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notesSlides/notesSlide2.xml" ContentType="application/vnd.openxmlformats-officedocument.presentationml.notesSlide+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notesSlides/notesSlide8.xml" ContentType="application/vnd.openxmlformats-officedocument.presentationml.notesSlide+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77" r:id="rId2"/>
    <p:sldMasterId id="2147483679" r:id="rId3"/>
  </p:sldMasterIdLst>
  <p:notesMasterIdLst>
    <p:notesMasterId r:id="rId76"/>
  </p:notesMasterIdLst>
  <p:sldIdLst>
    <p:sldId id="264" r:id="rId4"/>
    <p:sldId id="350" r:id="rId5"/>
    <p:sldId id="2147483337" r:id="rId6"/>
    <p:sldId id="257" r:id="rId7"/>
    <p:sldId id="263" r:id="rId8"/>
    <p:sldId id="390" r:id="rId9"/>
    <p:sldId id="270" r:id="rId10"/>
    <p:sldId id="282" r:id="rId11"/>
    <p:sldId id="293" r:id="rId12"/>
    <p:sldId id="294" r:id="rId13"/>
    <p:sldId id="295" r:id="rId14"/>
    <p:sldId id="297" r:id="rId15"/>
    <p:sldId id="298" r:id="rId16"/>
    <p:sldId id="299" r:id="rId17"/>
    <p:sldId id="300" r:id="rId18"/>
    <p:sldId id="301" r:id="rId19"/>
    <p:sldId id="302" r:id="rId20"/>
    <p:sldId id="303" r:id="rId21"/>
    <p:sldId id="2147483317" r:id="rId22"/>
    <p:sldId id="259" r:id="rId23"/>
    <p:sldId id="258" r:id="rId24"/>
    <p:sldId id="260" r:id="rId25"/>
    <p:sldId id="261" r:id="rId26"/>
    <p:sldId id="305" r:id="rId27"/>
    <p:sldId id="304" r:id="rId28"/>
    <p:sldId id="2147482869" r:id="rId29"/>
    <p:sldId id="2147482875" r:id="rId30"/>
    <p:sldId id="2147482881" r:id="rId31"/>
    <p:sldId id="2147483318" r:id="rId32"/>
    <p:sldId id="2147483329" r:id="rId33"/>
    <p:sldId id="2147482885" r:id="rId34"/>
    <p:sldId id="2147482942" r:id="rId35"/>
    <p:sldId id="2147483332" r:id="rId36"/>
    <p:sldId id="2147483333" r:id="rId37"/>
    <p:sldId id="287" r:id="rId38"/>
    <p:sldId id="2147483007" r:id="rId39"/>
    <p:sldId id="2147483320" r:id="rId40"/>
    <p:sldId id="291" r:id="rId41"/>
    <p:sldId id="2147483321" r:id="rId42"/>
    <p:sldId id="2147483322" r:id="rId43"/>
    <p:sldId id="2147483323" r:id="rId44"/>
    <p:sldId id="2147483319" r:id="rId45"/>
    <p:sldId id="2147483327" r:id="rId46"/>
    <p:sldId id="2147483324" r:id="rId47"/>
    <p:sldId id="2147483325" r:id="rId48"/>
    <p:sldId id="2147483326" r:id="rId49"/>
    <p:sldId id="2147483328" r:id="rId50"/>
    <p:sldId id="2147483330" r:id="rId51"/>
    <p:sldId id="2147483331" r:id="rId52"/>
    <p:sldId id="2147482811" r:id="rId53"/>
    <p:sldId id="2147482390" r:id="rId54"/>
    <p:sldId id="567" r:id="rId55"/>
    <p:sldId id="563" r:id="rId56"/>
    <p:sldId id="2147483195" r:id="rId57"/>
    <p:sldId id="2147482814" r:id="rId58"/>
    <p:sldId id="2147482896" r:id="rId59"/>
    <p:sldId id="2147483196" r:id="rId60"/>
    <p:sldId id="564" r:id="rId61"/>
    <p:sldId id="568" r:id="rId62"/>
    <p:sldId id="2147482890" r:id="rId63"/>
    <p:sldId id="2147482892" r:id="rId64"/>
    <p:sldId id="2147482386" r:id="rId65"/>
    <p:sldId id="2147482387" r:id="rId66"/>
    <p:sldId id="2147482388" r:id="rId67"/>
    <p:sldId id="2147482389" r:id="rId68"/>
    <p:sldId id="2147483334" r:id="rId69"/>
    <p:sldId id="2147483335" r:id="rId70"/>
    <p:sldId id="2147483201" r:id="rId71"/>
    <p:sldId id="2147483162" r:id="rId72"/>
    <p:sldId id="2147483209" r:id="rId73"/>
    <p:sldId id="2147483225" r:id="rId74"/>
    <p:sldId id="2147483228" r:id="rId75"/>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C3C6A"/>
    <a:srgbClr val="072A40"/>
    <a:srgbClr val="1E3663"/>
    <a:srgbClr val="F2CFEE"/>
    <a:srgbClr val="00B050"/>
    <a:srgbClr val="098661"/>
    <a:srgbClr val="0F5E8F"/>
    <a:srgbClr val="92D050"/>
    <a:srgbClr val="FF9933"/>
    <a:srgbClr val="7FBDA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Aucun style, grille du tablea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34769" autoAdjust="0"/>
    <p:restoredTop sz="94641" autoAdjust="0"/>
  </p:normalViewPr>
  <p:slideViewPr>
    <p:cSldViewPr snapToGrid="0">
      <p:cViewPr varScale="1">
        <p:scale>
          <a:sx n="75" d="100"/>
          <a:sy n="75" d="100"/>
        </p:scale>
        <p:origin x="67" y="749"/>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3.xml"/><Relationship Id="rId21" Type="http://schemas.openxmlformats.org/officeDocument/2006/relationships/slide" Target="slides/slide18.xml"/><Relationship Id="rId42" Type="http://schemas.openxmlformats.org/officeDocument/2006/relationships/slide" Target="slides/slide39.xml"/><Relationship Id="rId47" Type="http://schemas.openxmlformats.org/officeDocument/2006/relationships/slide" Target="slides/slide44.xml"/><Relationship Id="rId63" Type="http://schemas.openxmlformats.org/officeDocument/2006/relationships/slide" Target="slides/slide60.xml"/><Relationship Id="rId68" Type="http://schemas.openxmlformats.org/officeDocument/2006/relationships/slide" Target="slides/slide65.xml"/><Relationship Id="rId16" Type="http://schemas.openxmlformats.org/officeDocument/2006/relationships/slide" Target="slides/slide1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slide" Target="slides/slide42.xml"/><Relationship Id="rId53" Type="http://schemas.openxmlformats.org/officeDocument/2006/relationships/slide" Target="slides/slide50.xml"/><Relationship Id="rId58" Type="http://schemas.openxmlformats.org/officeDocument/2006/relationships/slide" Target="slides/slide55.xml"/><Relationship Id="rId66" Type="http://schemas.openxmlformats.org/officeDocument/2006/relationships/slide" Target="slides/slide63.xml"/><Relationship Id="rId74" Type="http://schemas.openxmlformats.org/officeDocument/2006/relationships/slide" Target="slides/slide71.xml"/><Relationship Id="rId79" Type="http://schemas.openxmlformats.org/officeDocument/2006/relationships/theme" Target="theme/theme1.xml"/><Relationship Id="rId5" Type="http://schemas.openxmlformats.org/officeDocument/2006/relationships/slide" Target="slides/slide2.xml"/><Relationship Id="rId61" Type="http://schemas.openxmlformats.org/officeDocument/2006/relationships/slide" Target="slides/slide58.xml"/><Relationship Id="rId19" Type="http://schemas.openxmlformats.org/officeDocument/2006/relationships/slide" Target="slides/slide1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slide" Target="slides/slide45.xml"/><Relationship Id="rId56" Type="http://schemas.openxmlformats.org/officeDocument/2006/relationships/slide" Target="slides/slide53.xml"/><Relationship Id="rId64" Type="http://schemas.openxmlformats.org/officeDocument/2006/relationships/slide" Target="slides/slide61.xml"/><Relationship Id="rId69" Type="http://schemas.openxmlformats.org/officeDocument/2006/relationships/slide" Target="slides/slide66.xml"/><Relationship Id="rId77" Type="http://schemas.openxmlformats.org/officeDocument/2006/relationships/presProps" Target="presProps.xml"/><Relationship Id="rId8" Type="http://schemas.openxmlformats.org/officeDocument/2006/relationships/slide" Target="slides/slide5.xml"/><Relationship Id="rId51" Type="http://schemas.openxmlformats.org/officeDocument/2006/relationships/slide" Target="slides/slide48.xml"/><Relationship Id="rId72" Type="http://schemas.openxmlformats.org/officeDocument/2006/relationships/slide" Target="slides/slide69.xml"/><Relationship Id="rId80" Type="http://schemas.openxmlformats.org/officeDocument/2006/relationships/tableStyles" Target="tableStyles.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59" Type="http://schemas.openxmlformats.org/officeDocument/2006/relationships/slide" Target="slides/slide56.xml"/><Relationship Id="rId67" Type="http://schemas.openxmlformats.org/officeDocument/2006/relationships/slide" Target="slides/slide64.xml"/><Relationship Id="rId20" Type="http://schemas.openxmlformats.org/officeDocument/2006/relationships/slide" Target="slides/slide17.xml"/><Relationship Id="rId41" Type="http://schemas.openxmlformats.org/officeDocument/2006/relationships/slide" Target="slides/slide38.xml"/><Relationship Id="rId54" Type="http://schemas.openxmlformats.org/officeDocument/2006/relationships/slide" Target="slides/slide51.xml"/><Relationship Id="rId62" Type="http://schemas.openxmlformats.org/officeDocument/2006/relationships/slide" Target="slides/slide59.xml"/><Relationship Id="rId70" Type="http://schemas.openxmlformats.org/officeDocument/2006/relationships/slide" Target="slides/slide67.xml"/><Relationship Id="rId75" Type="http://schemas.openxmlformats.org/officeDocument/2006/relationships/slide" Target="slides/slide72.xml"/><Relationship Id="rId1" Type="http://schemas.openxmlformats.org/officeDocument/2006/relationships/slideMaster" Target="slideMasters/slideMaster1.xml"/><Relationship Id="rId6" Type="http://schemas.openxmlformats.org/officeDocument/2006/relationships/slide" Target="slides/slide3.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slide" Target="slides/slide46.xml"/><Relationship Id="rId57" Type="http://schemas.openxmlformats.org/officeDocument/2006/relationships/slide" Target="slides/slide54.xml"/><Relationship Id="rId10" Type="http://schemas.openxmlformats.org/officeDocument/2006/relationships/slide" Target="slides/slide7.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slide" Target="slides/slide49.xml"/><Relationship Id="rId60" Type="http://schemas.openxmlformats.org/officeDocument/2006/relationships/slide" Target="slides/slide57.xml"/><Relationship Id="rId65" Type="http://schemas.openxmlformats.org/officeDocument/2006/relationships/slide" Target="slides/slide62.xml"/><Relationship Id="rId73" Type="http://schemas.openxmlformats.org/officeDocument/2006/relationships/slide" Target="slides/slide70.xml"/><Relationship Id="rId78" Type="http://schemas.openxmlformats.org/officeDocument/2006/relationships/viewProps" Target="viewProps.xml"/><Relationship Id="rId4" Type="http://schemas.openxmlformats.org/officeDocument/2006/relationships/slide" Target="slides/slide1.xml"/><Relationship Id="rId9" Type="http://schemas.openxmlformats.org/officeDocument/2006/relationships/slide" Target="slides/slide6.xml"/><Relationship Id="rId13" Type="http://schemas.openxmlformats.org/officeDocument/2006/relationships/slide" Target="slides/slide10.xml"/><Relationship Id="rId18" Type="http://schemas.openxmlformats.org/officeDocument/2006/relationships/slide" Target="slides/slide15.xml"/><Relationship Id="rId39" Type="http://schemas.openxmlformats.org/officeDocument/2006/relationships/slide" Target="slides/slide36.xml"/><Relationship Id="rId34" Type="http://schemas.openxmlformats.org/officeDocument/2006/relationships/slide" Target="slides/slide31.xml"/><Relationship Id="rId50" Type="http://schemas.openxmlformats.org/officeDocument/2006/relationships/slide" Target="slides/slide47.xml"/><Relationship Id="rId55" Type="http://schemas.openxmlformats.org/officeDocument/2006/relationships/slide" Target="slides/slide52.xml"/><Relationship Id="rId76" Type="http://schemas.openxmlformats.org/officeDocument/2006/relationships/notesMaster" Target="notesMasters/notesMaster1.xml"/><Relationship Id="rId7" Type="http://schemas.openxmlformats.org/officeDocument/2006/relationships/slide" Target="slides/slide4.xml"/><Relationship Id="rId71" Type="http://schemas.openxmlformats.org/officeDocument/2006/relationships/slide" Target="slides/slide68.xml"/><Relationship Id="rId2" Type="http://schemas.openxmlformats.org/officeDocument/2006/relationships/slideMaster" Target="slideMasters/slideMaster2.xml"/><Relationship Id="rId29" Type="http://schemas.openxmlformats.org/officeDocument/2006/relationships/slide" Target="slides/slide26.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4_1">
  <dgm:title val=""/>
  <dgm:desc val=""/>
  <dgm:catLst>
    <dgm:cat type="accent4" pri="11100"/>
  </dgm:catLst>
  <dgm:styleLbl name="node0">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4">
        <a:shade val="80000"/>
      </a:schemeClr>
    </dgm:linClrLst>
    <dgm:effectClrLst/>
    <dgm:txLinClrLst/>
    <dgm:txFillClrLst/>
    <dgm:txEffectClrLst/>
  </dgm:styleLbl>
  <dgm:styleLbl name="node2">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fgImgPlace1">
    <dgm:fillClrLst meth="repeat">
      <a:schemeClr val="accent4">
        <a:tint val="40000"/>
      </a:schemeClr>
    </dgm:fillClrLst>
    <dgm:linClrLst meth="repeat">
      <a:schemeClr val="accent4">
        <a:shade val="80000"/>
      </a:schemeClr>
    </dgm:linClrLst>
    <dgm:effectClrLst/>
    <dgm:txLinClrLst/>
    <dgm:txFillClrLst meth="repeat">
      <a:schemeClr val="lt1"/>
    </dgm:txFillClrLst>
    <dgm:txEffectClrLst/>
  </dgm:styleLbl>
  <dgm:styleLbl name="alignImgPlace1">
    <dgm:fillClrLst meth="repeat">
      <a:schemeClr val="accent4">
        <a:tint val="40000"/>
      </a:schemeClr>
    </dgm:fillClrLst>
    <dgm:linClrLst meth="repeat">
      <a:schemeClr val="accent4">
        <a:shade val="80000"/>
      </a:schemeClr>
    </dgm:linClrLst>
    <dgm:effectClrLst/>
    <dgm:txLinClrLst/>
    <dgm:txFillClrLst meth="repeat">
      <a:schemeClr val="lt1"/>
    </dgm:txFillClrLst>
    <dgm:txEffectClrLst/>
  </dgm:styleLbl>
  <dgm:styleLbl name="bgImgPlace1">
    <dgm:fillClrLst meth="repeat">
      <a:schemeClr val="accent4">
        <a:tint val="40000"/>
      </a:schemeClr>
    </dgm:fillClrLst>
    <dgm:linClrLst meth="repeat">
      <a:schemeClr val="accent4">
        <a:shade val="80000"/>
      </a:schemeClr>
    </dgm:linClrLst>
    <dgm:effectClrLst/>
    <dgm:txLinClrLst/>
    <dgm:txFillClrLst meth="repeat">
      <a:schemeClr val="lt1"/>
    </dgm:txFillClrLst>
    <dgm:txEffectClrLst/>
  </dgm:styleLbl>
  <dgm:styleLbl name="sibTrans2D1">
    <dgm:fillClrLst meth="repeat">
      <a:schemeClr val="accent4">
        <a:tint val="60000"/>
      </a:schemeClr>
    </dgm:fillClrLst>
    <dgm:linClrLst meth="repeat">
      <a:schemeClr val="accent4">
        <a:tint val="60000"/>
      </a:schemeClr>
    </dgm:linClrLst>
    <dgm:effectClrLst/>
    <dgm:txLinClrLst/>
    <dgm:txFillClrLst meth="repeat">
      <a:schemeClr val="dk1"/>
    </dgm:txFillClrLst>
    <dgm:txEffectClrLst/>
  </dgm:styleLbl>
  <dgm:styleLbl name="fgSibTrans2D1">
    <dgm:fillClrLst meth="repeat">
      <a:schemeClr val="accent4">
        <a:tint val="60000"/>
      </a:schemeClr>
    </dgm:fillClrLst>
    <dgm:linClrLst meth="repeat">
      <a:schemeClr val="accent4">
        <a:tint val="60000"/>
      </a:schemeClr>
    </dgm:linClrLst>
    <dgm:effectClrLst/>
    <dgm:txLinClrLst/>
    <dgm:txFillClrLst meth="repeat">
      <a:schemeClr val="dk1"/>
    </dgm:txFillClrLst>
    <dgm:txEffectClrLst/>
  </dgm:styleLbl>
  <dgm:styleLbl name="bgSibTrans2D1">
    <dgm:fillClrLst meth="repeat">
      <a:schemeClr val="accent4">
        <a:tint val="60000"/>
      </a:schemeClr>
    </dgm:fillClrLst>
    <dgm:linClrLst meth="repeat">
      <a:schemeClr val="accent4">
        <a:tint val="60000"/>
      </a:schemeClr>
    </dgm:linClrLst>
    <dgm:effectClrLst/>
    <dgm:txLinClrLst/>
    <dgm:txFillClrLst meth="repeat">
      <a:schemeClr val="dk1"/>
    </dgm:txFillClrLst>
    <dgm:txEffectClrLst/>
  </dgm:styleLbl>
  <dgm:styleLbl name="sibTrans1D1">
    <dgm:fillClrLst meth="repeat">
      <a:schemeClr val="accent4"/>
    </dgm:fillClrLst>
    <dgm:linClrLst meth="repeat">
      <a:schemeClr val="accent4"/>
    </dgm:linClrLst>
    <dgm:effectClrLst/>
    <dgm:txLinClrLst/>
    <dgm:txFillClrLst meth="repeat">
      <a:schemeClr val="tx1"/>
    </dgm:txFillClrLst>
    <dgm:txEffectClrLst/>
  </dgm:styleLbl>
  <dgm:styleLbl name="callout">
    <dgm:fillClrLst meth="repeat">
      <a:schemeClr val="accent4"/>
    </dgm:fillClrLst>
    <dgm:linClrLst meth="repeat">
      <a:schemeClr val="accent4"/>
    </dgm:linClrLst>
    <dgm:effectClrLst/>
    <dgm:txLinClrLst/>
    <dgm:txFillClrLst meth="repeat">
      <a:schemeClr val="tx1"/>
    </dgm:txFillClrLst>
    <dgm:txEffectClrLst/>
  </dgm:styleLbl>
  <dgm:styleLbl name="asst0">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parChTrans2D1">
    <dgm:fillClrLst meth="repeat">
      <a:schemeClr val="accent4">
        <a:tint val="60000"/>
      </a:schemeClr>
    </dgm:fillClrLst>
    <dgm:linClrLst meth="repeat">
      <a:schemeClr val="accent4">
        <a:tint val="60000"/>
      </a:schemeClr>
    </dgm:linClrLst>
    <dgm:effectClrLst/>
    <dgm:txLinClrLst/>
    <dgm:txFillClrLst/>
    <dgm:txEffectClrLst/>
  </dgm:styleLbl>
  <dgm:styleLbl name="parChTrans2D2">
    <dgm:fillClrLst meth="repeat">
      <a:schemeClr val="accent4"/>
    </dgm:fillClrLst>
    <dgm:linClrLst meth="repeat">
      <a:schemeClr val="accent4"/>
    </dgm:linClrLst>
    <dgm:effectClrLst/>
    <dgm:txLinClrLst/>
    <dgm:txFillClrLst/>
    <dgm:txEffectClrLst/>
  </dgm:styleLbl>
  <dgm:styleLbl name="parChTrans2D3">
    <dgm:fillClrLst meth="repeat">
      <a:schemeClr val="accent4"/>
    </dgm:fillClrLst>
    <dgm:linClrLst meth="repeat">
      <a:schemeClr val="accent4"/>
    </dgm:linClrLst>
    <dgm:effectClrLst/>
    <dgm:txLinClrLst/>
    <dgm:txFillClrLst/>
    <dgm:txEffectClrLst/>
  </dgm:styleLbl>
  <dgm:styleLbl name="parChTrans2D4">
    <dgm:fillClrLst meth="repeat">
      <a:schemeClr val="accent4"/>
    </dgm:fillClrLst>
    <dgm:linClrLst meth="repeat">
      <a:schemeClr val="accent4"/>
    </dgm:linClrLst>
    <dgm:effectClrLst/>
    <dgm:txLinClrLst/>
    <dgm:txFillClrLst meth="repeat">
      <a:schemeClr val="lt1"/>
    </dgm:txFillClrLst>
    <dgm:txEffectClrLst/>
  </dgm:styleLbl>
  <dgm:styleLbl name="parChTrans1D1">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2">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3">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parChTrans1D4">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fgAcc1">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conFgAcc1">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alignAcc1">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trAlignAcc1">
    <dgm:fillClrLst meth="repeat">
      <a:schemeClr val="accent4">
        <a:alpha val="40000"/>
        <a:tint val="40000"/>
      </a:schemeClr>
    </dgm:fillClrLst>
    <dgm:linClrLst meth="repeat">
      <a:schemeClr val="accent4"/>
    </dgm:linClrLst>
    <dgm:effectClrLst/>
    <dgm:txLinClrLst/>
    <dgm:txFillClrLst meth="repeat">
      <a:schemeClr val="dk1"/>
    </dgm:txFillClrLst>
    <dgm:txEffectClrLst/>
  </dgm:styleLbl>
  <dgm:styleLbl name="bgAcc1">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solidFgAcc1">
    <dgm:fillClrLst meth="repeat">
      <a:schemeClr val="lt1"/>
    </dgm:fillClrLst>
    <dgm:linClrLst meth="repeat">
      <a:schemeClr val="accent4"/>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4">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4">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4">
        <a:alpha val="90000"/>
      </a:schemeClr>
    </dgm:linClrLst>
    <dgm:effectClrLst/>
    <dgm:txLinClrLst/>
    <dgm:txFillClrLst meth="repeat">
      <a:schemeClr val="dk1"/>
    </dgm:txFillClrLst>
    <dgm:txEffectClrLst/>
  </dgm:styleLbl>
  <dgm:styleLbl name="fgAcc0">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fgAcc2">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fgAcc3">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fgAcc4">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accent4"/>
    </dgm:linClrLst>
    <dgm:effectClrLst/>
    <dgm:txLinClrLst/>
    <dgm:txFillClrLst meth="repeat">
      <a:schemeClr val="dk1"/>
    </dgm:txFillClrLst>
    <dgm:txEffectClrLst/>
  </dgm:styleLbl>
  <dgm:styleLbl name="dkBgShp">
    <dgm:fillClrLst meth="repeat">
      <a:schemeClr val="accent4">
        <a:shade val="80000"/>
      </a:schemeClr>
    </dgm:fillClrLst>
    <dgm:linClrLst meth="repeat">
      <a:schemeClr val="accent4"/>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3983297-68A8-4B81-B22F-00425BD25EB6}" type="doc">
      <dgm:prSet loTypeId="urn:microsoft.com/office/officeart/2008/layout/HorizontalMultiLevelHierarchy" loCatId="hierarchy" qsTypeId="urn:microsoft.com/office/officeart/2005/8/quickstyle/simple1" qsCatId="simple" csTypeId="urn:microsoft.com/office/officeart/2005/8/colors/colorful1" csCatId="colorful" phldr="1"/>
      <dgm:spPr/>
      <dgm:t>
        <a:bodyPr/>
        <a:lstStyle/>
        <a:p>
          <a:endParaRPr lang="fr-MA"/>
        </a:p>
      </dgm:t>
    </dgm:pt>
    <dgm:pt modelId="{88A6543B-FD52-42A1-BE87-D8037AA0EF14}">
      <dgm:prSet phldrT="[Texte]" custT="1"/>
      <dgm:spPr>
        <a:solidFill>
          <a:schemeClr val="accent6">
            <a:lumMod val="40000"/>
            <a:lumOff val="60000"/>
          </a:schemeClr>
        </a:solidFill>
      </dgm:spPr>
      <dgm:t>
        <a:bodyPr/>
        <a:lstStyle/>
        <a:p>
          <a:pPr marL="0" algn="ctr" defTabSz="914400" rtl="1" eaLnBrk="1" latinLnBrk="0" hangingPunct="1">
            <a:defRPr/>
          </a:pPr>
          <a:r>
            <a:rPr lang="ar-MA" sz="3200" b="1" kern="1200" dirty="0">
              <a:solidFill>
                <a:prstClr val="black"/>
              </a:solidFill>
              <a:latin typeface="Microsoft Uighur" panose="02000000000000000000" pitchFamily="2" charset="-78"/>
              <a:ea typeface="Calibri" panose="020F0502020204030204" pitchFamily="34" charset="0"/>
              <a:cs typeface="Microsoft Uighur" panose="02000000000000000000" pitchFamily="2" charset="-78"/>
            </a:rPr>
            <a:t>نتائج الموضعة حسب الرائز</a:t>
          </a:r>
          <a:endParaRPr lang="fr-MA" sz="3200" b="1" kern="1200" dirty="0">
            <a:solidFill>
              <a:prstClr val="black"/>
            </a:solidFill>
            <a:latin typeface="Microsoft Uighur" panose="02000000000000000000" pitchFamily="2" charset="-78"/>
            <a:ea typeface="Calibri" panose="020F0502020204030204" pitchFamily="34" charset="0"/>
            <a:cs typeface="Microsoft Uighur" panose="02000000000000000000" pitchFamily="2" charset="-78"/>
          </a:endParaRPr>
        </a:p>
      </dgm:t>
    </dgm:pt>
    <dgm:pt modelId="{556FA4C0-0CF4-4F1F-A926-B7F1BE1FFC3A}" type="parTrans" cxnId="{977789E3-4EDA-4B98-A898-98F3EE1F6E6C}">
      <dgm:prSet/>
      <dgm:spPr/>
      <dgm:t>
        <a:bodyPr/>
        <a:lstStyle/>
        <a:p>
          <a:pPr algn="ctr" rtl="1"/>
          <a:endParaRPr lang="fr-MA">
            <a:cs typeface="Khalid Art bold" pitchFamily="2" charset="-78"/>
          </a:endParaRPr>
        </a:p>
      </dgm:t>
    </dgm:pt>
    <dgm:pt modelId="{5A00F825-4F5F-4D54-B69A-4E3809B06F90}" type="sibTrans" cxnId="{977789E3-4EDA-4B98-A898-98F3EE1F6E6C}">
      <dgm:prSet/>
      <dgm:spPr/>
      <dgm:t>
        <a:bodyPr/>
        <a:lstStyle/>
        <a:p>
          <a:pPr algn="ctr" rtl="1"/>
          <a:endParaRPr lang="fr-MA">
            <a:cs typeface="Khalid Art bold" pitchFamily="2" charset="-78"/>
          </a:endParaRPr>
        </a:p>
      </dgm:t>
    </dgm:pt>
    <dgm:pt modelId="{535B4A63-8D43-443B-A186-7C82E087527C}">
      <dgm:prSet phldrT="[Texte]" custT="1"/>
      <dgm:spPr>
        <a:solidFill>
          <a:schemeClr val="accent4">
            <a:lumMod val="20000"/>
            <a:lumOff val="80000"/>
          </a:schemeClr>
        </a:solidFill>
        <a:ln>
          <a:solidFill>
            <a:schemeClr val="tx1"/>
          </a:solidFill>
        </a:ln>
      </dgm:spPr>
      <dgm:t>
        <a:bodyPr/>
        <a:lstStyle/>
        <a:p>
          <a:pPr marL="0" algn="ctr" defTabSz="914400" rtl="1" eaLnBrk="1" latinLnBrk="0" hangingPunct="1">
            <a:defRPr/>
          </a:pPr>
          <a:r>
            <a:rPr lang="ar-MA" sz="4400" b="1" kern="1200" dirty="0">
              <a:solidFill>
                <a:prstClr val="black"/>
              </a:solidFill>
              <a:latin typeface="Microsoft Uighur" panose="02000000000000000000" pitchFamily="2" charset="-78"/>
              <a:ea typeface="Calibri" panose="020F0502020204030204" pitchFamily="34" charset="0"/>
              <a:cs typeface="Microsoft Uighur" panose="02000000000000000000" pitchFamily="2" charset="-78"/>
            </a:rPr>
            <a:t>المسار الأول</a:t>
          </a:r>
          <a:endParaRPr lang="fr-MA" sz="4400" b="1" kern="1200" dirty="0">
            <a:solidFill>
              <a:prstClr val="black"/>
            </a:solidFill>
            <a:latin typeface="Microsoft Uighur" panose="02000000000000000000" pitchFamily="2" charset="-78"/>
            <a:ea typeface="Calibri" panose="020F0502020204030204" pitchFamily="34" charset="0"/>
            <a:cs typeface="Microsoft Uighur" panose="02000000000000000000" pitchFamily="2" charset="-78"/>
          </a:endParaRPr>
        </a:p>
      </dgm:t>
    </dgm:pt>
    <dgm:pt modelId="{BC92E398-EB64-4B70-B668-3A03A12757BD}" type="parTrans" cxnId="{B8C06955-9D22-4174-936E-8E015B67216B}">
      <dgm:prSet/>
      <dgm:spPr/>
      <dgm:t>
        <a:bodyPr/>
        <a:lstStyle/>
        <a:p>
          <a:pPr algn="ctr" rtl="1"/>
          <a:endParaRPr lang="fr-MA">
            <a:cs typeface="Khalid Art bold" pitchFamily="2" charset="-78"/>
          </a:endParaRPr>
        </a:p>
      </dgm:t>
    </dgm:pt>
    <dgm:pt modelId="{E3A5CC71-ABBA-4185-8327-B1ACE0432095}" type="sibTrans" cxnId="{B8C06955-9D22-4174-936E-8E015B67216B}">
      <dgm:prSet/>
      <dgm:spPr/>
      <dgm:t>
        <a:bodyPr/>
        <a:lstStyle/>
        <a:p>
          <a:pPr algn="ctr" rtl="1"/>
          <a:endParaRPr lang="fr-MA">
            <a:cs typeface="Khalid Art bold" pitchFamily="2" charset="-78"/>
          </a:endParaRPr>
        </a:p>
      </dgm:t>
    </dgm:pt>
    <dgm:pt modelId="{2C9797B7-1C0A-45DA-A9DA-B1681274C7AB}">
      <dgm:prSet phldrT="[Texte]" custT="1"/>
      <dgm:spPr>
        <a:solidFill>
          <a:schemeClr val="accent3">
            <a:lumMod val="20000"/>
            <a:lumOff val="80000"/>
          </a:schemeClr>
        </a:solidFill>
        <a:ln>
          <a:solidFill>
            <a:schemeClr val="tx1"/>
          </a:solidFill>
        </a:ln>
      </dgm:spPr>
      <dgm:t>
        <a:bodyPr/>
        <a:lstStyle/>
        <a:p>
          <a:pPr marL="0" algn="ctr" defTabSz="914400" rtl="1" eaLnBrk="1" latinLnBrk="0" hangingPunct="1">
            <a:defRPr/>
          </a:pPr>
          <a:r>
            <a:rPr lang="ar-MA" sz="4400" b="1" kern="1200" dirty="0">
              <a:solidFill>
                <a:prstClr val="black"/>
              </a:solidFill>
              <a:latin typeface="Microsoft Uighur" panose="02000000000000000000" pitchFamily="2" charset="-78"/>
              <a:ea typeface="Calibri" panose="020F0502020204030204" pitchFamily="34" charset="0"/>
              <a:cs typeface="Microsoft Uighur" panose="02000000000000000000" pitchFamily="2" charset="-78"/>
            </a:rPr>
            <a:t>المسار الثاني</a:t>
          </a:r>
          <a:endParaRPr lang="fr-MA" sz="4400" b="1" kern="1200" dirty="0">
            <a:solidFill>
              <a:prstClr val="black"/>
            </a:solidFill>
            <a:latin typeface="Microsoft Uighur" panose="02000000000000000000" pitchFamily="2" charset="-78"/>
            <a:ea typeface="Calibri" panose="020F0502020204030204" pitchFamily="34" charset="0"/>
            <a:cs typeface="Microsoft Uighur" panose="02000000000000000000" pitchFamily="2" charset="-78"/>
          </a:endParaRPr>
        </a:p>
      </dgm:t>
    </dgm:pt>
    <dgm:pt modelId="{23FB2D08-FB3C-4055-867F-AA0A1918AA62}" type="parTrans" cxnId="{9A513A5B-66E4-4ECC-881B-A107EB0D5FAA}">
      <dgm:prSet/>
      <dgm:spPr/>
      <dgm:t>
        <a:bodyPr/>
        <a:lstStyle/>
        <a:p>
          <a:pPr algn="ctr" rtl="1"/>
          <a:endParaRPr lang="fr-MA">
            <a:cs typeface="Khalid Art bold" pitchFamily="2" charset="-78"/>
          </a:endParaRPr>
        </a:p>
      </dgm:t>
    </dgm:pt>
    <dgm:pt modelId="{8C4C203A-31D5-43BD-8436-8AAE3F9453BF}" type="sibTrans" cxnId="{9A513A5B-66E4-4ECC-881B-A107EB0D5FAA}">
      <dgm:prSet/>
      <dgm:spPr/>
      <dgm:t>
        <a:bodyPr/>
        <a:lstStyle/>
        <a:p>
          <a:pPr algn="ctr" rtl="1"/>
          <a:endParaRPr lang="fr-MA">
            <a:cs typeface="Khalid Art bold" pitchFamily="2" charset="-78"/>
          </a:endParaRPr>
        </a:p>
      </dgm:t>
    </dgm:pt>
    <dgm:pt modelId="{783FD7AC-1CC3-4B93-BB3E-08492D629B3D}">
      <dgm:prSet phldrT="[Texte]" custT="1"/>
      <dgm:spPr>
        <a:solidFill>
          <a:schemeClr val="accent5">
            <a:lumMod val="75000"/>
          </a:schemeClr>
        </a:solidFill>
        <a:ln>
          <a:solidFill>
            <a:schemeClr val="tx1"/>
          </a:solidFill>
        </a:ln>
      </dgm:spPr>
      <dgm:t>
        <a:bodyPr/>
        <a:lstStyle/>
        <a:p>
          <a:pPr marL="0" algn="ctr" defTabSz="914400" rtl="1" eaLnBrk="1" latinLnBrk="0" hangingPunct="1">
            <a:defRPr/>
          </a:pPr>
          <a:r>
            <a:rPr lang="ar-MA" sz="4400" b="1" kern="1200" dirty="0">
              <a:solidFill>
                <a:prstClr val="black"/>
              </a:solidFill>
              <a:latin typeface="Microsoft Uighur" panose="02000000000000000000" pitchFamily="2" charset="-78"/>
              <a:ea typeface="Calibri" panose="020F0502020204030204" pitchFamily="34" charset="0"/>
              <a:cs typeface="Microsoft Uighur" panose="02000000000000000000" pitchFamily="2" charset="-78"/>
            </a:rPr>
            <a:t>المسار الثالث</a:t>
          </a:r>
          <a:endParaRPr lang="fr-MA" sz="4400" b="1" kern="1200" dirty="0">
            <a:solidFill>
              <a:prstClr val="black"/>
            </a:solidFill>
            <a:latin typeface="Microsoft Uighur" panose="02000000000000000000" pitchFamily="2" charset="-78"/>
            <a:ea typeface="Calibri" panose="020F0502020204030204" pitchFamily="34" charset="0"/>
            <a:cs typeface="Microsoft Uighur" panose="02000000000000000000" pitchFamily="2" charset="-78"/>
          </a:endParaRPr>
        </a:p>
      </dgm:t>
    </dgm:pt>
    <dgm:pt modelId="{7416718F-BF55-4716-BD2A-30060141DB57}" type="parTrans" cxnId="{1AC7C32C-0A6C-4005-BAA7-3C87EE784FB1}">
      <dgm:prSet/>
      <dgm:spPr/>
      <dgm:t>
        <a:bodyPr/>
        <a:lstStyle/>
        <a:p>
          <a:pPr algn="ctr" rtl="1"/>
          <a:endParaRPr lang="fr-MA">
            <a:cs typeface="Khalid Art bold" pitchFamily="2" charset="-78"/>
          </a:endParaRPr>
        </a:p>
      </dgm:t>
    </dgm:pt>
    <dgm:pt modelId="{DC9E6AE2-6C59-45EC-82B2-37CB1E36A23B}" type="sibTrans" cxnId="{1AC7C32C-0A6C-4005-BAA7-3C87EE784FB1}">
      <dgm:prSet/>
      <dgm:spPr/>
      <dgm:t>
        <a:bodyPr/>
        <a:lstStyle/>
        <a:p>
          <a:pPr algn="ctr" rtl="1"/>
          <a:endParaRPr lang="fr-MA">
            <a:cs typeface="Khalid Art bold" pitchFamily="2" charset="-78"/>
          </a:endParaRPr>
        </a:p>
      </dgm:t>
    </dgm:pt>
    <dgm:pt modelId="{21722250-E951-4774-8CEB-0EA133333927}">
      <dgm:prSet phldrT="[Texte]" custT="1"/>
      <dgm:spPr>
        <a:solidFill>
          <a:schemeClr val="accent4">
            <a:lumMod val="20000"/>
            <a:lumOff val="80000"/>
          </a:schemeClr>
        </a:solidFill>
        <a:ln>
          <a:solidFill>
            <a:schemeClr val="tx1"/>
          </a:solidFill>
        </a:ln>
      </dgm:spPr>
      <dgm:t>
        <a:bodyPr/>
        <a:lstStyle/>
        <a:p>
          <a:pPr marL="0" algn="ctr" defTabSz="914400" rtl="1" eaLnBrk="1" latinLnBrk="0" hangingPunct="1">
            <a:defRPr/>
          </a:pPr>
          <a:r>
            <a:rPr lang="ar-MA" sz="4400" b="1" kern="1200" dirty="0">
              <a:solidFill>
                <a:prstClr val="black"/>
              </a:solidFill>
              <a:latin typeface="Microsoft Uighur" panose="02000000000000000000" pitchFamily="2" charset="-78"/>
              <a:ea typeface="Calibri" panose="020F0502020204030204" pitchFamily="34" charset="0"/>
              <a:cs typeface="Microsoft Uighur" panose="02000000000000000000" pitchFamily="2" charset="-78"/>
            </a:rPr>
            <a:t>حرف</a:t>
          </a:r>
          <a:endParaRPr lang="fr-MA" sz="4400" b="1" kern="1200" dirty="0">
            <a:solidFill>
              <a:prstClr val="black"/>
            </a:solidFill>
            <a:latin typeface="Microsoft Uighur" panose="02000000000000000000" pitchFamily="2" charset="-78"/>
            <a:ea typeface="Calibri" panose="020F0502020204030204" pitchFamily="34" charset="0"/>
            <a:cs typeface="Microsoft Uighur" panose="02000000000000000000" pitchFamily="2" charset="-78"/>
          </a:endParaRPr>
        </a:p>
      </dgm:t>
    </dgm:pt>
    <dgm:pt modelId="{0D511888-3929-4E89-B6AB-6A2952B49E6B}" type="parTrans" cxnId="{DB0602FE-FE9C-491D-9B73-1D23C796E0B9}">
      <dgm:prSet/>
      <dgm:spPr/>
      <dgm:t>
        <a:bodyPr/>
        <a:lstStyle/>
        <a:p>
          <a:endParaRPr lang="fr-MA"/>
        </a:p>
      </dgm:t>
    </dgm:pt>
    <dgm:pt modelId="{73529F71-959B-45BC-9CAA-4A45563CD4F0}" type="sibTrans" cxnId="{DB0602FE-FE9C-491D-9B73-1D23C796E0B9}">
      <dgm:prSet/>
      <dgm:spPr/>
      <dgm:t>
        <a:bodyPr/>
        <a:lstStyle/>
        <a:p>
          <a:endParaRPr lang="fr-MA"/>
        </a:p>
      </dgm:t>
    </dgm:pt>
    <dgm:pt modelId="{F21AA4E9-2676-422C-A7A6-FDBE1F6AA9FF}">
      <dgm:prSet phldrT="[Texte]" custT="1"/>
      <dgm:spPr>
        <a:solidFill>
          <a:schemeClr val="accent3">
            <a:lumMod val="20000"/>
            <a:lumOff val="80000"/>
          </a:schemeClr>
        </a:solidFill>
        <a:ln>
          <a:solidFill>
            <a:schemeClr val="tx1"/>
          </a:solidFill>
        </a:ln>
      </dgm:spPr>
      <dgm:t>
        <a:bodyPr/>
        <a:lstStyle/>
        <a:p>
          <a:pPr marL="0" algn="ctr" defTabSz="914400" rtl="1" eaLnBrk="1" latinLnBrk="0" hangingPunct="1">
            <a:defRPr/>
          </a:pPr>
          <a:r>
            <a:rPr lang="ar-MA" sz="4400" b="1" kern="1200" dirty="0">
              <a:solidFill>
                <a:prstClr val="black"/>
              </a:solidFill>
              <a:latin typeface="Microsoft Uighur" panose="02000000000000000000" pitchFamily="2" charset="-78"/>
              <a:ea typeface="Calibri" panose="020F0502020204030204" pitchFamily="34" charset="0"/>
              <a:cs typeface="Microsoft Uighur" panose="02000000000000000000" pitchFamily="2" charset="-78"/>
            </a:rPr>
            <a:t>كلمة</a:t>
          </a:r>
          <a:endParaRPr lang="fr-MA" sz="4400" b="1" kern="1200" dirty="0">
            <a:solidFill>
              <a:prstClr val="black"/>
            </a:solidFill>
            <a:latin typeface="Microsoft Uighur" panose="02000000000000000000" pitchFamily="2" charset="-78"/>
            <a:ea typeface="Calibri" panose="020F0502020204030204" pitchFamily="34" charset="0"/>
            <a:cs typeface="Microsoft Uighur" panose="02000000000000000000" pitchFamily="2" charset="-78"/>
          </a:endParaRPr>
        </a:p>
      </dgm:t>
    </dgm:pt>
    <dgm:pt modelId="{26D0FC25-83FA-4537-BDCF-E96AE65ECD7D}" type="parTrans" cxnId="{6162152B-FF02-4722-9401-9AFABFAD5B52}">
      <dgm:prSet/>
      <dgm:spPr/>
      <dgm:t>
        <a:bodyPr/>
        <a:lstStyle/>
        <a:p>
          <a:endParaRPr lang="fr-MA"/>
        </a:p>
      </dgm:t>
    </dgm:pt>
    <dgm:pt modelId="{32CFCBE0-7F3F-43C7-B891-F4AD5FE9739F}" type="sibTrans" cxnId="{6162152B-FF02-4722-9401-9AFABFAD5B52}">
      <dgm:prSet/>
      <dgm:spPr/>
      <dgm:t>
        <a:bodyPr/>
        <a:lstStyle/>
        <a:p>
          <a:endParaRPr lang="fr-MA"/>
        </a:p>
      </dgm:t>
    </dgm:pt>
    <dgm:pt modelId="{F835F3CD-34C9-4D6A-812B-5636A2A35FB4}">
      <dgm:prSet phldrT="[Texte]" custT="1"/>
      <dgm:spPr>
        <a:solidFill>
          <a:schemeClr val="accent5">
            <a:lumMod val="75000"/>
          </a:schemeClr>
        </a:solidFill>
        <a:ln>
          <a:solidFill>
            <a:schemeClr val="tx1"/>
          </a:solidFill>
        </a:ln>
      </dgm:spPr>
      <dgm:t>
        <a:bodyPr/>
        <a:lstStyle/>
        <a:p>
          <a:pPr marL="0" algn="ctr" defTabSz="914400" rtl="1" eaLnBrk="1" latinLnBrk="0" hangingPunct="1">
            <a:defRPr/>
          </a:pPr>
          <a:r>
            <a:rPr lang="ar-MA" sz="4400" b="1" kern="1200" dirty="0">
              <a:solidFill>
                <a:prstClr val="black"/>
              </a:solidFill>
              <a:latin typeface="Microsoft Uighur" panose="02000000000000000000" pitchFamily="2" charset="-78"/>
              <a:ea typeface="Calibri" panose="020F0502020204030204" pitchFamily="34" charset="0"/>
              <a:cs typeface="Microsoft Uighur" panose="02000000000000000000" pitchFamily="2" charset="-78"/>
            </a:rPr>
            <a:t>فقرة</a:t>
          </a:r>
          <a:endParaRPr lang="fr-MA" sz="4400" b="1" kern="1200" dirty="0">
            <a:solidFill>
              <a:prstClr val="black"/>
            </a:solidFill>
            <a:latin typeface="Microsoft Uighur" panose="02000000000000000000" pitchFamily="2" charset="-78"/>
            <a:ea typeface="Calibri" panose="020F0502020204030204" pitchFamily="34" charset="0"/>
            <a:cs typeface="Microsoft Uighur" panose="02000000000000000000" pitchFamily="2" charset="-78"/>
          </a:endParaRPr>
        </a:p>
      </dgm:t>
    </dgm:pt>
    <dgm:pt modelId="{FD84BDF9-1295-454E-ADB2-AB927576845E}" type="parTrans" cxnId="{34366882-C18F-49F1-BE2B-A534A2CB106C}">
      <dgm:prSet/>
      <dgm:spPr/>
      <dgm:t>
        <a:bodyPr/>
        <a:lstStyle/>
        <a:p>
          <a:endParaRPr lang="fr-MA"/>
        </a:p>
      </dgm:t>
    </dgm:pt>
    <dgm:pt modelId="{F355EFEE-3504-4883-BDD1-982AC10867C9}" type="sibTrans" cxnId="{34366882-C18F-49F1-BE2B-A534A2CB106C}">
      <dgm:prSet/>
      <dgm:spPr/>
      <dgm:t>
        <a:bodyPr/>
        <a:lstStyle/>
        <a:p>
          <a:endParaRPr lang="fr-MA"/>
        </a:p>
      </dgm:t>
    </dgm:pt>
    <dgm:pt modelId="{29E48F5F-C714-46D3-BAC4-C12CB66E1152}" type="pres">
      <dgm:prSet presAssocID="{F3983297-68A8-4B81-B22F-00425BD25EB6}" presName="Name0" presStyleCnt="0">
        <dgm:presLayoutVars>
          <dgm:chPref val="1"/>
          <dgm:dir val="rev"/>
          <dgm:animOne val="branch"/>
          <dgm:animLvl val="lvl"/>
          <dgm:resizeHandles val="exact"/>
        </dgm:presLayoutVars>
      </dgm:prSet>
      <dgm:spPr/>
    </dgm:pt>
    <dgm:pt modelId="{99D35DB3-E35D-4EFA-ADAA-B1CFF41B2722}" type="pres">
      <dgm:prSet presAssocID="{88A6543B-FD52-42A1-BE87-D8037AA0EF14}" presName="root1" presStyleCnt="0"/>
      <dgm:spPr/>
    </dgm:pt>
    <dgm:pt modelId="{E8C5943E-3625-4BD6-9B9D-8F1237A3614A}" type="pres">
      <dgm:prSet presAssocID="{88A6543B-FD52-42A1-BE87-D8037AA0EF14}" presName="LevelOneTextNode" presStyleLbl="node0" presStyleIdx="0" presStyleCnt="1" custLinFactX="100000" custLinFactNeighborX="176409">
        <dgm:presLayoutVars>
          <dgm:chPref val="3"/>
        </dgm:presLayoutVars>
      </dgm:prSet>
      <dgm:spPr/>
    </dgm:pt>
    <dgm:pt modelId="{D1157D76-0208-451B-8EC4-F2DF0B2B8552}" type="pres">
      <dgm:prSet presAssocID="{88A6543B-FD52-42A1-BE87-D8037AA0EF14}" presName="level2hierChild" presStyleCnt="0"/>
      <dgm:spPr/>
    </dgm:pt>
    <dgm:pt modelId="{7402C047-92B6-43EA-8611-E883C7CFBDA8}" type="pres">
      <dgm:prSet presAssocID="{BC92E398-EB64-4B70-B668-3A03A12757BD}" presName="conn2-1" presStyleLbl="parChTrans1D2" presStyleIdx="0" presStyleCnt="3"/>
      <dgm:spPr/>
    </dgm:pt>
    <dgm:pt modelId="{F50A9BE9-D370-473E-96CC-BD36E1977E58}" type="pres">
      <dgm:prSet presAssocID="{BC92E398-EB64-4B70-B668-3A03A12757BD}" presName="connTx" presStyleLbl="parChTrans1D2" presStyleIdx="0" presStyleCnt="3"/>
      <dgm:spPr/>
    </dgm:pt>
    <dgm:pt modelId="{C80DD3FE-2231-4778-9133-C31BDAE5717B}" type="pres">
      <dgm:prSet presAssocID="{535B4A63-8D43-443B-A186-7C82E087527C}" presName="root2" presStyleCnt="0"/>
      <dgm:spPr/>
    </dgm:pt>
    <dgm:pt modelId="{C9A108D4-25DF-46E7-9DD3-70799798B059}" type="pres">
      <dgm:prSet presAssocID="{535B4A63-8D43-443B-A186-7C82E087527C}" presName="LevelTwoTextNode" presStyleLbl="node2" presStyleIdx="0" presStyleCnt="3">
        <dgm:presLayoutVars>
          <dgm:chPref val="3"/>
        </dgm:presLayoutVars>
      </dgm:prSet>
      <dgm:spPr/>
    </dgm:pt>
    <dgm:pt modelId="{1682844C-EC78-4BCC-B63F-BAD21418D049}" type="pres">
      <dgm:prSet presAssocID="{535B4A63-8D43-443B-A186-7C82E087527C}" presName="level3hierChild" presStyleCnt="0"/>
      <dgm:spPr/>
    </dgm:pt>
    <dgm:pt modelId="{EA17F2C2-0D22-4E96-8E99-1C306E1C3429}" type="pres">
      <dgm:prSet presAssocID="{0D511888-3929-4E89-B6AB-6A2952B49E6B}" presName="conn2-1" presStyleLbl="parChTrans1D3" presStyleIdx="0" presStyleCnt="3"/>
      <dgm:spPr/>
    </dgm:pt>
    <dgm:pt modelId="{D9F42DA4-FD31-4FCF-B99C-6DF1F0F070A9}" type="pres">
      <dgm:prSet presAssocID="{0D511888-3929-4E89-B6AB-6A2952B49E6B}" presName="connTx" presStyleLbl="parChTrans1D3" presStyleIdx="0" presStyleCnt="3"/>
      <dgm:spPr/>
    </dgm:pt>
    <dgm:pt modelId="{C1B4CA37-9D80-4BA6-83DC-8BFCAAD74F8D}" type="pres">
      <dgm:prSet presAssocID="{21722250-E951-4774-8CEB-0EA133333927}" presName="root2" presStyleCnt="0"/>
      <dgm:spPr/>
    </dgm:pt>
    <dgm:pt modelId="{D3B2CB7F-11C5-4C27-8BFD-B51EA40CE810}" type="pres">
      <dgm:prSet presAssocID="{21722250-E951-4774-8CEB-0EA133333927}" presName="LevelTwoTextNode" presStyleLbl="node3" presStyleIdx="0" presStyleCnt="3">
        <dgm:presLayoutVars>
          <dgm:chPref val="3"/>
        </dgm:presLayoutVars>
      </dgm:prSet>
      <dgm:spPr/>
    </dgm:pt>
    <dgm:pt modelId="{686DD023-B715-4730-AC7A-C5EFF8C073EA}" type="pres">
      <dgm:prSet presAssocID="{21722250-E951-4774-8CEB-0EA133333927}" presName="level3hierChild" presStyleCnt="0"/>
      <dgm:spPr/>
    </dgm:pt>
    <dgm:pt modelId="{30F053B6-E846-49A0-A76D-B88483D00DE4}" type="pres">
      <dgm:prSet presAssocID="{23FB2D08-FB3C-4055-867F-AA0A1918AA62}" presName="conn2-1" presStyleLbl="parChTrans1D2" presStyleIdx="1" presStyleCnt="3"/>
      <dgm:spPr/>
    </dgm:pt>
    <dgm:pt modelId="{2627D655-05C6-4D68-9C5B-AAAD3FC46CAC}" type="pres">
      <dgm:prSet presAssocID="{23FB2D08-FB3C-4055-867F-AA0A1918AA62}" presName="connTx" presStyleLbl="parChTrans1D2" presStyleIdx="1" presStyleCnt="3"/>
      <dgm:spPr/>
    </dgm:pt>
    <dgm:pt modelId="{86F3805B-C228-4EED-8B7E-5062A593DA7D}" type="pres">
      <dgm:prSet presAssocID="{2C9797B7-1C0A-45DA-A9DA-B1681274C7AB}" presName="root2" presStyleCnt="0"/>
      <dgm:spPr/>
    </dgm:pt>
    <dgm:pt modelId="{EA9430A5-0A46-43B5-B570-BD70364A4AEF}" type="pres">
      <dgm:prSet presAssocID="{2C9797B7-1C0A-45DA-A9DA-B1681274C7AB}" presName="LevelTwoTextNode" presStyleLbl="node2" presStyleIdx="1" presStyleCnt="3">
        <dgm:presLayoutVars>
          <dgm:chPref val="3"/>
        </dgm:presLayoutVars>
      </dgm:prSet>
      <dgm:spPr/>
    </dgm:pt>
    <dgm:pt modelId="{E1C2A90D-1444-4297-A7D2-EE54C69432C6}" type="pres">
      <dgm:prSet presAssocID="{2C9797B7-1C0A-45DA-A9DA-B1681274C7AB}" presName="level3hierChild" presStyleCnt="0"/>
      <dgm:spPr/>
    </dgm:pt>
    <dgm:pt modelId="{2AF8DB88-288D-4FE3-9FD5-9917A4923919}" type="pres">
      <dgm:prSet presAssocID="{26D0FC25-83FA-4537-BDCF-E96AE65ECD7D}" presName="conn2-1" presStyleLbl="parChTrans1D3" presStyleIdx="1" presStyleCnt="3"/>
      <dgm:spPr/>
    </dgm:pt>
    <dgm:pt modelId="{4E6E9FA7-49C4-4343-BCBB-099C32A4C1A8}" type="pres">
      <dgm:prSet presAssocID="{26D0FC25-83FA-4537-BDCF-E96AE65ECD7D}" presName="connTx" presStyleLbl="parChTrans1D3" presStyleIdx="1" presStyleCnt="3"/>
      <dgm:spPr/>
    </dgm:pt>
    <dgm:pt modelId="{D2586610-7392-4301-8A11-00286FB46F25}" type="pres">
      <dgm:prSet presAssocID="{F21AA4E9-2676-422C-A7A6-FDBE1F6AA9FF}" presName="root2" presStyleCnt="0"/>
      <dgm:spPr/>
    </dgm:pt>
    <dgm:pt modelId="{3149E87D-86F5-4381-8B8C-2FD420FD5C2F}" type="pres">
      <dgm:prSet presAssocID="{F21AA4E9-2676-422C-A7A6-FDBE1F6AA9FF}" presName="LevelTwoTextNode" presStyleLbl="node3" presStyleIdx="1" presStyleCnt="3">
        <dgm:presLayoutVars>
          <dgm:chPref val="3"/>
        </dgm:presLayoutVars>
      </dgm:prSet>
      <dgm:spPr/>
    </dgm:pt>
    <dgm:pt modelId="{2033B9F7-6270-41B2-B3E2-BA2A6C38C0C9}" type="pres">
      <dgm:prSet presAssocID="{F21AA4E9-2676-422C-A7A6-FDBE1F6AA9FF}" presName="level3hierChild" presStyleCnt="0"/>
      <dgm:spPr/>
    </dgm:pt>
    <dgm:pt modelId="{CB3B0C6E-3DF2-41B8-ADAE-98F1207CB39B}" type="pres">
      <dgm:prSet presAssocID="{7416718F-BF55-4716-BD2A-30060141DB57}" presName="conn2-1" presStyleLbl="parChTrans1D2" presStyleIdx="2" presStyleCnt="3"/>
      <dgm:spPr/>
    </dgm:pt>
    <dgm:pt modelId="{65BCAD57-EB24-4ED6-A191-E7B3FA4AA778}" type="pres">
      <dgm:prSet presAssocID="{7416718F-BF55-4716-BD2A-30060141DB57}" presName="connTx" presStyleLbl="parChTrans1D2" presStyleIdx="2" presStyleCnt="3"/>
      <dgm:spPr/>
    </dgm:pt>
    <dgm:pt modelId="{B27D6FE6-C4CC-4E49-9B0F-33AFFDB10640}" type="pres">
      <dgm:prSet presAssocID="{783FD7AC-1CC3-4B93-BB3E-08492D629B3D}" presName="root2" presStyleCnt="0"/>
      <dgm:spPr/>
    </dgm:pt>
    <dgm:pt modelId="{5C2C3289-21B0-43C4-BF48-814314F53CB5}" type="pres">
      <dgm:prSet presAssocID="{783FD7AC-1CC3-4B93-BB3E-08492D629B3D}" presName="LevelTwoTextNode" presStyleLbl="node2" presStyleIdx="2" presStyleCnt="3">
        <dgm:presLayoutVars>
          <dgm:chPref val="3"/>
        </dgm:presLayoutVars>
      </dgm:prSet>
      <dgm:spPr/>
    </dgm:pt>
    <dgm:pt modelId="{5E2751A4-4BA7-4C69-8894-3523F991681E}" type="pres">
      <dgm:prSet presAssocID="{783FD7AC-1CC3-4B93-BB3E-08492D629B3D}" presName="level3hierChild" presStyleCnt="0"/>
      <dgm:spPr/>
    </dgm:pt>
    <dgm:pt modelId="{A0F27B4E-DC99-45B5-97EC-6AB960ECD04E}" type="pres">
      <dgm:prSet presAssocID="{FD84BDF9-1295-454E-ADB2-AB927576845E}" presName="conn2-1" presStyleLbl="parChTrans1D3" presStyleIdx="2" presStyleCnt="3"/>
      <dgm:spPr/>
    </dgm:pt>
    <dgm:pt modelId="{A87940B0-E27F-48A2-AA35-72F0C9F04070}" type="pres">
      <dgm:prSet presAssocID="{FD84BDF9-1295-454E-ADB2-AB927576845E}" presName="connTx" presStyleLbl="parChTrans1D3" presStyleIdx="2" presStyleCnt="3"/>
      <dgm:spPr/>
    </dgm:pt>
    <dgm:pt modelId="{878C2CA1-7A85-4F29-9AF2-C3E7AF747A3E}" type="pres">
      <dgm:prSet presAssocID="{F835F3CD-34C9-4D6A-812B-5636A2A35FB4}" presName="root2" presStyleCnt="0"/>
      <dgm:spPr/>
    </dgm:pt>
    <dgm:pt modelId="{215C1AB4-AF50-4FC7-8862-853795C2C2C0}" type="pres">
      <dgm:prSet presAssocID="{F835F3CD-34C9-4D6A-812B-5636A2A35FB4}" presName="LevelTwoTextNode" presStyleLbl="node3" presStyleIdx="2" presStyleCnt="3">
        <dgm:presLayoutVars>
          <dgm:chPref val="3"/>
        </dgm:presLayoutVars>
      </dgm:prSet>
      <dgm:spPr/>
    </dgm:pt>
    <dgm:pt modelId="{5C09876F-9D30-4A77-A924-F5A5B1BC058D}" type="pres">
      <dgm:prSet presAssocID="{F835F3CD-34C9-4D6A-812B-5636A2A35FB4}" presName="level3hierChild" presStyleCnt="0"/>
      <dgm:spPr/>
    </dgm:pt>
  </dgm:ptLst>
  <dgm:cxnLst>
    <dgm:cxn modelId="{B6842310-3669-402F-842A-F22FA9DD567B}" type="presOf" srcId="{535B4A63-8D43-443B-A186-7C82E087527C}" destId="{C9A108D4-25DF-46E7-9DD3-70799798B059}" srcOrd="0" destOrd="0" presId="urn:microsoft.com/office/officeart/2008/layout/HorizontalMultiLevelHierarchy"/>
    <dgm:cxn modelId="{B7EAF220-ECF3-4114-8662-8C1DA0B49DA7}" type="presOf" srcId="{2C9797B7-1C0A-45DA-A9DA-B1681274C7AB}" destId="{EA9430A5-0A46-43B5-B570-BD70364A4AEF}" srcOrd="0" destOrd="0" presId="urn:microsoft.com/office/officeart/2008/layout/HorizontalMultiLevelHierarchy"/>
    <dgm:cxn modelId="{6162152B-FF02-4722-9401-9AFABFAD5B52}" srcId="{2C9797B7-1C0A-45DA-A9DA-B1681274C7AB}" destId="{F21AA4E9-2676-422C-A7A6-FDBE1F6AA9FF}" srcOrd="0" destOrd="0" parTransId="{26D0FC25-83FA-4537-BDCF-E96AE65ECD7D}" sibTransId="{32CFCBE0-7F3F-43C7-B891-F4AD5FE9739F}"/>
    <dgm:cxn modelId="{1AC7C32C-0A6C-4005-BAA7-3C87EE784FB1}" srcId="{88A6543B-FD52-42A1-BE87-D8037AA0EF14}" destId="{783FD7AC-1CC3-4B93-BB3E-08492D629B3D}" srcOrd="2" destOrd="0" parTransId="{7416718F-BF55-4716-BD2A-30060141DB57}" sibTransId="{DC9E6AE2-6C59-45EC-82B2-37CB1E36A23B}"/>
    <dgm:cxn modelId="{9A513A5B-66E4-4ECC-881B-A107EB0D5FAA}" srcId="{88A6543B-FD52-42A1-BE87-D8037AA0EF14}" destId="{2C9797B7-1C0A-45DA-A9DA-B1681274C7AB}" srcOrd="1" destOrd="0" parTransId="{23FB2D08-FB3C-4055-867F-AA0A1918AA62}" sibTransId="{8C4C203A-31D5-43BD-8436-8AAE3F9453BF}"/>
    <dgm:cxn modelId="{9A74E762-9A61-4ECB-8A09-0DA9B36A24FB}" type="presOf" srcId="{FD84BDF9-1295-454E-ADB2-AB927576845E}" destId="{A0F27B4E-DC99-45B5-97EC-6AB960ECD04E}" srcOrd="0" destOrd="0" presId="urn:microsoft.com/office/officeart/2008/layout/HorizontalMultiLevelHierarchy"/>
    <dgm:cxn modelId="{58A05963-90B5-4849-97D0-AFCE9FC945EC}" type="presOf" srcId="{26D0FC25-83FA-4537-BDCF-E96AE65ECD7D}" destId="{4E6E9FA7-49C4-4343-BCBB-099C32A4C1A8}" srcOrd="1" destOrd="0" presId="urn:microsoft.com/office/officeart/2008/layout/HorizontalMultiLevelHierarchy"/>
    <dgm:cxn modelId="{072B8043-A5A0-4072-BB56-83489435E137}" type="presOf" srcId="{7416718F-BF55-4716-BD2A-30060141DB57}" destId="{65BCAD57-EB24-4ED6-A191-E7B3FA4AA778}" srcOrd="1" destOrd="0" presId="urn:microsoft.com/office/officeart/2008/layout/HorizontalMultiLevelHierarchy"/>
    <dgm:cxn modelId="{11147B4E-7477-4B77-B7CF-62DBF2BC6F53}" type="presOf" srcId="{BC92E398-EB64-4B70-B668-3A03A12757BD}" destId="{7402C047-92B6-43EA-8611-E883C7CFBDA8}" srcOrd="0" destOrd="0" presId="urn:microsoft.com/office/officeart/2008/layout/HorizontalMultiLevelHierarchy"/>
    <dgm:cxn modelId="{D1C48E6E-E22E-49EA-84F5-407450C52C85}" type="presOf" srcId="{F21AA4E9-2676-422C-A7A6-FDBE1F6AA9FF}" destId="{3149E87D-86F5-4381-8B8C-2FD420FD5C2F}" srcOrd="0" destOrd="0" presId="urn:microsoft.com/office/officeart/2008/layout/HorizontalMultiLevelHierarchy"/>
    <dgm:cxn modelId="{5BC90370-0555-4B71-99D5-404864FBAC7D}" type="presOf" srcId="{21722250-E951-4774-8CEB-0EA133333927}" destId="{D3B2CB7F-11C5-4C27-8BFD-B51EA40CE810}" srcOrd="0" destOrd="0" presId="urn:microsoft.com/office/officeart/2008/layout/HorizontalMultiLevelHierarchy"/>
    <dgm:cxn modelId="{B8C06955-9D22-4174-936E-8E015B67216B}" srcId="{88A6543B-FD52-42A1-BE87-D8037AA0EF14}" destId="{535B4A63-8D43-443B-A186-7C82E087527C}" srcOrd="0" destOrd="0" parTransId="{BC92E398-EB64-4B70-B668-3A03A12757BD}" sibTransId="{E3A5CC71-ABBA-4185-8327-B1ACE0432095}"/>
    <dgm:cxn modelId="{5345E97F-B0FE-4647-A700-ED4F2228F151}" type="presOf" srcId="{7416718F-BF55-4716-BD2A-30060141DB57}" destId="{CB3B0C6E-3DF2-41B8-ADAE-98F1207CB39B}" srcOrd="0" destOrd="0" presId="urn:microsoft.com/office/officeart/2008/layout/HorizontalMultiLevelHierarchy"/>
    <dgm:cxn modelId="{34366882-C18F-49F1-BE2B-A534A2CB106C}" srcId="{783FD7AC-1CC3-4B93-BB3E-08492D629B3D}" destId="{F835F3CD-34C9-4D6A-812B-5636A2A35FB4}" srcOrd="0" destOrd="0" parTransId="{FD84BDF9-1295-454E-ADB2-AB927576845E}" sibTransId="{F355EFEE-3504-4883-BDD1-982AC10867C9}"/>
    <dgm:cxn modelId="{79DA8088-0DCB-4796-8562-8D1CE647AB32}" type="presOf" srcId="{FD84BDF9-1295-454E-ADB2-AB927576845E}" destId="{A87940B0-E27F-48A2-AA35-72F0C9F04070}" srcOrd="1" destOrd="0" presId="urn:microsoft.com/office/officeart/2008/layout/HorizontalMultiLevelHierarchy"/>
    <dgm:cxn modelId="{C39AA09C-1892-47D1-A00E-64A78BB8864F}" type="presOf" srcId="{F3983297-68A8-4B81-B22F-00425BD25EB6}" destId="{29E48F5F-C714-46D3-BAC4-C12CB66E1152}" srcOrd="0" destOrd="0" presId="urn:microsoft.com/office/officeart/2008/layout/HorizontalMultiLevelHierarchy"/>
    <dgm:cxn modelId="{0645E1AE-B258-421A-A91C-04707F5FF4D4}" type="presOf" srcId="{88A6543B-FD52-42A1-BE87-D8037AA0EF14}" destId="{E8C5943E-3625-4BD6-9B9D-8F1237A3614A}" srcOrd="0" destOrd="0" presId="urn:microsoft.com/office/officeart/2008/layout/HorizontalMultiLevelHierarchy"/>
    <dgm:cxn modelId="{F32040B3-432C-43D7-AB5F-2DA11791D0BD}" type="presOf" srcId="{BC92E398-EB64-4B70-B668-3A03A12757BD}" destId="{F50A9BE9-D370-473E-96CC-BD36E1977E58}" srcOrd="1" destOrd="0" presId="urn:microsoft.com/office/officeart/2008/layout/HorizontalMultiLevelHierarchy"/>
    <dgm:cxn modelId="{121734CC-1AD4-4C9D-B4E0-F341E011FA57}" type="presOf" srcId="{783FD7AC-1CC3-4B93-BB3E-08492D629B3D}" destId="{5C2C3289-21B0-43C4-BF48-814314F53CB5}" srcOrd="0" destOrd="0" presId="urn:microsoft.com/office/officeart/2008/layout/HorizontalMultiLevelHierarchy"/>
    <dgm:cxn modelId="{C7CAECD7-85A2-4169-9303-B6B87B846838}" type="presOf" srcId="{26D0FC25-83FA-4537-BDCF-E96AE65ECD7D}" destId="{2AF8DB88-288D-4FE3-9FD5-9917A4923919}" srcOrd="0" destOrd="0" presId="urn:microsoft.com/office/officeart/2008/layout/HorizontalMultiLevelHierarchy"/>
    <dgm:cxn modelId="{9EE1ACDA-52DF-4430-BCA5-BEE57394417E}" type="presOf" srcId="{0D511888-3929-4E89-B6AB-6A2952B49E6B}" destId="{EA17F2C2-0D22-4E96-8E99-1C306E1C3429}" srcOrd="0" destOrd="0" presId="urn:microsoft.com/office/officeart/2008/layout/HorizontalMultiLevelHierarchy"/>
    <dgm:cxn modelId="{977789E3-4EDA-4B98-A898-98F3EE1F6E6C}" srcId="{F3983297-68A8-4B81-B22F-00425BD25EB6}" destId="{88A6543B-FD52-42A1-BE87-D8037AA0EF14}" srcOrd="0" destOrd="0" parTransId="{556FA4C0-0CF4-4F1F-A926-B7F1BE1FFC3A}" sibTransId="{5A00F825-4F5F-4D54-B69A-4E3809B06F90}"/>
    <dgm:cxn modelId="{49FDE8EF-0FB3-4259-BF6B-B2A9CD817BCE}" type="presOf" srcId="{23FB2D08-FB3C-4055-867F-AA0A1918AA62}" destId="{2627D655-05C6-4D68-9C5B-AAAD3FC46CAC}" srcOrd="1" destOrd="0" presId="urn:microsoft.com/office/officeart/2008/layout/HorizontalMultiLevelHierarchy"/>
    <dgm:cxn modelId="{75CD6DF0-36E5-45A1-9FBA-73D4A9574AA6}" type="presOf" srcId="{0D511888-3929-4E89-B6AB-6A2952B49E6B}" destId="{D9F42DA4-FD31-4FCF-B99C-6DF1F0F070A9}" srcOrd="1" destOrd="0" presId="urn:microsoft.com/office/officeart/2008/layout/HorizontalMultiLevelHierarchy"/>
    <dgm:cxn modelId="{760E48F8-9BCC-4EBE-A4E1-6771E93BA8B7}" type="presOf" srcId="{F835F3CD-34C9-4D6A-812B-5636A2A35FB4}" destId="{215C1AB4-AF50-4FC7-8862-853795C2C2C0}" srcOrd="0" destOrd="0" presId="urn:microsoft.com/office/officeart/2008/layout/HorizontalMultiLevelHierarchy"/>
    <dgm:cxn modelId="{3F4460FA-A859-4029-8A67-D113A6A48DFB}" type="presOf" srcId="{23FB2D08-FB3C-4055-867F-AA0A1918AA62}" destId="{30F053B6-E846-49A0-A76D-B88483D00DE4}" srcOrd="0" destOrd="0" presId="urn:microsoft.com/office/officeart/2008/layout/HorizontalMultiLevelHierarchy"/>
    <dgm:cxn modelId="{DB0602FE-FE9C-491D-9B73-1D23C796E0B9}" srcId="{535B4A63-8D43-443B-A186-7C82E087527C}" destId="{21722250-E951-4774-8CEB-0EA133333927}" srcOrd="0" destOrd="0" parTransId="{0D511888-3929-4E89-B6AB-6A2952B49E6B}" sibTransId="{73529F71-959B-45BC-9CAA-4A45563CD4F0}"/>
    <dgm:cxn modelId="{58E8BAA7-B34F-45F0-8285-0F3A9D563FD7}" type="presParOf" srcId="{29E48F5F-C714-46D3-BAC4-C12CB66E1152}" destId="{99D35DB3-E35D-4EFA-ADAA-B1CFF41B2722}" srcOrd="0" destOrd="0" presId="urn:microsoft.com/office/officeart/2008/layout/HorizontalMultiLevelHierarchy"/>
    <dgm:cxn modelId="{32C5A0D7-F516-44DA-A639-72E7492A01AB}" type="presParOf" srcId="{99D35DB3-E35D-4EFA-ADAA-B1CFF41B2722}" destId="{E8C5943E-3625-4BD6-9B9D-8F1237A3614A}" srcOrd="0" destOrd="0" presId="urn:microsoft.com/office/officeart/2008/layout/HorizontalMultiLevelHierarchy"/>
    <dgm:cxn modelId="{1CE1B457-13BB-49C9-AB6C-155C33CBC40D}" type="presParOf" srcId="{99D35DB3-E35D-4EFA-ADAA-B1CFF41B2722}" destId="{D1157D76-0208-451B-8EC4-F2DF0B2B8552}" srcOrd="1" destOrd="0" presId="urn:microsoft.com/office/officeart/2008/layout/HorizontalMultiLevelHierarchy"/>
    <dgm:cxn modelId="{3D42269A-82BC-48B0-9E7B-A4E17BE81914}" type="presParOf" srcId="{D1157D76-0208-451B-8EC4-F2DF0B2B8552}" destId="{7402C047-92B6-43EA-8611-E883C7CFBDA8}" srcOrd="0" destOrd="0" presId="urn:microsoft.com/office/officeart/2008/layout/HorizontalMultiLevelHierarchy"/>
    <dgm:cxn modelId="{CB664B4E-DAD0-4C06-8437-9AF61DDF91D8}" type="presParOf" srcId="{7402C047-92B6-43EA-8611-E883C7CFBDA8}" destId="{F50A9BE9-D370-473E-96CC-BD36E1977E58}" srcOrd="0" destOrd="0" presId="urn:microsoft.com/office/officeart/2008/layout/HorizontalMultiLevelHierarchy"/>
    <dgm:cxn modelId="{B55AA316-F975-4510-B010-ACDA48652569}" type="presParOf" srcId="{D1157D76-0208-451B-8EC4-F2DF0B2B8552}" destId="{C80DD3FE-2231-4778-9133-C31BDAE5717B}" srcOrd="1" destOrd="0" presId="urn:microsoft.com/office/officeart/2008/layout/HorizontalMultiLevelHierarchy"/>
    <dgm:cxn modelId="{AC5BBF56-51A8-438A-B099-7FFE365BC3E5}" type="presParOf" srcId="{C80DD3FE-2231-4778-9133-C31BDAE5717B}" destId="{C9A108D4-25DF-46E7-9DD3-70799798B059}" srcOrd="0" destOrd="0" presId="urn:microsoft.com/office/officeart/2008/layout/HorizontalMultiLevelHierarchy"/>
    <dgm:cxn modelId="{73142B66-8010-4DBF-A04F-337A6DB11F28}" type="presParOf" srcId="{C80DD3FE-2231-4778-9133-C31BDAE5717B}" destId="{1682844C-EC78-4BCC-B63F-BAD21418D049}" srcOrd="1" destOrd="0" presId="urn:microsoft.com/office/officeart/2008/layout/HorizontalMultiLevelHierarchy"/>
    <dgm:cxn modelId="{7032CF5A-56E6-47E7-BECA-CEA941AF6F6C}" type="presParOf" srcId="{1682844C-EC78-4BCC-B63F-BAD21418D049}" destId="{EA17F2C2-0D22-4E96-8E99-1C306E1C3429}" srcOrd="0" destOrd="0" presId="urn:microsoft.com/office/officeart/2008/layout/HorizontalMultiLevelHierarchy"/>
    <dgm:cxn modelId="{4A3829A8-3239-4F04-9E64-A03E7075403E}" type="presParOf" srcId="{EA17F2C2-0D22-4E96-8E99-1C306E1C3429}" destId="{D9F42DA4-FD31-4FCF-B99C-6DF1F0F070A9}" srcOrd="0" destOrd="0" presId="urn:microsoft.com/office/officeart/2008/layout/HorizontalMultiLevelHierarchy"/>
    <dgm:cxn modelId="{CAA881FD-1914-4A7A-B272-0917EDC1EAD6}" type="presParOf" srcId="{1682844C-EC78-4BCC-B63F-BAD21418D049}" destId="{C1B4CA37-9D80-4BA6-83DC-8BFCAAD74F8D}" srcOrd="1" destOrd="0" presId="urn:microsoft.com/office/officeart/2008/layout/HorizontalMultiLevelHierarchy"/>
    <dgm:cxn modelId="{2BA4D1C9-835C-489D-89D7-151A3788B3C0}" type="presParOf" srcId="{C1B4CA37-9D80-4BA6-83DC-8BFCAAD74F8D}" destId="{D3B2CB7F-11C5-4C27-8BFD-B51EA40CE810}" srcOrd="0" destOrd="0" presId="urn:microsoft.com/office/officeart/2008/layout/HorizontalMultiLevelHierarchy"/>
    <dgm:cxn modelId="{DFE6DD13-76AD-440E-8AE6-D5CAB67C2994}" type="presParOf" srcId="{C1B4CA37-9D80-4BA6-83DC-8BFCAAD74F8D}" destId="{686DD023-B715-4730-AC7A-C5EFF8C073EA}" srcOrd="1" destOrd="0" presId="urn:microsoft.com/office/officeart/2008/layout/HorizontalMultiLevelHierarchy"/>
    <dgm:cxn modelId="{F303D6DC-DA3B-486F-A68A-375DE6E3BF39}" type="presParOf" srcId="{D1157D76-0208-451B-8EC4-F2DF0B2B8552}" destId="{30F053B6-E846-49A0-A76D-B88483D00DE4}" srcOrd="2" destOrd="0" presId="urn:microsoft.com/office/officeart/2008/layout/HorizontalMultiLevelHierarchy"/>
    <dgm:cxn modelId="{40B438B1-C152-491B-9AE0-CAAE41F54E92}" type="presParOf" srcId="{30F053B6-E846-49A0-A76D-B88483D00DE4}" destId="{2627D655-05C6-4D68-9C5B-AAAD3FC46CAC}" srcOrd="0" destOrd="0" presId="urn:microsoft.com/office/officeart/2008/layout/HorizontalMultiLevelHierarchy"/>
    <dgm:cxn modelId="{922A4495-84BB-4361-8297-668EAD797CEE}" type="presParOf" srcId="{D1157D76-0208-451B-8EC4-F2DF0B2B8552}" destId="{86F3805B-C228-4EED-8B7E-5062A593DA7D}" srcOrd="3" destOrd="0" presId="urn:microsoft.com/office/officeart/2008/layout/HorizontalMultiLevelHierarchy"/>
    <dgm:cxn modelId="{B1E468FF-D02A-42D5-A4C6-04516075C413}" type="presParOf" srcId="{86F3805B-C228-4EED-8B7E-5062A593DA7D}" destId="{EA9430A5-0A46-43B5-B570-BD70364A4AEF}" srcOrd="0" destOrd="0" presId="urn:microsoft.com/office/officeart/2008/layout/HorizontalMultiLevelHierarchy"/>
    <dgm:cxn modelId="{C6A1B7E5-F3B7-4533-9D10-4963E334BEA8}" type="presParOf" srcId="{86F3805B-C228-4EED-8B7E-5062A593DA7D}" destId="{E1C2A90D-1444-4297-A7D2-EE54C69432C6}" srcOrd="1" destOrd="0" presId="urn:microsoft.com/office/officeart/2008/layout/HorizontalMultiLevelHierarchy"/>
    <dgm:cxn modelId="{01FAE490-877E-4A3E-B6B9-2CF3A13E7B64}" type="presParOf" srcId="{E1C2A90D-1444-4297-A7D2-EE54C69432C6}" destId="{2AF8DB88-288D-4FE3-9FD5-9917A4923919}" srcOrd="0" destOrd="0" presId="urn:microsoft.com/office/officeart/2008/layout/HorizontalMultiLevelHierarchy"/>
    <dgm:cxn modelId="{E216509C-C0B8-401F-A0BA-59644B5F5D3E}" type="presParOf" srcId="{2AF8DB88-288D-4FE3-9FD5-9917A4923919}" destId="{4E6E9FA7-49C4-4343-BCBB-099C32A4C1A8}" srcOrd="0" destOrd="0" presId="urn:microsoft.com/office/officeart/2008/layout/HorizontalMultiLevelHierarchy"/>
    <dgm:cxn modelId="{84E3DD83-6BAF-4494-A5C3-3937E5B30B94}" type="presParOf" srcId="{E1C2A90D-1444-4297-A7D2-EE54C69432C6}" destId="{D2586610-7392-4301-8A11-00286FB46F25}" srcOrd="1" destOrd="0" presId="urn:microsoft.com/office/officeart/2008/layout/HorizontalMultiLevelHierarchy"/>
    <dgm:cxn modelId="{C07AA70F-C3B1-4DF8-8C3C-10AFB957A41A}" type="presParOf" srcId="{D2586610-7392-4301-8A11-00286FB46F25}" destId="{3149E87D-86F5-4381-8B8C-2FD420FD5C2F}" srcOrd="0" destOrd="0" presId="urn:microsoft.com/office/officeart/2008/layout/HorizontalMultiLevelHierarchy"/>
    <dgm:cxn modelId="{7C0DFE70-9A85-44CB-B436-3B9A5A12B631}" type="presParOf" srcId="{D2586610-7392-4301-8A11-00286FB46F25}" destId="{2033B9F7-6270-41B2-B3E2-BA2A6C38C0C9}" srcOrd="1" destOrd="0" presId="urn:microsoft.com/office/officeart/2008/layout/HorizontalMultiLevelHierarchy"/>
    <dgm:cxn modelId="{A9D152EE-83A5-4FC6-A658-FCAFDF18AE10}" type="presParOf" srcId="{D1157D76-0208-451B-8EC4-F2DF0B2B8552}" destId="{CB3B0C6E-3DF2-41B8-ADAE-98F1207CB39B}" srcOrd="4" destOrd="0" presId="urn:microsoft.com/office/officeart/2008/layout/HorizontalMultiLevelHierarchy"/>
    <dgm:cxn modelId="{B6DB13BB-0D66-42E4-A1EF-C5927C207538}" type="presParOf" srcId="{CB3B0C6E-3DF2-41B8-ADAE-98F1207CB39B}" destId="{65BCAD57-EB24-4ED6-A191-E7B3FA4AA778}" srcOrd="0" destOrd="0" presId="urn:microsoft.com/office/officeart/2008/layout/HorizontalMultiLevelHierarchy"/>
    <dgm:cxn modelId="{88BD9A6E-58E0-4E5B-9B7D-B7D5D53700F3}" type="presParOf" srcId="{D1157D76-0208-451B-8EC4-F2DF0B2B8552}" destId="{B27D6FE6-C4CC-4E49-9B0F-33AFFDB10640}" srcOrd="5" destOrd="0" presId="urn:microsoft.com/office/officeart/2008/layout/HorizontalMultiLevelHierarchy"/>
    <dgm:cxn modelId="{536AEF12-3368-4D9A-A4C5-A7F8C888361C}" type="presParOf" srcId="{B27D6FE6-C4CC-4E49-9B0F-33AFFDB10640}" destId="{5C2C3289-21B0-43C4-BF48-814314F53CB5}" srcOrd="0" destOrd="0" presId="urn:microsoft.com/office/officeart/2008/layout/HorizontalMultiLevelHierarchy"/>
    <dgm:cxn modelId="{2B2264DE-AFBB-4686-B0CE-D2C04D63DB6D}" type="presParOf" srcId="{B27D6FE6-C4CC-4E49-9B0F-33AFFDB10640}" destId="{5E2751A4-4BA7-4C69-8894-3523F991681E}" srcOrd="1" destOrd="0" presId="urn:microsoft.com/office/officeart/2008/layout/HorizontalMultiLevelHierarchy"/>
    <dgm:cxn modelId="{2D9588ED-48BF-4946-8CE8-DBA54604B838}" type="presParOf" srcId="{5E2751A4-4BA7-4C69-8894-3523F991681E}" destId="{A0F27B4E-DC99-45B5-97EC-6AB960ECD04E}" srcOrd="0" destOrd="0" presId="urn:microsoft.com/office/officeart/2008/layout/HorizontalMultiLevelHierarchy"/>
    <dgm:cxn modelId="{29639F2F-9495-48D3-879B-4037B18CBC33}" type="presParOf" srcId="{A0F27B4E-DC99-45B5-97EC-6AB960ECD04E}" destId="{A87940B0-E27F-48A2-AA35-72F0C9F04070}" srcOrd="0" destOrd="0" presId="urn:microsoft.com/office/officeart/2008/layout/HorizontalMultiLevelHierarchy"/>
    <dgm:cxn modelId="{51651E90-4B52-4B9A-8FC6-D87A880B4193}" type="presParOf" srcId="{5E2751A4-4BA7-4C69-8894-3523F991681E}" destId="{878C2CA1-7A85-4F29-9AF2-C3E7AF747A3E}" srcOrd="1" destOrd="0" presId="urn:microsoft.com/office/officeart/2008/layout/HorizontalMultiLevelHierarchy"/>
    <dgm:cxn modelId="{FDADE8FD-DC4A-4FD0-B8B2-D86F89E2215B}" type="presParOf" srcId="{878C2CA1-7A85-4F29-9AF2-C3E7AF747A3E}" destId="{215C1AB4-AF50-4FC7-8862-853795C2C2C0}" srcOrd="0" destOrd="0" presId="urn:microsoft.com/office/officeart/2008/layout/HorizontalMultiLevelHierarchy"/>
    <dgm:cxn modelId="{1D24F743-9093-4966-81C1-07B04846C960}" type="presParOf" srcId="{878C2CA1-7A85-4F29-9AF2-C3E7AF747A3E}" destId="{5C09876F-9D30-4A77-A924-F5A5B1BC058D}" srcOrd="1" destOrd="0" presId="urn:microsoft.com/office/officeart/2008/layout/HorizontalMultiLevelHierarchy"/>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C5E99B08-24ED-4222-B89C-9B7B150D8CBC}" type="doc">
      <dgm:prSet loTypeId="urn:microsoft.com/office/officeart/2005/8/layout/chevron1" loCatId="process" qsTypeId="urn:microsoft.com/office/officeart/2005/8/quickstyle/simple1" qsCatId="simple" csTypeId="urn:microsoft.com/office/officeart/2005/8/colors/colorful1" csCatId="colorful" phldr="1"/>
      <dgm:spPr/>
      <dgm:t>
        <a:bodyPr/>
        <a:lstStyle/>
        <a:p>
          <a:endParaRPr lang="fr-MA"/>
        </a:p>
      </dgm:t>
    </dgm:pt>
    <dgm:pt modelId="{9336EA3F-F1AA-490B-BE18-F7679BF9C196}">
      <dgm:prSet phldrT="[Texte]" phldr="0" custT="1"/>
      <dgm:spPr>
        <a:solidFill>
          <a:srgbClr val="E0E9D5"/>
        </a:solidFill>
      </dgm:spPr>
      <dgm:t>
        <a:bodyPr/>
        <a:lstStyle/>
        <a:p>
          <a:r>
            <a:rPr lang="ar-MA" sz="2800" b="1" dirty="0">
              <a:solidFill>
                <a:schemeClr val="tx1"/>
              </a:solidFill>
              <a:latin typeface="A Jannat LT" panose="01000000000000000000" pitchFamily="2" charset="-78"/>
              <a:cs typeface="A Jannat LT" panose="01000000000000000000" pitchFamily="2" charset="-78"/>
            </a:rPr>
            <a:t>لبنة كلمة</a:t>
          </a:r>
          <a:endParaRPr lang="fr-MA" sz="2800" b="1" dirty="0">
            <a:solidFill>
              <a:schemeClr val="tx1"/>
            </a:solidFill>
            <a:latin typeface="A Jannat LT" panose="01000000000000000000" pitchFamily="2" charset="-78"/>
            <a:cs typeface="A Jannat LT" panose="01000000000000000000" pitchFamily="2" charset="-78"/>
          </a:endParaRPr>
        </a:p>
      </dgm:t>
    </dgm:pt>
    <dgm:pt modelId="{C5EC46AC-313C-48D8-AD39-83729C35E407}" type="parTrans" cxnId="{F8D5455D-4FCD-4400-BEE0-1FDB60EBD7C6}">
      <dgm:prSet/>
      <dgm:spPr/>
      <dgm:t>
        <a:bodyPr/>
        <a:lstStyle/>
        <a:p>
          <a:endParaRPr lang="fr-MA" sz="2400">
            <a:solidFill>
              <a:schemeClr val="tx1"/>
            </a:solidFill>
            <a:latin typeface="A Jannat LT" panose="01000000000000000000" pitchFamily="2" charset="-78"/>
            <a:cs typeface="A Jannat LT" panose="01000000000000000000" pitchFamily="2" charset="-78"/>
          </a:endParaRPr>
        </a:p>
      </dgm:t>
    </dgm:pt>
    <dgm:pt modelId="{03459FBF-AB11-4947-8021-74E88E38AE8D}" type="sibTrans" cxnId="{F8D5455D-4FCD-4400-BEE0-1FDB60EBD7C6}">
      <dgm:prSet/>
      <dgm:spPr/>
      <dgm:t>
        <a:bodyPr/>
        <a:lstStyle/>
        <a:p>
          <a:endParaRPr lang="fr-MA" sz="2400">
            <a:solidFill>
              <a:schemeClr val="tx1"/>
            </a:solidFill>
            <a:latin typeface="A Jannat LT" panose="01000000000000000000" pitchFamily="2" charset="-78"/>
            <a:cs typeface="A Jannat LT" panose="01000000000000000000" pitchFamily="2" charset="-78"/>
          </a:endParaRPr>
        </a:p>
      </dgm:t>
    </dgm:pt>
    <dgm:pt modelId="{2A68FEB0-3F55-4371-AC43-0D04192BA683}">
      <dgm:prSet custT="1"/>
      <dgm:spPr>
        <a:solidFill>
          <a:srgbClr val="D5E6EC"/>
        </a:solidFill>
      </dgm:spPr>
      <dgm:t>
        <a:bodyPr/>
        <a:lstStyle/>
        <a:p>
          <a:r>
            <a:rPr lang="ar-MA" sz="2800" b="1" dirty="0">
              <a:solidFill>
                <a:schemeClr val="tx1"/>
              </a:solidFill>
              <a:latin typeface="A Jannat LT" panose="01000000000000000000" pitchFamily="2" charset="-78"/>
              <a:cs typeface="A Jannat LT" panose="01000000000000000000" pitchFamily="2" charset="-78"/>
            </a:rPr>
            <a:t>لبنة فقرة</a:t>
          </a:r>
          <a:endParaRPr lang="fr-MA" sz="2800" b="1" dirty="0">
            <a:solidFill>
              <a:schemeClr val="tx1"/>
            </a:solidFill>
            <a:latin typeface="A Jannat LT" panose="01000000000000000000" pitchFamily="2" charset="-78"/>
            <a:cs typeface="A Jannat LT" panose="01000000000000000000" pitchFamily="2" charset="-78"/>
          </a:endParaRPr>
        </a:p>
      </dgm:t>
    </dgm:pt>
    <dgm:pt modelId="{BD51F054-2594-428A-9DA5-E4860D14EDCD}" type="parTrans" cxnId="{EF60C470-0E9F-4592-BA8C-3DBB145404B3}">
      <dgm:prSet/>
      <dgm:spPr/>
      <dgm:t>
        <a:bodyPr/>
        <a:lstStyle/>
        <a:p>
          <a:endParaRPr lang="fr-MA" sz="2400">
            <a:solidFill>
              <a:schemeClr val="tx1"/>
            </a:solidFill>
            <a:latin typeface="A Jannat LT" panose="01000000000000000000" pitchFamily="2" charset="-78"/>
            <a:cs typeface="A Jannat LT" panose="01000000000000000000" pitchFamily="2" charset="-78"/>
          </a:endParaRPr>
        </a:p>
      </dgm:t>
    </dgm:pt>
    <dgm:pt modelId="{F424C7F5-D54F-41DE-9B8C-4D2C94C0D4CB}" type="sibTrans" cxnId="{EF60C470-0E9F-4592-BA8C-3DBB145404B3}">
      <dgm:prSet/>
      <dgm:spPr/>
      <dgm:t>
        <a:bodyPr/>
        <a:lstStyle/>
        <a:p>
          <a:endParaRPr lang="fr-MA" sz="2400">
            <a:solidFill>
              <a:schemeClr val="tx1"/>
            </a:solidFill>
            <a:latin typeface="A Jannat LT" panose="01000000000000000000" pitchFamily="2" charset="-78"/>
            <a:cs typeface="A Jannat LT" panose="01000000000000000000" pitchFamily="2" charset="-78"/>
          </a:endParaRPr>
        </a:p>
      </dgm:t>
    </dgm:pt>
    <dgm:pt modelId="{3CB2CFD0-F14C-47C9-82B5-1FA2DAFC6E9D}">
      <dgm:prSet custT="1"/>
      <dgm:spPr>
        <a:solidFill>
          <a:srgbClr val="FCE0D4"/>
        </a:solidFill>
      </dgm:spPr>
      <dgm:t>
        <a:bodyPr/>
        <a:lstStyle/>
        <a:p>
          <a:r>
            <a:rPr lang="ar-MA" sz="2800" b="1" dirty="0">
              <a:solidFill>
                <a:schemeClr val="tx1"/>
              </a:solidFill>
              <a:latin typeface="A Jannat LT" panose="01000000000000000000" pitchFamily="2" charset="-78"/>
              <a:cs typeface="A Jannat LT" panose="01000000000000000000" pitchFamily="2" charset="-78"/>
            </a:rPr>
            <a:t>لبنة أقصوصة</a:t>
          </a:r>
          <a:endParaRPr lang="fr-MA" sz="2800" b="1" dirty="0">
            <a:solidFill>
              <a:schemeClr val="tx1"/>
            </a:solidFill>
            <a:latin typeface="A Jannat LT" panose="01000000000000000000" pitchFamily="2" charset="-78"/>
            <a:cs typeface="A Jannat LT" panose="01000000000000000000" pitchFamily="2" charset="-78"/>
          </a:endParaRPr>
        </a:p>
      </dgm:t>
    </dgm:pt>
    <dgm:pt modelId="{2D56DFDB-CF76-4369-BD04-8C37498667C7}" type="parTrans" cxnId="{100C1193-F36C-4C8F-ADBD-A4E29808ECD8}">
      <dgm:prSet/>
      <dgm:spPr/>
      <dgm:t>
        <a:bodyPr/>
        <a:lstStyle/>
        <a:p>
          <a:endParaRPr lang="fr-MA" sz="2400">
            <a:solidFill>
              <a:schemeClr val="tx1"/>
            </a:solidFill>
            <a:latin typeface="A Jannat LT" panose="01000000000000000000" pitchFamily="2" charset="-78"/>
            <a:cs typeface="A Jannat LT" panose="01000000000000000000" pitchFamily="2" charset="-78"/>
          </a:endParaRPr>
        </a:p>
      </dgm:t>
    </dgm:pt>
    <dgm:pt modelId="{7ADBFF98-0370-402C-AB32-C909ACF825DA}" type="sibTrans" cxnId="{100C1193-F36C-4C8F-ADBD-A4E29808ECD8}">
      <dgm:prSet/>
      <dgm:spPr/>
      <dgm:t>
        <a:bodyPr/>
        <a:lstStyle/>
        <a:p>
          <a:endParaRPr lang="fr-MA" sz="2400">
            <a:solidFill>
              <a:schemeClr val="tx1"/>
            </a:solidFill>
            <a:latin typeface="A Jannat LT" panose="01000000000000000000" pitchFamily="2" charset="-78"/>
            <a:cs typeface="A Jannat LT" panose="01000000000000000000" pitchFamily="2" charset="-78"/>
          </a:endParaRPr>
        </a:p>
      </dgm:t>
    </dgm:pt>
    <dgm:pt modelId="{F2023F2A-7FAB-4BFE-BA1E-77D3A255045A}" type="pres">
      <dgm:prSet presAssocID="{C5E99B08-24ED-4222-B89C-9B7B150D8CBC}" presName="Name0" presStyleCnt="0">
        <dgm:presLayoutVars>
          <dgm:dir val="rev"/>
          <dgm:animLvl val="lvl"/>
          <dgm:resizeHandles val="exact"/>
        </dgm:presLayoutVars>
      </dgm:prSet>
      <dgm:spPr/>
    </dgm:pt>
    <dgm:pt modelId="{2BDB9B72-6A3D-44E0-9D68-0D4B6B5FEE02}" type="pres">
      <dgm:prSet presAssocID="{9336EA3F-F1AA-490B-BE18-F7679BF9C196}" presName="parTxOnly" presStyleLbl="node1" presStyleIdx="0" presStyleCnt="3">
        <dgm:presLayoutVars>
          <dgm:chMax val="0"/>
          <dgm:chPref val="0"/>
          <dgm:bulletEnabled val="1"/>
        </dgm:presLayoutVars>
      </dgm:prSet>
      <dgm:spPr/>
    </dgm:pt>
    <dgm:pt modelId="{4C13BA87-FC3C-4C35-AB12-BCFBE04E1FC4}" type="pres">
      <dgm:prSet presAssocID="{03459FBF-AB11-4947-8021-74E88E38AE8D}" presName="parTxOnlySpace" presStyleCnt="0"/>
      <dgm:spPr/>
    </dgm:pt>
    <dgm:pt modelId="{21A40CDC-1848-4780-BBD6-20D9D3D7E605}" type="pres">
      <dgm:prSet presAssocID="{2A68FEB0-3F55-4371-AC43-0D04192BA683}" presName="parTxOnly" presStyleLbl="node1" presStyleIdx="1" presStyleCnt="3">
        <dgm:presLayoutVars>
          <dgm:chMax val="0"/>
          <dgm:chPref val="0"/>
          <dgm:bulletEnabled val="1"/>
        </dgm:presLayoutVars>
      </dgm:prSet>
      <dgm:spPr/>
    </dgm:pt>
    <dgm:pt modelId="{8D99D1DD-8843-4A96-944D-55CBDA4F951A}" type="pres">
      <dgm:prSet presAssocID="{F424C7F5-D54F-41DE-9B8C-4D2C94C0D4CB}" presName="parTxOnlySpace" presStyleCnt="0"/>
      <dgm:spPr/>
    </dgm:pt>
    <dgm:pt modelId="{BBB58D87-2B21-4DB2-8918-CBBA84827BED}" type="pres">
      <dgm:prSet presAssocID="{3CB2CFD0-F14C-47C9-82B5-1FA2DAFC6E9D}" presName="parTxOnly" presStyleLbl="node1" presStyleIdx="2" presStyleCnt="3">
        <dgm:presLayoutVars>
          <dgm:chMax val="0"/>
          <dgm:chPref val="0"/>
          <dgm:bulletEnabled val="1"/>
        </dgm:presLayoutVars>
      </dgm:prSet>
      <dgm:spPr/>
    </dgm:pt>
  </dgm:ptLst>
  <dgm:cxnLst>
    <dgm:cxn modelId="{C07B8614-0AD5-44A2-87E7-BAEBFBE8D88B}" type="presOf" srcId="{9336EA3F-F1AA-490B-BE18-F7679BF9C196}" destId="{2BDB9B72-6A3D-44E0-9D68-0D4B6B5FEE02}" srcOrd="0" destOrd="0" presId="urn:microsoft.com/office/officeart/2005/8/layout/chevron1"/>
    <dgm:cxn modelId="{0E53DE5C-3027-4A3C-A929-E25939CE0504}" type="presOf" srcId="{2A68FEB0-3F55-4371-AC43-0D04192BA683}" destId="{21A40CDC-1848-4780-BBD6-20D9D3D7E605}" srcOrd="0" destOrd="0" presId="urn:microsoft.com/office/officeart/2005/8/layout/chevron1"/>
    <dgm:cxn modelId="{F8D5455D-4FCD-4400-BEE0-1FDB60EBD7C6}" srcId="{C5E99B08-24ED-4222-B89C-9B7B150D8CBC}" destId="{9336EA3F-F1AA-490B-BE18-F7679BF9C196}" srcOrd="0" destOrd="0" parTransId="{C5EC46AC-313C-48D8-AD39-83729C35E407}" sibTransId="{03459FBF-AB11-4947-8021-74E88E38AE8D}"/>
    <dgm:cxn modelId="{CE78F363-F458-4136-896A-0B2513B1D869}" type="presOf" srcId="{C5E99B08-24ED-4222-B89C-9B7B150D8CBC}" destId="{F2023F2A-7FAB-4BFE-BA1E-77D3A255045A}" srcOrd="0" destOrd="0" presId="urn:microsoft.com/office/officeart/2005/8/layout/chevron1"/>
    <dgm:cxn modelId="{EF60C470-0E9F-4592-BA8C-3DBB145404B3}" srcId="{C5E99B08-24ED-4222-B89C-9B7B150D8CBC}" destId="{2A68FEB0-3F55-4371-AC43-0D04192BA683}" srcOrd="1" destOrd="0" parTransId="{BD51F054-2594-428A-9DA5-E4860D14EDCD}" sibTransId="{F424C7F5-D54F-41DE-9B8C-4D2C94C0D4CB}"/>
    <dgm:cxn modelId="{100C1193-F36C-4C8F-ADBD-A4E29808ECD8}" srcId="{C5E99B08-24ED-4222-B89C-9B7B150D8CBC}" destId="{3CB2CFD0-F14C-47C9-82B5-1FA2DAFC6E9D}" srcOrd="2" destOrd="0" parTransId="{2D56DFDB-CF76-4369-BD04-8C37498667C7}" sibTransId="{7ADBFF98-0370-402C-AB32-C909ACF825DA}"/>
    <dgm:cxn modelId="{C7CD5FD1-CBDD-4FEC-9F49-6DD4E891625D}" type="presOf" srcId="{3CB2CFD0-F14C-47C9-82B5-1FA2DAFC6E9D}" destId="{BBB58D87-2B21-4DB2-8918-CBBA84827BED}" srcOrd="0" destOrd="0" presId="urn:microsoft.com/office/officeart/2005/8/layout/chevron1"/>
    <dgm:cxn modelId="{EE7A075C-5B08-4CF4-8A42-2E1E0848B0C9}" type="presParOf" srcId="{F2023F2A-7FAB-4BFE-BA1E-77D3A255045A}" destId="{2BDB9B72-6A3D-44E0-9D68-0D4B6B5FEE02}" srcOrd="0" destOrd="0" presId="urn:microsoft.com/office/officeart/2005/8/layout/chevron1"/>
    <dgm:cxn modelId="{1AC55905-23AF-4C1D-A1B1-D89723037B3B}" type="presParOf" srcId="{F2023F2A-7FAB-4BFE-BA1E-77D3A255045A}" destId="{4C13BA87-FC3C-4C35-AB12-BCFBE04E1FC4}" srcOrd="1" destOrd="0" presId="urn:microsoft.com/office/officeart/2005/8/layout/chevron1"/>
    <dgm:cxn modelId="{B216FE63-75DE-47A5-AAB1-6110F873B278}" type="presParOf" srcId="{F2023F2A-7FAB-4BFE-BA1E-77D3A255045A}" destId="{21A40CDC-1848-4780-BBD6-20D9D3D7E605}" srcOrd="2" destOrd="0" presId="urn:microsoft.com/office/officeart/2005/8/layout/chevron1"/>
    <dgm:cxn modelId="{DFAD40EE-7D9C-4B79-8264-EB14BE14CA4C}" type="presParOf" srcId="{F2023F2A-7FAB-4BFE-BA1E-77D3A255045A}" destId="{8D99D1DD-8843-4A96-944D-55CBDA4F951A}" srcOrd="3" destOrd="0" presId="urn:microsoft.com/office/officeart/2005/8/layout/chevron1"/>
    <dgm:cxn modelId="{2C0FC49C-C7BB-4539-B888-056991EB26D0}" type="presParOf" srcId="{F2023F2A-7FAB-4BFE-BA1E-77D3A255045A}" destId="{BBB58D87-2B21-4DB2-8918-CBBA84827BED}" srcOrd="4" destOrd="0" presId="urn:microsoft.com/office/officeart/2005/8/layout/chevron1"/>
  </dgm:cxnLst>
  <dgm:bg/>
  <dgm:whole/>
  <dgm:extLst>
    <a:ext uri="http://schemas.microsoft.com/office/drawing/2008/diagram">
      <dsp:dataModelExt xmlns:dsp="http://schemas.microsoft.com/office/drawing/2008/diagram" relId="rId25"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C5E99B08-24ED-4222-B89C-9B7B150D8CBC}" type="doc">
      <dgm:prSet loTypeId="urn:microsoft.com/office/officeart/2005/8/layout/chevron1" loCatId="process" qsTypeId="urn:microsoft.com/office/officeart/2005/8/quickstyle/simple1" qsCatId="simple" csTypeId="urn:microsoft.com/office/officeart/2005/8/colors/colorful1" csCatId="colorful" phldr="1"/>
      <dgm:spPr/>
      <dgm:t>
        <a:bodyPr/>
        <a:lstStyle/>
        <a:p>
          <a:endParaRPr lang="fr-MA"/>
        </a:p>
      </dgm:t>
    </dgm:pt>
    <dgm:pt modelId="{2A68FEB0-3F55-4371-AC43-0D04192BA683}">
      <dgm:prSet custT="1"/>
      <dgm:spPr>
        <a:solidFill>
          <a:srgbClr val="D5E6EC"/>
        </a:solidFill>
      </dgm:spPr>
      <dgm:t>
        <a:bodyPr/>
        <a:lstStyle/>
        <a:p>
          <a:r>
            <a:rPr lang="ar-MA" sz="2800" b="1" dirty="0">
              <a:solidFill>
                <a:schemeClr val="tx1"/>
              </a:solidFill>
              <a:latin typeface="A Jannat LT" panose="01000000000000000000" pitchFamily="2" charset="-78"/>
              <a:cs typeface="A Jannat LT" panose="01000000000000000000" pitchFamily="2" charset="-78"/>
            </a:rPr>
            <a:t>لبنة فقرة</a:t>
          </a:r>
          <a:endParaRPr lang="fr-MA" sz="2800" b="1" dirty="0">
            <a:solidFill>
              <a:schemeClr val="tx1"/>
            </a:solidFill>
            <a:latin typeface="A Jannat LT" panose="01000000000000000000" pitchFamily="2" charset="-78"/>
            <a:cs typeface="A Jannat LT" panose="01000000000000000000" pitchFamily="2" charset="-78"/>
          </a:endParaRPr>
        </a:p>
      </dgm:t>
    </dgm:pt>
    <dgm:pt modelId="{BD51F054-2594-428A-9DA5-E4860D14EDCD}" type="parTrans" cxnId="{EF60C470-0E9F-4592-BA8C-3DBB145404B3}">
      <dgm:prSet/>
      <dgm:spPr/>
      <dgm:t>
        <a:bodyPr/>
        <a:lstStyle/>
        <a:p>
          <a:endParaRPr lang="fr-MA" sz="2400">
            <a:solidFill>
              <a:schemeClr val="tx1"/>
            </a:solidFill>
            <a:latin typeface="A Jannat LT" panose="01000000000000000000" pitchFamily="2" charset="-78"/>
            <a:cs typeface="A Jannat LT" panose="01000000000000000000" pitchFamily="2" charset="-78"/>
          </a:endParaRPr>
        </a:p>
      </dgm:t>
    </dgm:pt>
    <dgm:pt modelId="{F424C7F5-D54F-41DE-9B8C-4D2C94C0D4CB}" type="sibTrans" cxnId="{EF60C470-0E9F-4592-BA8C-3DBB145404B3}">
      <dgm:prSet/>
      <dgm:spPr/>
      <dgm:t>
        <a:bodyPr/>
        <a:lstStyle/>
        <a:p>
          <a:endParaRPr lang="fr-MA" sz="2400">
            <a:solidFill>
              <a:schemeClr val="tx1"/>
            </a:solidFill>
            <a:latin typeface="A Jannat LT" panose="01000000000000000000" pitchFamily="2" charset="-78"/>
            <a:cs typeface="A Jannat LT" panose="01000000000000000000" pitchFamily="2" charset="-78"/>
          </a:endParaRPr>
        </a:p>
      </dgm:t>
    </dgm:pt>
    <dgm:pt modelId="{3CB2CFD0-F14C-47C9-82B5-1FA2DAFC6E9D}">
      <dgm:prSet custT="1"/>
      <dgm:spPr>
        <a:solidFill>
          <a:srgbClr val="FCE0D4"/>
        </a:solidFill>
      </dgm:spPr>
      <dgm:t>
        <a:bodyPr/>
        <a:lstStyle/>
        <a:p>
          <a:r>
            <a:rPr lang="ar-MA" sz="2800" b="1" dirty="0">
              <a:solidFill>
                <a:schemeClr val="tx1"/>
              </a:solidFill>
              <a:latin typeface="A Jannat LT" panose="01000000000000000000" pitchFamily="2" charset="-78"/>
              <a:cs typeface="A Jannat LT" panose="01000000000000000000" pitchFamily="2" charset="-78"/>
            </a:rPr>
            <a:t>لبنة أقصوصة</a:t>
          </a:r>
          <a:endParaRPr lang="fr-MA" sz="2800" b="1" dirty="0">
            <a:solidFill>
              <a:schemeClr val="tx1"/>
            </a:solidFill>
            <a:latin typeface="A Jannat LT" panose="01000000000000000000" pitchFamily="2" charset="-78"/>
            <a:cs typeface="A Jannat LT" panose="01000000000000000000" pitchFamily="2" charset="-78"/>
          </a:endParaRPr>
        </a:p>
      </dgm:t>
    </dgm:pt>
    <dgm:pt modelId="{2D56DFDB-CF76-4369-BD04-8C37498667C7}" type="parTrans" cxnId="{100C1193-F36C-4C8F-ADBD-A4E29808ECD8}">
      <dgm:prSet/>
      <dgm:spPr/>
      <dgm:t>
        <a:bodyPr/>
        <a:lstStyle/>
        <a:p>
          <a:endParaRPr lang="fr-MA" sz="2400">
            <a:solidFill>
              <a:schemeClr val="tx1"/>
            </a:solidFill>
            <a:latin typeface="A Jannat LT" panose="01000000000000000000" pitchFamily="2" charset="-78"/>
            <a:cs typeface="A Jannat LT" panose="01000000000000000000" pitchFamily="2" charset="-78"/>
          </a:endParaRPr>
        </a:p>
      </dgm:t>
    </dgm:pt>
    <dgm:pt modelId="{7ADBFF98-0370-402C-AB32-C909ACF825DA}" type="sibTrans" cxnId="{100C1193-F36C-4C8F-ADBD-A4E29808ECD8}">
      <dgm:prSet/>
      <dgm:spPr/>
      <dgm:t>
        <a:bodyPr/>
        <a:lstStyle/>
        <a:p>
          <a:endParaRPr lang="fr-MA" sz="2400">
            <a:solidFill>
              <a:schemeClr val="tx1"/>
            </a:solidFill>
            <a:latin typeface="A Jannat LT" panose="01000000000000000000" pitchFamily="2" charset="-78"/>
            <a:cs typeface="A Jannat LT" panose="01000000000000000000" pitchFamily="2" charset="-78"/>
          </a:endParaRPr>
        </a:p>
      </dgm:t>
    </dgm:pt>
    <dgm:pt modelId="{6908A566-C369-4AFC-9B2F-4E66DF7B31FC}">
      <dgm:prSet custT="1"/>
      <dgm:spPr>
        <a:solidFill>
          <a:srgbClr val="C9C3A1"/>
        </a:solidFill>
      </dgm:spPr>
      <dgm:t>
        <a:bodyPr/>
        <a:lstStyle/>
        <a:p>
          <a:r>
            <a:rPr lang="ar-MA" sz="2800" b="1" kern="1200" dirty="0">
              <a:solidFill>
                <a:prstClr val="black"/>
              </a:solidFill>
              <a:latin typeface="A Jannat LT" panose="01000000000000000000" pitchFamily="2" charset="-78"/>
              <a:ea typeface="+mn-ea"/>
              <a:cs typeface="A Jannat LT" panose="01000000000000000000" pitchFamily="2" charset="-78"/>
            </a:rPr>
            <a:t>لبنة التحدي</a:t>
          </a:r>
          <a:endParaRPr lang="fr-MA" sz="2800" b="1" kern="1200" dirty="0">
            <a:solidFill>
              <a:prstClr val="black"/>
            </a:solidFill>
            <a:latin typeface="A Jannat LT" panose="01000000000000000000" pitchFamily="2" charset="-78"/>
            <a:ea typeface="+mn-ea"/>
            <a:cs typeface="A Jannat LT" panose="01000000000000000000" pitchFamily="2" charset="-78"/>
          </a:endParaRPr>
        </a:p>
      </dgm:t>
    </dgm:pt>
    <dgm:pt modelId="{9A22B47D-561A-4C90-BD0F-CFF4D68A123B}" type="parTrans" cxnId="{A59F066C-BC06-4288-937F-8C1BAF6CFEAF}">
      <dgm:prSet/>
      <dgm:spPr/>
      <dgm:t>
        <a:bodyPr/>
        <a:lstStyle/>
        <a:p>
          <a:endParaRPr lang="fr-MA">
            <a:solidFill>
              <a:schemeClr val="tx1"/>
            </a:solidFill>
            <a:latin typeface="A Jannat LT" panose="01000000000000000000" pitchFamily="2" charset="-78"/>
            <a:cs typeface="A Jannat LT" panose="01000000000000000000" pitchFamily="2" charset="-78"/>
          </a:endParaRPr>
        </a:p>
      </dgm:t>
    </dgm:pt>
    <dgm:pt modelId="{0B3A44E9-9B23-4A83-B559-221162AB5451}" type="sibTrans" cxnId="{A59F066C-BC06-4288-937F-8C1BAF6CFEAF}">
      <dgm:prSet/>
      <dgm:spPr/>
      <dgm:t>
        <a:bodyPr/>
        <a:lstStyle/>
        <a:p>
          <a:endParaRPr lang="fr-MA">
            <a:solidFill>
              <a:schemeClr val="tx1"/>
            </a:solidFill>
            <a:latin typeface="A Jannat LT" panose="01000000000000000000" pitchFamily="2" charset="-78"/>
            <a:cs typeface="A Jannat LT" panose="01000000000000000000" pitchFamily="2" charset="-78"/>
          </a:endParaRPr>
        </a:p>
      </dgm:t>
    </dgm:pt>
    <dgm:pt modelId="{F2023F2A-7FAB-4BFE-BA1E-77D3A255045A}" type="pres">
      <dgm:prSet presAssocID="{C5E99B08-24ED-4222-B89C-9B7B150D8CBC}" presName="Name0" presStyleCnt="0">
        <dgm:presLayoutVars>
          <dgm:dir val="rev"/>
          <dgm:animLvl val="lvl"/>
          <dgm:resizeHandles val="exact"/>
        </dgm:presLayoutVars>
      </dgm:prSet>
      <dgm:spPr/>
    </dgm:pt>
    <dgm:pt modelId="{21A40CDC-1848-4780-BBD6-20D9D3D7E605}" type="pres">
      <dgm:prSet presAssocID="{2A68FEB0-3F55-4371-AC43-0D04192BA683}" presName="parTxOnly" presStyleLbl="node1" presStyleIdx="0" presStyleCnt="3">
        <dgm:presLayoutVars>
          <dgm:chMax val="0"/>
          <dgm:chPref val="0"/>
          <dgm:bulletEnabled val="1"/>
        </dgm:presLayoutVars>
      </dgm:prSet>
      <dgm:spPr/>
    </dgm:pt>
    <dgm:pt modelId="{8D99D1DD-8843-4A96-944D-55CBDA4F951A}" type="pres">
      <dgm:prSet presAssocID="{F424C7F5-D54F-41DE-9B8C-4D2C94C0D4CB}" presName="parTxOnlySpace" presStyleCnt="0"/>
      <dgm:spPr/>
    </dgm:pt>
    <dgm:pt modelId="{BBB58D87-2B21-4DB2-8918-CBBA84827BED}" type="pres">
      <dgm:prSet presAssocID="{3CB2CFD0-F14C-47C9-82B5-1FA2DAFC6E9D}" presName="parTxOnly" presStyleLbl="node1" presStyleIdx="1" presStyleCnt="3">
        <dgm:presLayoutVars>
          <dgm:chMax val="0"/>
          <dgm:chPref val="0"/>
          <dgm:bulletEnabled val="1"/>
        </dgm:presLayoutVars>
      </dgm:prSet>
      <dgm:spPr/>
    </dgm:pt>
    <dgm:pt modelId="{4EBC3DBE-2429-4C33-A874-4B1E070D67E6}" type="pres">
      <dgm:prSet presAssocID="{7ADBFF98-0370-402C-AB32-C909ACF825DA}" presName="parTxOnlySpace" presStyleCnt="0"/>
      <dgm:spPr/>
    </dgm:pt>
    <dgm:pt modelId="{F7C9612F-354E-422C-950F-80A421A23C77}" type="pres">
      <dgm:prSet presAssocID="{6908A566-C369-4AFC-9B2F-4E66DF7B31FC}" presName="parTxOnly" presStyleLbl="node1" presStyleIdx="2" presStyleCnt="3">
        <dgm:presLayoutVars>
          <dgm:chMax val="0"/>
          <dgm:chPref val="0"/>
          <dgm:bulletEnabled val="1"/>
        </dgm:presLayoutVars>
      </dgm:prSet>
      <dgm:spPr/>
    </dgm:pt>
  </dgm:ptLst>
  <dgm:cxnLst>
    <dgm:cxn modelId="{0E53DE5C-3027-4A3C-A929-E25939CE0504}" type="presOf" srcId="{2A68FEB0-3F55-4371-AC43-0D04192BA683}" destId="{21A40CDC-1848-4780-BBD6-20D9D3D7E605}" srcOrd="0" destOrd="0" presId="urn:microsoft.com/office/officeart/2005/8/layout/chevron1"/>
    <dgm:cxn modelId="{CE78F363-F458-4136-896A-0B2513B1D869}" type="presOf" srcId="{C5E99B08-24ED-4222-B89C-9B7B150D8CBC}" destId="{F2023F2A-7FAB-4BFE-BA1E-77D3A255045A}" srcOrd="0" destOrd="0" presId="urn:microsoft.com/office/officeart/2005/8/layout/chevron1"/>
    <dgm:cxn modelId="{A59F066C-BC06-4288-937F-8C1BAF6CFEAF}" srcId="{C5E99B08-24ED-4222-B89C-9B7B150D8CBC}" destId="{6908A566-C369-4AFC-9B2F-4E66DF7B31FC}" srcOrd="2" destOrd="0" parTransId="{9A22B47D-561A-4C90-BD0F-CFF4D68A123B}" sibTransId="{0B3A44E9-9B23-4A83-B559-221162AB5451}"/>
    <dgm:cxn modelId="{EF60C470-0E9F-4592-BA8C-3DBB145404B3}" srcId="{C5E99B08-24ED-4222-B89C-9B7B150D8CBC}" destId="{2A68FEB0-3F55-4371-AC43-0D04192BA683}" srcOrd="0" destOrd="0" parTransId="{BD51F054-2594-428A-9DA5-E4860D14EDCD}" sibTransId="{F424C7F5-D54F-41DE-9B8C-4D2C94C0D4CB}"/>
    <dgm:cxn modelId="{6FA6FB7E-C66E-4BEC-A590-8BC0A1BA88AA}" type="presOf" srcId="{6908A566-C369-4AFC-9B2F-4E66DF7B31FC}" destId="{F7C9612F-354E-422C-950F-80A421A23C77}" srcOrd="0" destOrd="0" presId="urn:microsoft.com/office/officeart/2005/8/layout/chevron1"/>
    <dgm:cxn modelId="{100C1193-F36C-4C8F-ADBD-A4E29808ECD8}" srcId="{C5E99B08-24ED-4222-B89C-9B7B150D8CBC}" destId="{3CB2CFD0-F14C-47C9-82B5-1FA2DAFC6E9D}" srcOrd="1" destOrd="0" parTransId="{2D56DFDB-CF76-4369-BD04-8C37498667C7}" sibTransId="{7ADBFF98-0370-402C-AB32-C909ACF825DA}"/>
    <dgm:cxn modelId="{C7CD5FD1-CBDD-4FEC-9F49-6DD4E891625D}" type="presOf" srcId="{3CB2CFD0-F14C-47C9-82B5-1FA2DAFC6E9D}" destId="{BBB58D87-2B21-4DB2-8918-CBBA84827BED}" srcOrd="0" destOrd="0" presId="urn:microsoft.com/office/officeart/2005/8/layout/chevron1"/>
    <dgm:cxn modelId="{B216FE63-75DE-47A5-AAB1-6110F873B278}" type="presParOf" srcId="{F2023F2A-7FAB-4BFE-BA1E-77D3A255045A}" destId="{21A40CDC-1848-4780-BBD6-20D9D3D7E605}" srcOrd="0" destOrd="0" presId="urn:microsoft.com/office/officeart/2005/8/layout/chevron1"/>
    <dgm:cxn modelId="{DFAD40EE-7D9C-4B79-8264-EB14BE14CA4C}" type="presParOf" srcId="{F2023F2A-7FAB-4BFE-BA1E-77D3A255045A}" destId="{8D99D1DD-8843-4A96-944D-55CBDA4F951A}" srcOrd="1" destOrd="0" presId="urn:microsoft.com/office/officeart/2005/8/layout/chevron1"/>
    <dgm:cxn modelId="{2C0FC49C-C7BB-4539-B888-056991EB26D0}" type="presParOf" srcId="{F2023F2A-7FAB-4BFE-BA1E-77D3A255045A}" destId="{BBB58D87-2B21-4DB2-8918-CBBA84827BED}" srcOrd="2" destOrd="0" presId="urn:microsoft.com/office/officeart/2005/8/layout/chevron1"/>
    <dgm:cxn modelId="{DD7D1F4B-F8BC-41EB-9CF1-AB96939CF57D}" type="presParOf" srcId="{F2023F2A-7FAB-4BFE-BA1E-77D3A255045A}" destId="{4EBC3DBE-2429-4C33-A874-4B1E070D67E6}" srcOrd="3" destOrd="0" presId="urn:microsoft.com/office/officeart/2005/8/layout/chevron1"/>
    <dgm:cxn modelId="{B1FB9C6B-37D9-47A5-8616-1D253ECBBFE9}" type="presParOf" srcId="{F2023F2A-7FAB-4BFE-BA1E-77D3A255045A}" destId="{F7C9612F-354E-422C-950F-80A421A23C77}" srcOrd="4" destOrd="0" presId="urn:microsoft.com/office/officeart/2005/8/layout/chevron1"/>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625F40FB-4691-488E-9C68-75531835DE74}" type="doc">
      <dgm:prSet loTypeId="urn:microsoft.com/office/officeart/2005/8/layout/process4" loCatId="list" qsTypeId="urn:microsoft.com/office/officeart/2005/8/quickstyle/simple5" qsCatId="simple" csTypeId="urn:microsoft.com/office/officeart/2005/8/colors/colorful2" csCatId="colorful" phldr="1"/>
      <dgm:spPr/>
      <dgm:t>
        <a:bodyPr/>
        <a:lstStyle/>
        <a:p>
          <a:endParaRPr lang="fr-MA"/>
        </a:p>
      </dgm:t>
    </dgm:pt>
    <dgm:pt modelId="{77029E90-CA04-41AC-8272-350415B447CC}">
      <dgm:prSet phldrT="[Texte]" phldr="0" custT="1"/>
      <dgm:spPr>
        <a:solidFill>
          <a:srgbClr val="F48924"/>
        </a:solidFill>
      </dgm:spPr>
      <dgm:t>
        <a:bodyPr/>
        <a:lstStyle/>
        <a:p>
          <a:pPr marL="0" algn="ctr" defTabSz="914400" rtl="1" eaLnBrk="1" latinLnBrk="0" hangingPunct="1">
            <a:defRPr/>
          </a:pPr>
          <a:r>
            <a:rPr lang="ar-MA" sz="3200" b="1" kern="1200" dirty="0">
              <a:solidFill>
                <a:schemeClr val="tx1"/>
              </a:solidFill>
              <a:latin typeface="Microsoft Uighur" panose="02000000000000000000" pitchFamily="2" charset="-78"/>
              <a:ea typeface="Calibri" panose="020F0502020204030204" pitchFamily="34" charset="0"/>
              <a:cs typeface="Microsoft Uighur" panose="02000000000000000000" pitchFamily="2" charset="-78"/>
            </a:rPr>
            <a:t>1. الأنشطة الاعتيادية</a:t>
          </a:r>
          <a:endParaRPr lang="fr-MA" sz="3200" b="1" kern="1200" dirty="0">
            <a:solidFill>
              <a:schemeClr val="tx1"/>
            </a:solidFill>
            <a:latin typeface="Microsoft Uighur" panose="02000000000000000000" pitchFamily="2" charset="-78"/>
            <a:ea typeface="Calibri" panose="020F0502020204030204" pitchFamily="34" charset="0"/>
            <a:cs typeface="Microsoft Uighur" panose="02000000000000000000" pitchFamily="2" charset="-78"/>
          </a:endParaRPr>
        </a:p>
      </dgm:t>
    </dgm:pt>
    <dgm:pt modelId="{FC87FB3E-56EA-4B36-A446-F19499E6CF26}" type="parTrans" cxnId="{6846E705-A34B-463B-AAF3-6B0F64EFAF75}">
      <dgm:prSet/>
      <dgm:spPr/>
      <dgm:t>
        <a:bodyPr/>
        <a:lstStyle/>
        <a:p>
          <a:pPr algn="ctr"/>
          <a:endParaRPr lang="fr-MA">
            <a:latin typeface="A Jannat LT" panose="01000000000000000000" pitchFamily="2" charset="-78"/>
            <a:cs typeface="A Jannat LT" panose="01000000000000000000" pitchFamily="2" charset="-78"/>
          </a:endParaRPr>
        </a:p>
      </dgm:t>
    </dgm:pt>
    <dgm:pt modelId="{1B4DBA9B-EBB6-4861-B82E-798035B01436}" type="sibTrans" cxnId="{6846E705-A34B-463B-AAF3-6B0F64EFAF75}">
      <dgm:prSet/>
      <dgm:spPr/>
      <dgm:t>
        <a:bodyPr/>
        <a:lstStyle/>
        <a:p>
          <a:pPr algn="ctr"/>
          <a:endParaRPr lang="fr-MA">
            <a:latin typeface="A Jannat LT" panose="01000000000000000000" pitchFamily="2" charset="-78"/>
            <a:cs typeface="A Jannat LT" panose="01000000000000000000" pitchFamily="2" charset="-78"/>
          </a:endParaRPr>
        </a:p>
      </dgm:t>
    </dgm:pt>
    <dgm:pt modelId="{E7C7D8A4-65CE-43A8-AAE6-F8C2430BC6E4}">
      <dgm:prSet phldrT="[Texte]" phldr="0" custT="1"/>
      <dgm:spPr/>
      <dgm:t>
        <a:bodyPr/>
        <a:lstStyle/>
        <a:p>
          <a:pPr marL="0" algn="ctr" defTabSz="914400" rtl="1" eaLnBrk="1" latinLnBrk="0" hangingPunct="1">
            <a:defRPr/>
          </a:pPr>
          <a:r>
            <a:rPr lang="ar-MA" sz="2400" b="1" kern="1200" dirty="0">
              <a:latin typeface="Microsoft Uighur" panose="02000000000000000000" pitchFamily="2" charset="-78"/>
              <a:ea typeface="Calibri" panose="020F0502020204030204" pitchFamily="34" charset="0"/>
              <a:cs typeface="Microsoft Uighur" panose="02000000000000000000" pitchFamily="2" charset="-78"/>
            </a:rPr>
            <a:t>1.1. تدبير السلوكات – التصريح بالهدف</a:t>
          </a:r>
          <a:endParaRPr lang="fr-MA" sz="2400" b="1" kern="1200" dirty="0">
            <a:latin typeface="Microsoft Uighur" panose="02000000000000000000" pitchFamily="2" charset="-78"/>
            <a:ea typeface="Calibri" panose="020F0502020204030204" pitchFamily="34" charset="0"/>
            <a:cs typeface="Microsoft Uighur" panose="02000000000000000000" pitchFamily="2" charset="-78"/>
          </a:endParaRPr>
        </a:p>
      </dgm:t>
    </dgm:pt>
    <dgm:pt modelId="{43F125A2-6274-4F72-BDC6-A1CC49DFEF0B}" type="parTrans" cxnId="{ED2CBD36-32FB-4951-BD1E-BAD8A0E59AC2}">
      <dgm:prSet/>
      <dgm:spPr/>
      <dgm:t>
        <a:bodyPr/>
        <a:lstStyle/>
        <a:p>
          <a:pPr algn="ctr"/>
          <a:endParaRPr lang="fr-MA">
            <a:latin typeface="A Jannat LT" panose="01000000000000000000" pitchFamily="2" charset="-78"/>
            <a:cs typeface="A Jannat LT" panose="01000000000000000000" pitchFamily="2" charset="-78"/>
          </a:endParaRPr>
        </a:p>
      </dgm:t>
    </dgm:pt>
    <dgm:pt modelId="{4A882B50-87B9-4FE0-AEBA-8F22D637EB9B}" type="sibTrans" cxnId="{ED2CBD36-32FB-4951-BD1E-BAD8A0E59AC2}">
      <dgm:prSet/>
      <dgm:spPr/>
      <dgm:t>
        <a:bodyPr/>
        <a:lstStyle/>
        <a:p>
          <a:pPr algn="ctr"/>
          <a:endParaRPr lang="fr-MA">
            <a:latin typeface="A Jannat LT" panose="01000000000000000000" pitchFamily="2" charset="-78"/>
            <a:cs typeface="A Jannat LT" panose="01000000000000000000" pitchFamily="2" charset="-78"/>
          </a:endParaRPr>
        </a:p>
      </dgm:t>
    </dgm:pt>
    <dgm:pt modelId="{C75217D6-29FC-41F5-9CEA-A3BF7BD439BD}">
      <dgm:prSet phldrT="[Texte]" phldr="0" custT="1"/>
      <dgm:spPr/>
      <dgm:t>
        <a:bodyPr/>
        <a:lstStyle/>
        <a:p>
          <a:pPr marL="0" algn="ctr" defTabSz="914400" rtl="1" eaLnBrk="1" latinLnBrk="0" hangingPunct="1">
            <a:defRPr/>
          </a:pPr>
          <a:r>
            <a:rPr lang="ar-MA" sz="3200" b="1" kern="1200" dirty="0">
              <a:latin typeface="Microsoft Uighur" panose="02000000000000000000" pitchFamily="2" charset="-78"/>
              <a:ea typeface="Calibri" panose="020F0502020204030204" pitchFamily="34" charset="0"/>
              <a:cs typeface="Microsoft Uighur" panose="02000000000000000000" pitchFamily="2" charset="-78"/>
            </a:rPr>
            <a:t>2.1. قراءة مشتركة/إملاء....</a:t>
          </a:r>
          <a:endParaRPr lang="fr-MA" sz="3200" b="1" kern="1200" dirty="0">
            <a:latin typeface="Microsoft Uighur" panose="02000000000000000000" pitchFamily="2" charset="-78"/>
            <a:ea typeface="Calibri" panose="020F0502020204030204" pitchFamily="34" charset="0"/>
            <a:cs typeface="Microsoft Uighur" panose="02000000000000000000" pitchFamily="2" charset="-78"/>
          </a:endParaRPr>
        </a:p>
      </dgm:t>
    </dgm:pt>
    <dgm:pt modelId="{D7A82BD2-92DD-4C85-8EA7-84268F00FBE5}" type="parTrans" cxnId="{E433AEB9-A25D-4ABD-A75C-1589494B8C27}">
      <dgm:prSet/>
      <dgm:spPr/>
      <dgm:t>
        <a:bodyPr/>
        <a:lstStyle/>
        <a:p>
          <a:pPr algn="ctr"/>
          <a:endParaRPr lang="fr-MA">
            <a:latin typeface="A Jannat LT" panose="01000000000000000000" pitchFamily="2" charset="-78"/>
            <a:cs typeface="A Jannat LT" panose="01000000000000000000" pitchFamily="2" charset="-78"/>
          </a:endParaRPr>
        </a:p>
      </dgm:t>
    </dgm:pt>
    <dgm:pt modelId="{1FF78B55-9E28-4FE4-85C2-3B740FD18966}" type="sibTrans" cxnId="{E433AEB9-A25D-4ABD-A75C-1589494B8C27}">
      <dgm:prSet/>
      <dgm:spPr/>
      <dgm:t>
        <a:bodyPr/>
        <a:lstStyle/>
        <a:p>
          <a:pPr algn="ctr"/>
          <a:endParaRPr lang="fr-MA">
            <a:latin typeface="A Jannat LT" panose="01000000000000000000" pitchFamily="2" charset="-78"/>
            <a:cs typeface="A Jannat LT" panose="01000000000000000000" pitchFamily="2" charset="-78"/>
          </a:endParaRPr>
        </a:p>
      </dgm:t>
    </dgm:pt>
    <dgm:pt modelId="{F4F54634-8DF2-4F12-8C48-17A2A7D09899}">
      <dgm:prSet phldrT="[Texte]" phldr="0" custT="1"/>
      <dgm:spPr>
        <a:solidFill>
          <a:srgbClr val="68B1AD"/>
        </a:solidFill>
      </dgm:spPr>
      <dgm:t>
        <a:bodyPr/>
        <a:lstStyle/>
        <a:p>
          <a:pPr marL="0" algn="ctr" defTabSz="914400" rtl="1" eaLnBrk="1" latinLnBrk="0" hangingPunct="1">
            <a:defRPr/>
          </a:pPr>
          <a:r>
            <a:rPr lang="ar-MA" sz="3200" b="1" kern="1200" dirty="0">
              <a:solidFill>
                <a:schemeClr val="tx1"/>
              </a:solidFill>
              <a:latin typeface="Microsoft Uighur" panose="02000000000000000000" pitchFamily="2" charset="-78"/>
              <a:ea typeface="Calibri" panose="020F0502020204030204" pitchFamily="34" charset="0"/>
              <a:cs typeface="Microsoft Uighur" panose="02000000000000000000" pitchFamily="2" charset="-78"/>
            </a:rPr>
            <a:t>2. الأنشطة الرئيسية</a:t>
          </a:r>
          <a:endParaRPr lang="fr-MA" sz="3200" b="1" kern="1200" dirty="0">
            <a:solidFill>
              <a:schemeClr val="tx1"/>
            </a:solidFill>
            <a:latin typeface="Microsoft Uighur" panose="02000000000000000000" pitchFamily="2" charset="-78"/>
            <a:ea typeface="Calibri" panose="020F0502020204030204" pitchFamily="34" charset="0"/>
            <a:cs typeface="Microsoft Uighur" panose="02000000000000000000" pitchFamily="2" charset="-78"/>
          </a:endParaRPr>
        </a:p>
      </dgm:t>
    </dgm:pt>
    <dgm:pt modelId="{3AC3F445-554E-47AA-881E-29997D120C50}" type="parTrans" cxnId="{C3A81CA3-2C51-494C-945C-D6AC1E3748E0}">
      <dgm:prSet/>
      <dgm:spPr/>
      <dgm:t>
        <a:bodyPr/>
        <a:lstStyle/>
        <a:p>
          <a:pPr algn="ctr"/>
          <a:endParaRPr lang="fr-MA">
            <a:latin typeface="A Jannat LT" panose="01000000000000000000" pitchFamily="2" charset="-78"/>
            <a:cs typeface="A Jannat LT" panose="01000000000000000000" pitchFamily="2" charset="-78"/>
          </a:endParaRPr>
        </a:p>
      </dgm:t>
    </dgm:pt>
    <dgm:pt modelId="{EFEACB28-DA01-46DC-B65A-DAD66E660C5C}" type="sibTrans" cxnId="{C3A81CA3-2C51-494C-945C-D6AC1E3748E0}">
      <dgm:prSet/>
      <dgm:spPr/>
      <dgm:t>
        <a:bodyPr/>
        <a:lstStyle/>
        <a:p>
          <a:pPr algn="ctr"/>
          <a:endParaRPr lang="fr-MA">
            <a:latin typeface="A Jannat LT" panose="01000000000000000000" pitchFamily="2" charset="-78"/>
            <a:cs typeface="A Jannat LT" panose="01000000000000000000" pitchFamily="2" charset="-78"/>
          </a:endParaRPr>
        </a:p>
      </dgm:t>
    </dgm:pt>
    <dgm:pt modelId="{D04D7E93-6278-4055-B440-DD82569AFDB2}">
      <dgm:prSet phldrT="[Texte]" phldr="0" custT="1"/>
      <dgm:spPr/>
      <dgm:t>
        <a:bodyPr/>
        <a:lstStyle/>
        <a:p>
          <a:pPr marL="0" algn="ctr" defTabSz="914400" rtl="1" eaLnBrk="1" latinLnBrk="0" hangingPunct="1">
            <a:defRPr/>
          </a:pPr>
          <a:r>
            <a:rPr lang="ar-MA" sz="3200" b="1" kern="1200">
              <a:latin typeface="Microsoft Uighur" panose="02000000000000000000" pitchFamily="2" charset="-78"/>
              <a:ea typeface="Calibri" panose="020F0502020204030204" pitchFamily="34" charset="0"/>
              <a:cs typeface="Microsoft Uighur" panose="02000000000000000000" pitchFamily="2" charset="-78"/>
            </a:rPr>
            <a:t>1.2. أنشطة القراءة</a:t>
          </a:r>
          <a:endParaRPr lang="fr-MA" sz="3200" b="1" kern="1200" dirty="0">
            <a:latin typeface="Microsoft Uighur" panose="02000000000000000000" pitchFamily="2" charset="-78"/>
            <a:ea typeface="Calibri" panose="020F0502020204030204" pitchFamily="34" charset="0"/>
            <a:cs typeface="Microsoft Uighur" panose="02000000000000000000" pitchFamily="2" charset="-78"/>
          </a:endParaRPr>
        </a:p>
      </dgm:t>
    </dgm:pt>
    <dgm:pt modelId="{42DD9920-D9B5-4C3A-BA24-113D20A16BB0}" type="parTrans" cxnId="{DCF59C1C-2CC0-429B-8CE5-248D6C091E51}">
      <dgm:prSet/>
      <dgm:spPr/>
      <dgm:t>
        <a:bodyPr/>
        <a:lstStyle/>
        <a:p>
          <a:pPr algn="ctr"/>
          <a:endParaRPr lang="fr-MA">
            <a:latin typeface="A Jannat LT" panose="01000000000000000000" pitchFamily="2" charset="-78"/>
            <a:cs typeface="A Jannat LT" panose="01000000000000000000" pitchFamily="2" charset="-78"/>
          </a:endParaRPr>
        </a:p>
      </dgm:t>
    </dgm:pt>
    <dgm:pt modelId="{AFAB01F4-F60E-4ECB-AF7E-1387B872A0A1}" type="sibTrans" cxnId="{DCF59C1C-2CC0-429B-8CE5-248D6C091E51}">
      <dgm:prSet/>
      <dgm:spPr/>
      <dgm:t>
        <a:bodyPr/>
        <a:lstStyle/>
        <a:p>
          <a:pPr algn="ctr"/>
          <a:endParaRPr lang="fr-MA">
            <a:latin typeface="A Jannat LT" panose="01000000000000000000" pitchFamily="2" charset="-78"/>
            <a:cs typeface="A Jannat LT" panose="01000000000000000000" pitchFamily="2" charset="-78"/>
          </a:endParaRPr>
        </a:p>
      </dgm:t>
    </dgm:pt>
    <dgm:pt modelId="{B3199A3A-C0B8-43CD-B779-43102CAABBDA}">
      <dgm:prSet phldrT="[Texte]" phldr="0" custT="1"/>
      <dgm:spPr/>
      <dgm:t>
        <a:bodyPr/>
        <a:lstStyle/>
        <a:p>
          <a:pPr marL="0" algn="ctr" defTabSz="914400" rtl="1" eaLnBrk="1" latinLnBrk="0" hangingPunct="1">
            <a:defRPr/>
          </a:pPr>
          <a:r>
            <a:rPr lang="ar-MA" sz="3200" b="1" kern="1200">
              <a:latin typeface="Microsoft Uighur" panose="02000000000000000000" pitchFamily="2" charset="-78"/>
              <a:ea typeface="Calibri" panose="020F0502020204030204" pitchFamily="34" charset="0"/>
              <a:cs typeface="Microsoft Uighur" panose="02000000000000000000" pitchFamily="2" charset="-78"/>
            </a:rPr>
            <a:t>2.2. أنشطة الكتابة</a:t>
          </a:r>
          <a:endParaRPr lang="fr-MA" sz="3200" b="1" kern="1200" dirty="0">
            <a:latin typeface="Microsoft Uighur" panose="02000000000000000000" pitchFamily="2" charset="-78"/>
            <a:ea typeface="Calibri" panose="020F0502020204030204" pitchFamily="34" charset="0"/>
            <a:cs typeface="Microsoft Uighur" panose="02000000000000000000" pitchFamily="2" charset="-78"/>
          </a:endParaRPr>
        </a:p>
      </dgm:t>
    </dgm:pt>
    <dgm:pt modelId="{4B9DE502-3716-47C3-927F-59FE64A1FBFF}" type="parTrans" cxnId="{AC2FCFCB-4288-4B02-A24B-4BD80148F674}">
      <dgm:prSet/>
      <dgm:spPr/>
      <dgm:t>
        <a:bodyPr/>
        <a:lstStyle/>
        <a:p>
          <a:pPr algn="ctr"/>
          <a:endParaRPr lang="fr-MA">
            <a:latin typeface="A Jannat LT" panose="01000000000000000000" pitchFamily="2" charset="-78"/>
            <a:cs typeface="A Jannat LT" panose="01000000000000000000" pitchFamily="2" charset="-78"/>
          </a:endParaRPr>
        </a:p>
      </dgm:t>
    </dgm:pt>
    <dgm:pt modelId="{8C515669-BDA0-40D2-B40F-CCC7EBA3EFBC}" type="sibTrans" cxnId="{AC2FCFCB-4288-4B02-A24B-4BD80148F674}">
      <dgm:prSet/>
      <dgm:spPr/>
      <dgm:t>
        <a:bodyPr/>
        <a:lstStyle/>
        <a:p>
          <a:pPr algn="ctr"/>
          <a:endParaRPr lang="fr-MA">
            <a:latin typeface="A Jannat LT" panose="01000000000000000000" pitchFamily="2" charset="-78"/>
            <a:cs typeface="A Jannat LT" panose="01000000000000000000" pitchFamily="2" charset="-78"/>
          </a:endParaRPr>
        </a:p>
      </dgm:t>
    </dgm:pt>
    <dgm:pt modelId="{82EE9E9F-321D-4775-BBD0-3951FD8A9BE7}">
      <dgm:prSet phldrT="[Texte]" phldr="0" custT="1"/>
      <dgm:spPr>
        <a:solidFill>
          <a:srgbClr val="E8C609"/>
        </a:solidFill>
      </dgm:spPr>
      <dgm:t>
        <a:bodyPr/>
        <a:lstStyle/>
        <a:p>
          <a:pPr marL="0" algn="ctr" defTabSz="914400" rtl="1" eaLnBrk="1" latinLnBrk="0" hangingPunct="1">
            <a:defRPr/>
          </a:pPr>
          <a:r>
            <a:rPr lang="ar-MA" sz="3200" b="1" kern="1200" dirty="0">
              <a:solidFill>
                <a:schemeClr val="tx1"/>
              </a:solidFill>
              <a:latin typeface="Microsoft Uighur" panose="02000000000000000000" pitchFamily="2" charset="-78"/>
              <a:ea typeface="Calibri" panose="020F0502020204030204" pitchFamily="34" charset="0"/>
              <a:cs typeface="Microsoft Uighur" panose="02000000000000000000" pitchFamily="2" charset="-78"/>
            </a:rPr>
            <a:t>3. اختتام الحصة</a:t>
          </a:r>
          <a:endParaRPr lang="fr-MA" sz="3200" b="1" kern="1200" dirty="0">
            <a:solidFill>
              <a:schemeClr val="tx1"/>
            </a:solidFill>
            <a:latin typeface="Microsoft Uighur" panose="02000000000000000000" pitchFamily="2" charset="-78"/>
            <a:ea typeface="Calibri" panose="020F0502020204030204" pitchFamily="34" charset="0"/>
            <a:cs typeface="Microsoft Uighur" panose="02000000000000000000" pitchFamily="2" charset="-78"/>
          </a:endParaRPr>
        </a:p>
      </dgm:t>
    </dgm:pt>
    <dgm:pt modelId="{2C9F2072-866E-4422-A390-58E787E16900}" type="parTrans" cxnId="{CD2B1F64-8BDF-4002-B6CB-28E3F1611BE5}">
      <dgm:prSet/>
      <dgm:spPr/>
      <dgm:t>
        <a:bodyPr/>
        <a:lstStyle/>
        <a:p>
          <a:pPr algn="ctr"/>
          <a:endParaRPr lang="fr-MA">
            <a:latin typeface="A Jannat LT" panose="01000000000000000000" pitchFamily="2" charset="-78"/>
            <a:cs typeface="A Jannat LT" panose="01000000000000000000" pitchFamily="2" charset="-78"/>
          </a:endParaRPr>
        </a:p>
      </dgm:t>
    </dgm:pt>
    <dgm:pt modelId="{326FAFD9-019F-42D0-AF79-AEFFF313D36D}" type="sibTrans" cxnId="{CD2B1F64-8BDF-4002-B6CB-28E3F1611BE5}">
      <dgm:prSet/>
      <dgm:spPr/>
      <dgm:t>
        <a:bodyPr/>
        <a:lstStyle/>
        <a:p>
          <a:pPr algn="ctr"/>
          <a:endParaRPr lang="fr-MA">
            <a:latin typeface="A Jannat LT" panose="01000000000000000000" pitchFamily="2" charset="-78"/>
            <a:cs typeface="A Jannat LT" panose="01000000000000000000" pitchFamily="2" charset="-78"/>
          </a:endParaRPr>
        </a:p>
      </dgm:t>
    </dgm:pt>
    <dgm:pt modelId="{C0F67E34-5F1D-4C31-8757-65DF67DB4BD7}">
      <dgm:prSet phldrT="[Texte]" phldr="0" custT="1"/>
      <dgm:spPr/>
      <dgm:t>
        <a:bodyPr/>
        <a:lstStyle/>
        <a:p>
          <a:pPr marL="0" algn="ctr" defTabSz="914400" rtl="1" eaLnBrk="1" latinLnBrk="0" hangingPunct="1">
            <a:defRPr/>
          </a:pPr>
          <a:r>
            <a:rPr lang="ar-MA" sz="3200" b="1" kern="1200">
              <a:latin typeface="Microsoft Uighur" panose="02000000000000000000" pitchFamily="2" charset="-78"/>
              <a:ea typeface="Calibri" panose="020F0502020204030204" pitchFamily="34" charset="0"/>
              <a:cs typeface="Microsoft Uighur" panose="02000000000000000000" pitchFamily="2" charset="-78"/>
            </a:rPr>
            <a:t>1.3. ألعاب</a:t>
          </a:r>
          <a:endParaRPr lang="fr-MA" sz="3200" b="1" kern="1200" dirty="0">
            <a:latin typeface="Microsoft Uighur" panose="02000000000000000000" pitchFamily="2" charset="-78"/>
            <a:ea typeface="Calibri" panose="020F0502020204030204" pitchFamily="34" charset="0"/>
            <a:cs typeface="Microsoft Uighur" panose="02000000000000000000" pitchFamily="2" charset="-78"/>
          </a:endParaRPr>
        </a:p>
      </dgm:t>
    </dgm:pt>
    <dgm:pt modelId="{87B93CE5-DD5A-4BDA-8CCA-B43C7BA52624}" type="parTrans" cxnId="{BE763446-ED99-410A-9D8B-788EDEF70950}">
      <dgm:prSet/>
      <dgm:spPr/>
      <dgm:t>
        <a:bodyPr/>
        <a:lstStyle/>
        <a:p>
          <a:pPr algn="ctr"/>
          <a:endParaRPr lang="fr-MA">
            <a:latin typeface="A Jannat LT" panose="01000000000000000000" pitchFamily="2" charset="-78"/>
            <a:cs typeface="A Jannat LT" panose="01000000000000000000" pitchFamily="2" charset="-78"/>
          </a:endParaRPr>
        </a:p>
      </dgm:t>
    </dgm:pt>
    <dgm:pt modelId="{838DCDE2-4219-4B1B-B510-3A06AA248500}" type="sibTrans" cxnId="{BE763446-ED99-410A-9D8B-788EDEF70950}">
      <dgm:prSet/>
      <dgm:spPr/>
      <dgm:t>
        <a:bodyPr/>
        <a:lstStyle/>
        <a:p>
          <a:pPr algn="ctr"/>
          <a:endParaRPr lang="fr-MA">
            <a:latin typeface="A Jannat LT" panose="01000000000000000000" pitchFamily="2" charset="-78"/>
            <a:cs typeface="A Jannat LT" panose="01000000000000000000" pitchFamily="2" charset="-78"/>
          </a:endParaRPr>
        </a:p>
      </dgm:t>
    </dgm:pt>
    <dgm:pt modelId="{F3484A45-EDBF-4E6C-8D9F-83FB9C101B87}">
      <dgm:prSet phldrT="[Texte]" phldr="0" custT="1"/>
      <dgm:spPr/>
      <dgm:t>
        <a:bodyPr/>
        <a:lstStyle/>
        <a:p>
          <a:pPr marL="0" algn="ctr" defTabSz="914400" rtl="1" eaLnBrk="1" latinLnBrk="0" hangingPunct="1">
            <a:defRPr/>
          </a:pPr>
          <a:r>
            <a:rPr lang="ar-MA" sz="3200" b="1" kern="1200">
              <a:latin typeface="Microsoft Uighur" panose="02000000000000000000" pitchFamily="2" charset="-78"/>
              <a:ea typeface="Calibri" panose="020F0502020204030204" pitchFamily="34" charset="0"/>
              <a:cs typeface="Microsoft Uighur" panose="02000000000000000000" pitchFamily="2" charset="-78"/>
            </a:rPr>
            <a:t>2.3. ماذا تعلمنا؟ - تبصر الحصة</a:t>
          </a:r>
          <a:endParaRPr lang="fr-MA" sz="3200" b="1" kern="1200" dirty="0">
            <a:latin typeface="Microsoft Uighur" panose="02000000000000000000" pitchFamily="2" charset="-78"/>
            <a:ea typeface="Calibri" panose="020F0502020204030204" pitchFamily="34" charset="0"/>
            <a:cs typeface="Microsoft Uighur" panose="02000000000000000000" pitchFamily="2" charset="-78"/>
          </a:endParaRPr>
        </a:p>
      </dgm:t>
    </dgm:pt>
    <dgm:pt modelId="{5578B527-A4D1-45C8-B5C4-29521B208586}" type="parTrans" cxnId="{B6B48C8A-49EB-429B-98A9-DF4F26EE569D}">
      <dgm:prSet/>
      <dgm:spPr/>
      <dgm:t>
        <a:bodyPr/>
        <a:lstStyle/>
        <a:p>
          <a:pPr algn="ctr"/>
          <a:endParaRPr lang="fr-MA">
            <a:latin typeface="A Jannat LT" panose="01000000000000000000" pitchFamily="2" charset="-78"/>
            <a:cs typeface="A Jannat LT" panose="01000000000000000000" pitchFamily="2" charset="-78"/>
          </a:endParaRPr>
        </a:p>
      </dgm:t>
    </dgm:pt>
    <dgm:pt modelId="{06AE2357-F828-448B-8DB6-3122CB379746}" type="sibTrans" cxnId="{B6B48C8A-49EB-429B-98A9-DF4F26EE569D}">
      <dgm:prSet/>
      <dgm:spPr/>
      <dgm:t>
        <a:bodyPr/>
        <a:lstStyle/>
        <a:p>
          <a:pPr algn="ctr"/>
          <a:endParaRPr lang="fr-MA">
            <a:latin typeface="A Jannat LT" panose="01000000000000000000" pitchFamily="2" charset="-78"/>
            <a:cs typeface="A Jannat LT" panose="01000000000000000000" pitchFamily="2" charset="-78"/>
          </a:endParaRPr>
        </a:p>
      </dgm:t>
    </dgm:pt>
    <dgm:pt modelId="{E4DA0AD4-0D51-4F23-8110-DE6F55DF03D8}">
      <dgm:prSet phldrT="[Texte]" phldr="0" custT="1"/>
      <dgm:spPr/>
      <dgm:t>
        <a:bodyPr/>
        <a:lstStyle/>
        <a:p>
          <a:pPr marL="0" algn="ctr" defTabSz="914400" rtl="1" eaLnBrk="1" latinLnBrk="0" hangingPunct="1">
            <a:defRPr/>
          </a:pPr>
          <a:r>
            <a:rPr lang="ar-MA" sz="3200" b="1" kern="1200">
              <a:latin typeface="Microsoft Uighur" panose="02000000000000000000" pitchFamily="2" charset="-78"/>
              <a:ea typeface="Calibri" panose="020F0502020204030204" pitchFamily="34" charset="0"/>
              <a:cs typeface="Microsoft Uighur" panose="02000000000000000000" pitchFamily="2" charset="-78"/>
            </a:rPr>
            <a:t>3.1. استماع وتحدث/معجم</a:t>
          </a:r>
          <a:endParaRPr lang="fr-MA" sz="3200" b="1" kern="1200" dirty="0">
            <a:latin typeface="Microsoft Uighur" panose="02000000000000000000" pitchFamily="2" charset="-78"/>
            <a:ea typeface="Calibri" panose="020F0502020204030204" pitchFamily="34" charset="0"/>
            <a:cs typeface="Microsoft Uighur" panose="02000000000000000000" pitchFamily="2" charset="-78"/>
          </a:endParaRPr>
        </a:p>
      </dgm:t>
    </dgm:pt>
    <dgm:pt modelId="{7E2E6073-FE8E-4ACA-A346-BC373DF0B52B}" type="parTrans" cxnId="{C1A40B59-E822-4833-A90E-18678F7D3875}">
      <dgm:prSet/>
      <dgm:spPr/>
      <dgm:t>
        <a:bodyPr/>
        <a:lstStyle/>
        <a:p>
          <a:pPr algn="ctr"/>
          <a:endParaRPr lang="fr-MA"/>
        </a:p>
      </dgm:t>
    </dgm:pt>
    <dgm:pt modelId="{EA949C19-B059-4329-941A-776DB9F30027}" type="sibTrans" cxnId="{C1A40B59-E822-4833-A90E-18678F7D3875}">
      <dgm:prSet/>
      <dgm:spPr/>
      <dgm:t>
        <a:bodyPr/>
        <a:lstStyle/>
        <a:p>
          <a:pPr algn="ctr"/>
          <a:endParaRPr lang="fr-MA"/>
        </a:p>
      </dgm:t>
    </dgm:pt>
    <dgm:pt modelId="{8116227F-2E50-4783-9C1D-3E5BE15693E9}" type="pres">
      <dgm:prSet presAssocID="{625F40FB-4691-488E-9C68-75531835DE74}" presName="Name0" presStyleCnt="0">
        <dgm:presLayoutVars>
          <dgm:dir val="rev"/>
          <dgm:animLvl val="lvl"/>
          <dgm:resizeHandles val="exact"/>
        </dgm:presLayoutVars>
      </dgm:prSet>
      <dgm:spPr/>
    </dgm:pt>
    <dgm:pt modelId="{F6694B97-6FBB-4828-93BF-2B91A094A39D}" type="pres">
      <dgm:prSet presAssocID="{82EE9E9F-321D-4775-BBD0-3951FD8A9BE7}" presName="boxAndChildren" presStyleCnt="0"/>
      <dgm:spPr/>
    </dgm:pt>
    <dgm:pt modelId="{AE32AA07-AFE6-46FF-BEC1-F739872F2112}" type="pres">
      <dgm:prSet presAssocID="{82EE9E9F-321D-4775-BBD0-3951FD8A9BE7}" presName="parentTextBox" presStyleLbl="node1" presStyleIdx="0" presStyleCnt="3"/>
      <dgm:spPr/>
    </dgm:pt>
    <dgm:pt modelId="{9A022ABD-BBFB-4645-BB76-D685EC71002A}" type="pres">
      <dgm:prSet presAssocID="{82EE9E9F-321D-4775-BBD0-3951FD8A9BE7}" presName="entireBox" presStyleLbl="node1" presStyleIdx="0" presStyleCnt="3"/>
      <dgm:spPr/>
    </dgm:pt>
    <dgm:pt modelId="{9A25A820-B5EF-4538-99B0-6FC53D441B02}" type="pres">
      <dgm:prSet presAssocID="{82EE9E9F-321D-4775-BBD0-3951FD8A9BE7}" presName="descendantBox" presStyleCnt="0"/>
      <dgm:spPr/>
    </dgm:pt>
    <dgm:pt modelId="{A9DFABD8-3D14-4DBF-8B06-F81C3F41E11E}" type="pres">
      <dgm:prSet presAssocID="{C0F67E34-5F1D-4C31-8757-65DF67DB4BD7}" presName="childTextBox" presStyleLbl="fgAccFollowNode1" presStyleIdx="0" presStyleCnt="7">
        <dgm:presLayoutVars>
          <dgm:bulletEnabled val="1"/>
        </dgm:presLayoutVars>
      </dgm:prSet>
      <dgm:spPr/>
    </dgm:pt>
    <dgm:pt modelId="{56BE3763-5179-4D8E-93C7-0D457DA4DA8A}" type="pres">
      <dgm:prSet presAssocID="{F3484A45-EDBF-4E6C-8D9F-83FB9C101B87}" presName="childTextBox" presStyleLbl="fgAccFollowNode1" presStyleIdx="1" presStyleCnt="7">
        <dgm:presLayoutVars>
          <dgm:bulletEnabled val="1"/>
        </dgm:presLayoutVars>
      </dgm:prSet>
      <dgm:spPr/>
    </dgm:pt>
    <dgm:pt modelId="{397F8FDB-574D-4FB4-BF51-E755EBBFFC9E}" type="pres">
      <dgm:prSet presAssocID="{EFEACB28-DA01-46DC-B65A-DAD66E660C5C}" presName="sp" presStyleCnt="0"/>
      <dgm:spPr/>
    </dgm:pt>
    <dgm:pt modelId="{789BDEE5-08A7-4F4F-8284-A6C678453926}" type="pres">
      <dgm:prSet presAssocID="{F4F54634-8DF2-4F12-8C48-17A2A7D09899}" presName="arrowAndChildren" presStyleCnt="0"/>
      <dgm:spPr/>
    </dgm:pt>
    <dgm:pt modelId="{E1F5CC01-A7AD-49E1-B038-1BE8CBA490F3}" type="pres">
      <dgm:prSet presAssocID="{F4F54634-8DF2-4F12-8C48-17A2A7D09899}" presName="parentTextArrow" presStyleLbl="node1" presStyleIdx="0" presStyleCnt="3"/>
      <dgm:spPr/>
    </dgm:pt>
    <dgm:pt modelId="{AF760D9C-7902-4DC8-A60A-3E71E72A86FF}" type="pres">
      <dgm:prSet presAssocID="{F4F54634-8DF2-4F12-8C48-17A2A7D09899}" presName="arrow" presStyleLbl="node1" presStyleIdx="1" presStyleCnt="3"/>
      <dgm:spPr/>
    </dgm:pt>
    <dgm:pt modelId="{077CFEB6-E994-47AF-802B-85820A330215}" type="pres">
      <dgm:prSet presAssocID="{F4F54634-8DF2-4F12-8C48-17A2A7D09899}" presName="descendantArrow" presStyleCnt="0"/>
      <dgm:spPr/>
    </dgm:pt>
    <dgm:pt modelId="{DA8B2CF6-D95E-4C4A-8B36-C128BAEEA23D}" type="pres">
      <dgm:prSet presAssocID="{D04D7E93-6278-4055-B440-DD82569AFDB2}" presName="childTextArrow" presStyleLbl="fgAccFollowNode1" presStyleIdx="2" presStyleCnt="7">
        <dgm:presLayoutVars>
          <dgm:bulletEnabled val="1"/>
        </dgm:presLayoutVars>
      </dgm:prSet>
      <dgm:spPr/>
    </dgm:pt>
    <dgm:pt modelId="{BAB5AF8C-D1E3-4918-A1C8-15C28426FCFD}" type="pres">
      <dgm:prSet presAssocID="{B3199A3A-C0B8-43CD-B779-43102CAABBDA}" presName="childTextArrow" presStyleLbl="fgAccFollowNode1" presStyleIdx="3" presStyleCnt="7">
        <dgm:presLayoutVars>
          <dgm:bulletEnabled val="1"/>
        </dgm:presLayoutVars>
      </dgm:prSet>
      <dgm:spPr/>
    </dgm:pt>
    <dgm:pt modelId="{5C65B2DD-C9A2-45F4-B173-B6F9AB5FF849}" type="pres">
      <dgm:prSet presAssocID="{1B4DBA9B-EBB6-4861-B82E-798035B01436}" presName="sp" presStyleCnt="0"/>
      <dgm:spPr/>
    </dgm:pt>
    <dgm:pt modelId="{6660D6C3-C3CE-4BB2-A3D6-B2F95CFACF4A}" type="pres">
      <dgm:prSet presAssocID="{77029E90-CA04-41AC-8272-350415B447CC}" presName="arrowAndChildren" presStyleCnt="0"/>
      <dgm:spPr/>
    </dgm:pt>
    <dgm:pt modelId="{1458FAD2-6BB5-4219-A0C3-D05EEFF08918}" type="pres">
      <dgm:prSet presAssocID="{77029E90-CA04-41AC-8272-350415B447CC}" presName="parentTextArrow" presStyleLbl="node1" presStyleIdx="1" presStyleCnt="3"/>
      <dgm:spPr/>
    </dgm:pt>
    <dgm:pt modelId="{365084BF-94C4-41A3-889E-381392774D0B}" type="pres">
      <dgm:prSet presAssocID="{77029E90-CA04-41AC-8272-350415B447CC}" presName="arrow" presStyleLbl="node1" presStyleIdx="2" presStyleCnt="3"/>
      <dgm:spPr/>
    </dgm:pt>
    <dgm:pt modelId="{B451ABC0-266F-4885-A9F7-1F0CB0270CD1}" type="pres">
      <dgm:prSet presAssocID="{77029E90-CA04-41AC-8272-350415B447CC}" presName="descendantArrow" presStyleCnt="0"/>
      <dgm:spPr/>
    </dgm:pt>
    <dgm:pt modelId="{AC792CE3-B6C2-4E2E-9165-70FC600CAC71}" type="pres">
      <dgm:prSet presAssocID="{E7C7D8A4-65CE-43A8-AAE6-F8C2430BC6E4}" presName="childTextArrow" presStyleLbl="fgAccFollowNode1" presStyleIdx="4" presStyleCnt="7">
        <dgm:presLayoutVars>
          <dgm:bulletEnabled val="1"/>
        </dgm:presLayoutVars>
      </dgm:prSet>
      <dgm:spPr/>
    </dgm:pt>
    <dgm:pt modelId="{8FEACFD5-F778-491E-8242-187DED810871}" type="pres">
      <dgm:prSet presAssocID="{C75217D6-29FC-41F5-9CEA-A3BF7BD439BD}" presName="childTextArrow" presStyleLbl="fgAccFollowNode1" presStyleIdx="5" presStyleCnt="7">
        <dgm:presLayoutVars>
          <dgm:bulletEnabled val="1"/>
        </dgm:presLayoutVars>
      </dgm:prSet>
      <dgm:spPr/>
    </dgm:pt>
    <dgm:pt modelId="{31170328-16DB-4335-9263-A5C3EA973931}" type="pres">
      <dgm:prSet presAssocID="{E4DA0AD4-0D51-4F23-8110-DE6F55DF03D8}" presName="childTextArrow" presStyleLbl="fgAccFollowNode1" presStyleIdx="6" presStyleCnt="7">
        <dgm:presLayoutVars>
          <dgm:bulletEnabled val="1"/>
        </dgm:presLayoutVars>
      </dgm:prSet>
      <dgm:spPr/>
    </dgm:pt>
  </dgm:ptLst>
  <dgm:cxnLst>
    <dgm:cxn modelId="{AC0A9F04-8645-4130-A797-49D334C84B22}" type="presOf" srcId="{77029E90-CA04-41AC-8272-350415B447CC}" destId="{365084BF-94C4-41A3-889E-381392774D0B}" srcOrd="1" destOrd="0" presId="urn:microsoft.com/office/officeart/2005/8/layout/process4"/>
    <dgm:cxn modelId="{6846E705-A34B-463B-AAF3-6B0F64EFAF75}" srcId="{625F40FB-4691-488E-9C68-75531835DE74}" destId="{77029E90-CA04-41AC-8272-350415B447CC}" srcOrd="0" destOrd="0" parTransId="{FC87FB3E-56EA-4B36-A446-F19499E6CF26}" sibTransId="{1B4DBA9B-EBB6-4861-B82E-798035B01436}"/>
    <dgm:cxn modelId="{1EA54F13-8B2C-44BC-AFC9-9B22BFA3C898}" type="presOf" srcId="{E4DA0AD4-0D51-4F23-8110-DE6F55DF03D8}" destId="{31170328-16DB-4335-9263-A5C3EA973931}" srcOrd="0" destOrd="0" presId="urn:microsoft.com/office/officeart/2005/8/layout/process4"/>
    <dgm:cxn modelId="{DCF59C1C-2CC0-429B-8CE5-248D6C091E51}" srcId="{F4F54634-8DF2-4F12-8C48-17A2A7D09899}" destId="{D04D7E93-6278-4055-B440-DD82569AFDB2}" srcOrd="0" destOrd="0" parTransId="{42DD9920-D9B5-4C3A-BA24-113D20A16BB0}" sibTransId="{AFAB01F4-F60E-4ECB-AF7E-1387B872A0A1}"/>
    <dgm:cxn modelId="{10FD6021-43F5-4430-8643-5154AEF658F9}" type="presOf" srcId="{82EE9E9F-321D-4775-BBD0-3951FD8A9BE7}" destId="{AE32AA07-AFE6-46FF-BEC1-F739872F2112}" srcOrd="0" destOrd="0" presId="urn:microsoft.com/office/officeart/2005/8/layout/process4"/>
    <dgm:cxn modelId="{ED2CBD36-32FB-4951-BD1E-BAD8A0E59AC2}" srcId="{77029E90-CA04-41AC-8272-350415B447CC}" destId="{E7C7D8A4-65CE-43A8-AAE6-F8C2430BC6E4}" srcOrd="0" destOrd="0" parTransId="{43F125A2-6274-4F72-BDC6-A1CC49DFEF0B}" sibTransId="{4A882B50-87B9-4FE0-AEBA-8F22D637EB9B}"/>
    <dgm:cxn modelId="{B4F03762-4CAB-4720-8A70-78ACDB51FC07}" type="presOf" srcId="{F3484A45-EDBF-4E6C-8D9F-83FB9C101B87}" destId="{56BE3763-5179-4D8E-93C7-0D457DA4DA8A}" srcOrd="0" destOrd="0" presId="urn:microsoft.com/office/officeart/2005/8/layout/process4"/>
    <dgm:cxn modelId="{CD2B1F64-8BDF-4002-B6CB-28E3F1611BE5}" srcId="{625F40FB-4691-488E-9C68-75531835DE74}" destId="{82EE9E9F-321D-4775-BBD0-3951FD8A9BE7}" srcOrd="2" destOrd="0" parTransId="{2C9F2072-866E-4422-A390-58E787E16900}" sibTransId="{326FAFD9-019F-42D0-AF79-AEFFF313D36D}"/>
    <dgm:cxn modelId="{BE763446-ED99-410A-9D8B-788EDEF70950}" srcId="{82EE9E9F-321D-4775-BBD0-3951FD8A9BE7}" destId="{C0F67E34-5F1D-4C31-8757-65DF67DB4BD7}" srcOrd="0" destOrd="0" parTransId="{87B93CE5-DD5A-4BDA-8CCA-B43C7BA52624}" sibTransId="{838DCDE2-4219-4B1B-B510-3A06AA248500}"/>
    <dgm:cxn modelId="{AD385F55-E7D1-4F96-8B84-C405E0CB7B17}" type="presOf" srcId="{625F40FB-4691-488E-9C68-75531835DE74}" destId="{8116227F-2E50-4783-9C1D-3E5BE15693E9}" srcOrd="0" destOrd="0" presId="urn:microsoft.com/office/officeart/2005/8/layout/process4"/>
    <dgm:cxn modelId="{C1A40B59-E822-4833-A90E-18678F7D3875}" srcId="{77029E90-CA04-41AC-8272-350415B447CC}" destId="{E4DA0AD4-0D51-4F23-8110-DE6F55DF03D8}" srcOrd="2" destOrd="0" parTransId="{7E2E6073-FE8E-4ACA-A346-BC373DF0B52B}" sibTransId="{EA949C19-B059-4329-941A-776DB9F30027}"/>
    <dgm:cxn modelId="{93DACD7F-DD89-44C7-A200-85625A0A2B9E}" type="presOf" srcId="{C0F67E34-5F1D-4C31-8757-65DF67DB4BD7}" destId="{A9DFABD8-3D14-4DBF-8B06-F81C3F41E11E}" srcOrd="0" destOrd="0" presId="urn:microsoft.com/office/officeart/2005/8/layout/process4"/>
    <dgm:cxn modelId="{79D51B85-B08A-4FEB-91C3-A8421709E4E3}" type="presOf" srcId="{F4F54634-8DF2-4F12-8C48-17A2A7D09899}" destId="{E1F5CC01-A7AD-49E1-B038-1BE8CBA490F3}" srcOrd="0" destOrd="0" presId="urn:microsoft.com/office/officeart/2005/8/layout/process4"/>
    <dgm:cxn modelId="{D929708A-B49C-4091-8701-5DA274F89AB7}" type="presOf" srcId="{B3199A3A-C0B8-43CD-B779-43102CAABBDA}" destId="{BAB5AF8C-D1E3-4918-A1C8-15C28426FCFD}" srcOrd="0" destOrd="0" presId="urn:microsoft.com/office/officeart/2005/8/layout/process4"/>
    <dgm:cxn modelId="{B6B48C8A-49EB-429B-98A9-DF4F26EE569D}" srcId="{82EE9E9F-321D-4775-BBD0-3951FD8A9BE7}" destId="{F3484A45-EDBF-4E6C-8D9F-83FB9C101B87}" srcOrd="1" destOrd="0" parTransId="{5578B527-A4D1-45C8-B5C4-29521B208586}" sibTransId="{06AE2357-F828-448B-8DB6-3122CB379746}"/>
    <dgm:cxn modelId="{C3A81CA3-2C51-494C-945C-D6AC1E3748E0}" srcId="{625F40FB-4691-488E-9C68-75531835DE74}" destId="{F4F54634-8DF2-4F12-8C48-17A2A7D09899}" srcOrd="1" destOrd="0" parTransId="{3AC3F445-554E-47AA-881E-29997D120C50}" sibTransId="{EFEACB28-DA01-46DC-B65A-DAD66E660C5C}"/>
    <dgm:cxn modelId="{EBB907A9-9962-4340-AC67-C9C5C72F0D1D}" type="presOf" srcId="{C75217D6-29FC-41F5-9CEA-A3BF7BD439BD}" destId="{8FEACFD5-F778-491E-8242-187DED810871}" srcOrd="0" destOrd="0" presId="urn:microsoft.com/office/officeart/2005/8/layout/process4"/>
    <dgm:cxn modelId="{E433AEB9-A25D-4ABD-A75C-1589494B8C27}" srcId="{77029E90-CA04-41AC-8272-350415B447CC}" destId="{C75217D6-29FC-41F5-9CEA-A3BF7BD439BD}" srcOrd="1" destOrd="0" parTransId="{D7A82BD2-92DD-4C85-8EA7-84268F00FBE5}" sibTransId="{1FF78B55-9E28-4FE4-85C2-3B740FD18966}"/>
    <dgm:cxn modelId="{AE3129CB-28CF-4EB1-93E2-4CA61D4470C9}" type="presOf" srcId="{82EE9E9F-321D-4775-BBD0-3951FD8A9BE7}" destId="{9A022ABD-BBFB-4645-BB76-D685EC71002A}" srcOrd="1" destOrd="0" presId="urn:microsoft.com/office/officeart/2005/8/layout/process4"/>
    <dgm:cxn modelId="{AC2FCFCB-4288-4B02-A24B-4BD80148F674}" srcId="{F4F54634-8DF2-4F12-8C48-17A2A7D09899}" destId="{B3199A3A-C0B8-43CD-B779-43102CAABBDA}" srcOrd="1" destOrd="0" parTransId="{4B9DE502-3716-47C3-927F-59FE64A1FBFF}" sibTransId="{8C515669-BDA0-40D2-B40F-CCC7EBA3EFBC}"/>
    <dgm:cxn modelId="{DD3218D2-680D-4C3F-AD17-7BADBBD44122}" type="presOf" srcId="{77029E90-CA04-41AC-8272-350415B447CC}" destId="{1458FAD2-6BB5-4219-A0C3-D05EEFF08918}" srcOrd="0" destOrd="0" presId="urn:microsoft.com/office/officeart/2005/8/layout/process4"/>
    <dgm:cxn modelId="{E35461D6-798D-43A3-974F-70118D04CB31}" type="presOf" srcId="{D04D7E93-6278-4055-B440-DD82569AFDB2}" destId="{DA8B2CF6-D95E-4C4A-8B36-C128BAEEA23D}" srcOrd="0" destOrd="0" presId="urn:microsoft.com/office/officeart/2005/8/layout/process4"/>
    <dgm:cxn modelId="{668E46EA-3115-40F9-B326-1B68FD37038D}" type="presOf" srcId="{F4F54634-8DF2-4F12-8C48-17A2A7D09899}" destId="{AF760D9C-7902-4DC8-A60A-3E71E72A86FF}" srcOrd="1" destOrd="0" presId="urn:microsoft.com/office/officeart/2005/8/layout/process4"/>
    <dgm:cxn modelId="{F8768BF5-BD8F-41B5-B7E8-650E0649A1AB}" type="presOf" srcId="{E7C7D8A4-65CE-43A8-AAE6-F8C2430BC6E4}" destId="{AC792CE3-B6C2-4E2E-9165-70FC600CAC71}" srcOrd="0" destOrd="0" presId="urn:microsoft.com/office/officeart/2005/8/layout/process4"/>
    <dgm:cxn modelId="{9A4718AE-2F45-4040-A8B1-016BDC49A465}" type="presParOf" srcId="{8116227F-2E50-4783-9C1D-3E5BE15693E9}" destId="{F6694B97-6FBB-4828-93BF-2B91A094A39D}" srcOrd="0" destOrd="0" presId="urn:microsoft.com/office/officeart/2005/8/layout/process4"/>
    <dgm:cxn modelId="{013CC47C-BC9D-46F1-BDCF-32332A835A56}" type="presParOf" srcId="{F6694B97-6FBB-4828-93BF-2B91A094A39D}" destId="{AE32AA07-AFE6-46FF-BEC1-F739872F2112}" srcOrd="0" destOrd="0" presId="urn:microsoft.com/office/officeart/2005/8/layout/process4"/>
    <dgm:cxn modelId="{4CF241BD-055F-433A-801F-640031757416}" type="presParOf" srcId="{F6694B97-6FBB-4828-93BF-2B91A094A39D}" destId="{9A022ABD-BBFB-4645-BB76-D685EC71002A}" srcOrd="1" destOrd="0" presId="urn:microsoft.com/office/officeart/2005/8/layout/process4"/>
    <dgm:cxn modelId="{020DA230-2B81-4236-BF98-FE95328AC97E}" type="presParOf" srcId="{F6694B97-6FBB-4828-93BF-2B91A094A39D}" destId="{9A25A820-B5EF-4538-99B0-6FC53D441B02}" srcOrd="2" destOrd="0" presId="urn:microsoft.com/office/officeart/2005/8/layout/process4"/>
    <dgm:cxn modelId="{26397C4B-BB47-4582-8915-04EFFD5CF483}" type="presParOf" srcId="{9A25A820-B5EF-4538-99B0-6FC53D441B02}" destId="{A9DFABD8-3D14-4DBF-8B06-F81C3F41E11E}" srcOrd="0" destOrd="0" presId="urn:microsoft.com/office/officeart/2005/8/layout/process4"/>
    <dgm:cxn modelId="{3AFFB2F2-EA97-446E-B800-C41C1FF1C922}" type="presParOf" srcId="{9A25A820-B5EF-4538-99B0-6FC53D441B02}" destId="{56BE3763-5179-4D8E-93C7-0D457DA4DA8A}" srcOrd="1" destOrd="0" presId="urn:microsoft.com/office/officeart/2005/8/layout/process4"/>
    <dgm:cxn modelId="{D2CDADF1-D136-4D9F-B45D-42F78D537744}" type="presParOf" srcId="{8116227F-2E50-4783-9C1D-3E5BE15693E9}" destId="{397F8FDB-574D-4FB4-BF51-E755EBBFFC9E}" srcOrd="1" destOrd="0" presId="urn:microsoft.com/office/officeart/2005/8/layout/process4"/>
    <dgm:cxn modelId="{02B9E007-B6D9-4B52-8E49-624AB31C0917}" type="presParOf" srcId="{8116227F-2E50-4783-9C1D-3E5BE15693E9}" destId="{789BDEE5-08A7-4F4F-8284-A6C678453926}" srcOrd="2" destOrd="0" presId="urn:microsoft.com/office/officeart/2005/8/layout/process4"/>
    <dgm:cxn modelId="{7C89ABC4-B763-4806-95F9-BD0317712B38}" type="presParOf" srcId="{789BDEE5-08A7-4F4F-8284-A6C678453926}" destId="{E1F5CC01-A7AD-49E1-B038-1BE8CBA490F3}" srcOrd="0" destOrd="0" presId="urn:microsoft.com/office/officeart/2005/8/layout/process4"/>
    <dgm:cxn modelId="{EDCB908A-0149-4E43-967E-3A006F7290DB}" type="presParOf" srcId="{789BDEE5-08A7-4F4F-8284-A6C678453926}" destId="{AF760D9C-7902-4DC8-A60A-3E71E72A86FF}" srcOrd="1" destOrd="0" presId="urn:microsoft.com/office/officeart/2005/8/layout/process4"/>
    <dgm:cxn modelId="{32233C2A-3734-4408-BEF2-5DB048338DF2}" type="presParOf" srcId="{789BDEE5-08A7-4F4F-8284-A6C678453926}" destId="{077CFEB6-E994-47AF-802B-85820A330215}" srcOrd="2" destOrd="0" presId="urn:microsoft.com/office/officeart/2005/8/layout/process4"/>
    <dgm:cxn modelId="{48F60EAA-BFC9-4D84-A703-5E495B5D8756}" type="presParOf" srcId="{077CFEB6-E994-47AF-802B-85820A330215}" destId="{DA8B2CF6-D95E-4C4A-8B36-C128BAEEA23D}" srcOrd="0" destOrd="0" presId="urn:microsoft.com/office/officeart/2005/8/layout/process4"/>
    <dgm:cxn modelId="{7783DF13-37EA-4B6A-855A-CA404E18E807}" type="presParOf" srcId="{077CFEB6-E994-47AF-802B-85820A330215}" destId="{BAB5AF8C-D1E3-4918-A1C8-15C28426FCFD}" srcOrd="1" destOrd="0" presId="urn:microsoft.com/office/officeart/2005/8/layout/process4"/>
    <dgm:cxn modelId="{EC98009A-94D5-4FBA-848D-58FC468FBF46}" type="presParOf" srcId="{8116227F-2E50-4783-9C1D-3E5BE15693E9}" destId="{5C65B2DD-C9A2-45F4-B173-B6F9AB5FF849}" srcOrd="3" destOrd="0" presId="urn:microsoft.com/office/officeart/2005/8/layout/process4"/>
    <dgm:cxn modelId="{1F3C9776-4F85-4511-9445-3A9F2301EDFA}" type="presParOf" srcId="{8116227F-2E50-4783-9C1D-3E5BE15693E9}" destId="{6660D6C3-C3CE-4BB2-A3D6-B2F95CFACF4A}" srcOrd="4" destOrd="0" presId="urn:microsoft.com/office/officeart/2005/8/layout/process4"/>
    <dgm:cxn modelId="{A1D95980-8D9F-4B68-A753-C304F6F39A46}" type="presParOf" srcId="{6660D6C3-C3CE-4BB2-A3D6-B2F95CFACF4A}" destId="{1458FAD2-6BB5-4219-A0C3-D05EEFF08918}" srcOrd="0" destOrd="0" presId="urn:microsoft.com/office/officeart/2005/8/layout/process4"/>
    <dgm:cxn modelId="{5EAD26BC-7647-4F32-949A-03EE161E7243}" type="presParOf" srcId="{6660D6C3-C3CE-4BB2-A3D6-B2F95CFACF4A}" destId="{365084BF-94C4-41A3-889E-381392774D0B}" srcOrd="1" destOrd="0" presId="urn:microsoft.com/office/officeart/2005/8/layout/process4"/>
    <dgm:cxn modelId="{37ACEF23-DDE8-4CA0-BADD-83816C58BE08}" type="presParOf" srcId="{6660D6C3-C3CE-4BB2-A3D6-B2F95CFACF4A}" destId="{B451ABC0-266F-4885-A9F7-1F0CB0270CD1}" srcOrd="2" destOrd="0" presId="urn:microsoft.com/office/officeart/2005/8/layout/process4"/>
    <dgm:cxn modelId="{9D6A8B81-5FCF-46B7-9EA7-1579D7309AF8}" type="presParOf" srcId="{B451ABC0-266F-4885-A9F7-1F0CB0270CD1}" destId="{AC792CE3-B6C2-4E2E-9165-70FC600CAC71}" srcOrd="0" destOrd="0" presId="urn:microsoft.com/office/officeart/2005/8/layout/process4"/>
    <dgm:cxn modelId="{C219A5E6-9B04-43E8-9BC4-5865F11CAA37}" type="presParOf" srcId="{B451ABC0-266F-4885-A9F7-1F0CB0270CD1}" destId="{8FEACFD5-F778-491E-8242-187DED810871}" srcOrd="1" destOrd="0" presId="urn:microsoft.com/office/officeart/2005/8/layout/process4"/>
    <dgm:cxn modelId="{5C55016C-DD67-4A01-84ED-BDDF08843C6F}" type="presParOf" srcId="{B451ABC0-266F-4885-A9F7-1F0CB0270CD1}" destId="{31170328-16DB-4335-9263-A5C3EA973931}" srcOrd="2" destOrd="0" presId="urn:microsoft.com/office/officeart/2005/8/layout/process4"/>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3F062299-97D8-4E65-BF0F-7659563E20F8}" type="doc">
      <dgm:prSet loTypeId="urn:microsoft.com/office/officeart/2005/8/layout/hierarchy2" loCatId="hierarchy" qsTypeId="urn:microsoft.com/office/officeart/2005/8/quickstyle/3d1" qsCatId="3D" csTypeId="urn:microsoft.com/office/officeart/2005/8/colors/accent4_1" csCatId="accent4" phldr="1"/>
      <dgm:spPr/>
      <dgm:t>
        <a:bodyPr/>
        <a:lstStyle/>
        <a:p>
          <a:endParaRPr lang="fr-MA"/>
        </a:p>
      </dgm:t>
    </dgm:pt>
    <dgm:pt modelId="{9BEC9EC1-EC0E-4D29-8ECE-38B980847B7E}">
      <dgm:prSet phldrT="[Texte]" custT="1"/>
      <dgm:spPr>
        <a:solidFill>
          <a:srgbClr val="D6CDE1">
            <a:shade val="30000"/>
            <a:satMod val="115000"/>
          </a:srgbClr>
        </a:solidFill>
      </dgm:spPr>
      <dgm:t>
        <a:bodyPr/>
        <a:lstStyle/>
        <a:p>
          <a:pPr algn="ctr" defTabSz="914400" rtl="0" eaLnBrk="1" latinLnBrk="0" hangingPunct="1">
            <a:lnSpc>
              <a:spcPct val="100000"/>
            </a:lnSpc>
            <a:spcBef>
              <a:spcPct val="0"/>
            </a:spcBef>
            <a:buNone/>
          </a:pPr>
          <a:r>
            <a:rPr lang="fr-MA" sz="3200" b="1" kern="1200" cap="none" baseline="0" dirty="0">
              <a:solidFill>
                <a:schemeClr val="bg1"/>
              </a:solidFill>
              <a:effectLst/>
              <a:latin typeface="Microsoft Uighur" panose="02000000000000000000" pitchFamily="2" charset="-78"/>
              <a:ea typeface="+mn-ea"/>
              <a:cs typeface="Microsoft Uighur" panose="02000000000000000000" pitchFamily="2" charset="-78"/>
              <a:rtl/>
            </a:rPr>
            <a:t>Test de positionnement</a:t>
          </a:r>
        </a:p>
      </dgm:t>
    </dgm:pt>
    <dgm:pt modelId="{25105677-9473-4A4A-AF12-BF34B9A5EE4C}" type="parTrans" cxnId="{3613C4A0-47A9-4565-BC4E-BB4047898B51}">
      <dgm:prSet/>
      <dgm:spPr/>
      <dgm:t>
        <a:bodyPr/>
        <a:lstStyle/>
        <a:p>
          <a:endParaRPr lang="fr-MA" sz="1400">
            <a:solidFill>
              <a:schemeClr val="tx1"/>
            </a:solidFill>
            <a:effectLst/>
            <a:latin typeface="Microsoft Uighur" panose="02000000000000000000" pitchFamily="2" charset="-78"/>
            <a:cs typeface="Microsoft Uighur" panose="02000000000000000000" pitchFamily="2" charset="-78"/>
          </a:endParaRPr>
        </a:p>
      </dgm:t>
    </dgm:pt>
    <dgm:pt modelId="{654CE7B7-ECC1-4FC1-BFE3-88CF269EEF10}" type="sibTrans" cxnId="{3613C4A0-47A9-4565-BC4E-BB4047898B51}">
      <dgm:prSet/>
      <dgm:spPr/>
      <dgm:t>
        <a:bodyPr/>
        <a:lstStyle/>
        <a:p>
          <a:endParaRPr lang="fr-MA" sz="1400">
            <a:solidFill>
              <a:schemeClr val="tx1"/>
            </a:solidFill>
            <a:effectLst/>
            <a:latin typeface="Microsoft Uighur" panose="02000000000000000000" pitchFamily="2" charset="-78"/>
            <a:cs typeface="Microsoft Uighur" panose="02000000000000000000" pitchFamily="2" charset="-78"/>
          </a:endParaRPr>
        </a:p>
      </dgm:t>
    </dgm:pt>
    <dgm:pt modelId="{2809739F-CEB3-4914-BD43-684C0615AFEA}">
      <dgm:prSet phldrT="[Texte]" custT="1"/>
      <dgm:spPr/>
      <dgm:t>
        <a:bodyPr/>
        <a:lstStyle/>
        <a:p>
          <a:pPr algn="ctr" defTabSz="914400" rtl="0" eaLnBrk="1" latinLnBrk="0" hangingPunct="1">
            <a:lnSpc>
              <a:spcPct val="100000"/>
            </a:lnSpc>
            <a:spcBef>
              <a:spcPct val="0"/>
            </a:spcBef>
            <a:buNone/>
          </a:pPr>
          <a:r>
            <a:rPr lang="fr-MA" sz="4000" b="1" kern="1200" cap="none" baseline="0" dirty="0">
              <a:effectLst/>
              <a:latin typeface="Microsoft Uighur" panose="02000000000000000000" pitchFamily="2" charset="-78"/>
              <a:ea typeface="+mn-ea"/>
              <a:cs typeface="Microsoft Uighur" panose="02000000000000000000" pitchFamily="2" charset="-78"/>
              <a:rtl/>
            </a:rPr>
            <a:t>Parcours 1</a:t>
          </a:r>
        </a:p>
      </dgm:t>
    </dgm:pt>
    <dgm:pt modelId="{46E484EC-32BE-447A-A3BD-A17747784318}" type="parTrans" cxnId="{896C5214-1BB0-4831-B948-8981DC580F3B}">
      <dgm:prSet custT="1"/>
      <dgm:spPr/>
      <dgm:t>
        <a:bodyPr/>
        <a:lstStyle/>
        <a:p>
          <a:endParaRPr lang="fr-MA" sz="300">
            <a:solidFill>
              <a:schemeClr val="tx1"/>
            </a:solidFill>
            <a:effectLst/>
            <a:latin typeface="Microsoft Uighur" panose="02000000000000000000" pitchFamily="2" charset="-78"/>
            <a:cs typeface="Microsoft Uighur" panose="02000000000000000000" pitchFamily="2" charset="-78"/>
          </a:endParaRPr>
        </a:p>
      </dgm:t>
    </dgm:pt>
    <dgm:pt modelId="{BDB61CE9-4E63-42C7-88A0-1BA6294E6927}" type="sibTrans" cxnId="{896C5214-1BB0-4831-B948-8981DC580F3B}">
      <dgm:prSet/>
      <dgm:spPr/>
      <dgm:t>
        <a:bodyPr/>
        <a:lstStyle/>
        <a:p>
          <a:endParaRPr lang="fr-MA" sz="1400">
            <a:solidFill>
              <a:schemeClr val="tx1"/>
            </a:solidFill>
            <a:effectLst/>
            <a:latin typeface="Microsoft Uighur" panose="02000000000000000000" pitchFamily="2" charset="-78"/>
            <a:cs typeface="Microsoft Uighur" panose="02000000000000000000" pitchFamily="2" charset="-78"/>
          </a:endParaRPr>
        </a:p>
      </dgm:t>
    </dgm:pt>
    <dgm:pt modelId="{D01C49BC-1FE1-46C2-BD01-5A90FF95ACE3}">
      <dgm:prSet phldrT="[Texte]" custT="1"/>
      <dgm:spPr/>
      <dgm:t>
        <a:bodyPr/>
        <a:lstStyle/>
        <a:p>
          <a:pPr algn="ctr" defTabSz="914400" rtl="0" eaLnBrk="1" latinLnBrk="0" hangingPunct="1">
            <a:lnSpc>
              <a:spcPct val="100000"/>
            </a:lnSpc>
            <a:spcBef>
              <a:spcPct val="0"/>
            </a:spcBef>
            <a:buNone/>
          </a:pPr>
          <a:r>
            <a:rPr lang="fr-MA" sz="4400" b="1" kern="1200" cap="none" baseline="0" dirty="0">
              <a:effectLst/>
              <a:latin typeface="Microsoft Uighur" panose="02000000000000000000" pitchFamily="2" charset="-78"/>
              <a:ea typeface="+mn-ea"/>
              <a:cs typeface="Microsoft Uighur" panose="02000000000000000000" pitchFamily="2" charset="-78"/>
              <a:rtl/>
            </a:rPr>
            <a:t>Palier1: lettre</a:t>
          </a:r>
        </a:p>
      </dgm:t>
    </dgm:pt>
    <dgm:pt modelId="{DC4D9313-2F1B-45F7-9126-29723EAD39D1}" type="parTrans" cxnId="{8015B3C3-3B95-4B88-88A7-88EC45F52052}">
      <dgm:prSet custT="1"/>
      <dgm:spPr/>
      <dgm:t>
        <a:bodyPr/>
        <a:lstStyle/>
        <a:p>
          <a:endParaRPr lang="fr-MA" sz="300">
            <a:solidFill>
              <a:schemeClr val="tx1"/>
            </a:solidFill>
            <a:effectLst/>
            <a:latin typeface="Microsoft Uighur" panose="02000000000000000000" pitchFamily="2" charset="-78"/>
            <a:cs typeface="Microsoft Uighur" panose="02000000000000000000" pitchFamily="2" charset="-78"/>
          </a:endParaRPr>
        </a:p>
      </dgm:t>
    </dgm:pt>
    <dgm:pt modelId="{C43D6BB2-18B7-4910-8242-1D7DB57C6CA4}" type="sibTrans" cxnId="{8015B3C3-3B95-4B88-88A7-88EC45F52052}">
      <dgm:prSet/>
      <dgm:spPr/>
      <dgm:t>
        <a:bodyPr/>
        <a:lstStyle/>
        <a:p>
          <a:endParaRPr lang="fr-MA" sz="1400">
            <a:solidFill>
              <a:schemeClr val="tx1"/>
            </a:solidFill>
            <a:effectLst/>
            <a:latin typeface="Microsoft Uighur" panose="02000000000000000000" pitchFamily="2" charset="-78"/>
            <a:cs typeface="Microsoft Uighur" panose="02000000000000000000" pitchFamily="2" charset="-78"/>
          </a:endParaRPr>
        </a:p>
      </dgm:t>
    </dgm:pt>
    <dgm:pt modelId="{6FF726BC-1D60-45F8-886F-35B44F4668D1}">
      <dgm:prSet phldrT="[Texte]" custT="1"/>
      <dgm:spPr/>
      <dgm:t>
        <a:bodyPr/>
        <a:lstStyle/>
        <a:p>
          <a:pPr algn="ctr" defTabSz="914400" rtl="0" eaLnBrk="1" latinLnBrk="0" hangingPunct="1">
            <a:lnSpc>
              <a:spcPct val="100000"/>
            </a:lnSpc>
            <a:spcBef>
              <a:spcPct val="0"/>
            </a:spcBef>
            <a:buNone/>
          </a:pPr>
          <a:r>
            <a:rPr lang="fr-MA" sz="4000" b="1" kern="1200" cap="none" baseline="0" dirty="0">
              <a:effectLst/>
              <a:latin typeface="Microsoft Uighur" panose="02000000000000000000" pitchFamily="2" charset="-78"/>
              <a:ea typeface="+mn-ea"/>
              <a:cs typeface="Microsoft Uighur" panose="02000000000000000000" pitchFamily="2" charset="-78"/>
              <a:rtl/>
            </a:rPr>
            <a:t>Parcours 2</a:t>
          </a:r>
        </a:p>
      </dgm:t>
    </dgm:pt>
    <dgm:pt modelId="{1B72289F-8FDF-442B-A4D0-DC92C45FB36F}" type="parTrans" cxnId="{EFB46C96-B585-49C1-953D-855965D191CE}">
      <dgm:prSet custT="1"/>
      <dgm:spPr/>
      <dgm:t>
        <a:bodyPr/>
        <a:lstStyle/>
        <a:p>
          <a:endParaRPr lang="fr-MA" sz="300">
            <a:solidFill>
              <a:schemeClr val="tx1"/>
            </a:solidFill>
            <a:effectLst/>
            <a:latin typeface="Microsoft Uighur" panose="02000000000000000000" pitchFamily="2" charset="-78"/>
            <a:cs typeface="Microsoft Uighur" panose="02000000000000000000" pitchFamily="2" charset="-78"/>
          </a:endParaRPr>
        </a:p>
      </dgm:t>
    </dgm:pt>
    <dgm:pt modelId="{52B5DD18-D857-4107-A288-64BB3BC5FFC2}" type="sibTrans" cxnId="{EFB46C96-B585-49C1-953D-855965D191CE}">
      <dgm:prSet/>
      <dgm:spPr/>
      <dgm:t>
        <a:bodyPr/>
        <a:lstStyle/>
        <a:p>
          <a:endParaRPr lang="fr-MA" sz="1400">
            <a:solidFill>
              <a:schemeClr val="tx1"/>
            </a:solidFill>
            <a:effectLst/>
            <a:latin typeface="Microsoft Uighur" panose="02000000000000000000" pitchFamily="2" charset="-78"/>
            <a:cs typeface="Microsoft Uighur" panose="02000000000000000000" pitchFamily="2" charset="-78"/>
          </a:endParaRPr>
        </a:p>
      </dgm:t>
    </dgm:pt>
    <dgm:pt modelId="{3D71F37D-58CF-40F1-BC48-4A6F58430136}">
      <dgm:prSet phldrT="[Texte]" custT="1"/>
      <dgm:spPr/>
      <dgm:t>
        <a:bodyPr/>
        <a:lstStyle/>
        <a:p>
          <a:pPr algn="ctr" defTabSz="914400" rtl="0" eaLnBrk="1" latinLnBrk="0" hangingPunct="1">
            <a:lnSpc>
              <a:spcPct val="100000"/>
            </a:lnSpc>
            <a:spcBef>
              <a:spcPct val="0"/>
            </a:spcBef>
            <a:buNone/>
          </a:pPr>
          <a:r>
            <a:rPr lang="fr-MA" sz="4400" b="1" kern="1200" cap="none" baseline="0">
              <a:effectLst/>
              <a:latin typeface="Microsoft Uighur" panose="02000000000000000000" pitchFamily="2" charset="-78"/>
              <a:ea typeface="+mn-ea"/>
              <a:cs typeface="Microsoft Uighur" panose="02000000000000000000" pitchFamily="2" charset="-78"/>
              <a:rtl/>
            </a:rPr>
            <a:t>Palier 2: M.S</a:t>
          </a:r>
          <a:endParaRPr lang="fr-MA" sz="4400" b="1" kern="1200" cap="none" baseline="0" dirty="0">
            <a:effectLst/>
            <a:latin typeface="Microsoft Uighur" panose="02000000000000000000" pitchFamily="2" charset="-78"/>
            <a:ea typeface="+mn-ea"/>
            <a:cs typeface="Microsoft Uighur" panose="02000000000000000000" pitchFamily="2" charset="-78"/>
            <a:rtl/>
          </a:endParaRPr>
        </a:p>
      </dgm:t>
    </dgm:pt>
    <dgm:pt modelId="{88F848E1-FECC-4851-BA2F-404643E0EB05}" type="parTrans" cxnId="{A74BEB6A-D30E-4867-B0ED-79A7D01D3DBB}">
      <dgm:prSet custT="1"/>
      <dgm:spPr/>
      <dgm:t>
        <a:bodyPr/>
        <a:lstStyle/>
        <a:p>
          <a:endParaRPr lang="fr-MA" sz="300">
            <a:solidFill>
              <a:schemeClr val="tx1"/>
            </a:solidFill>
            <a:effectLst/>
            <a:latin typeface="Microsoft Uighur" panose="02000000000000000000" pitchFamily="2" charset="-78"/>
            <a:cs typeface="Microsoft Uighur" panose="02000000000000000000" pitchFamily="2" charset="-78"/>
          </a:endParaRPr>
        </a:p>
      </dgm:t>
    </dgm:pt>
    <dgm:pt modelId="{821FDF84-A3C6-4A19-BB91-425BE28AA4F9}" type="sibTrans" cxnId="{A74BEB6A-D30E-4867-B0ED-79A7D01D3DBB}">
      <dgm:prSet/>
      <dgm:spPr/>
      <dgm:t>
        <a:bodyPr/>
        <a:lstStyle/>
        <a:p>
          <a:endParaRPr lang="fr-MA" sz="1400">
            <a:solidFill>
              <a:schemeClr val="tx1"/>
            </a:solidFill>
            <a:effectLst/>
            <a:latin typeface="Microsoft Uighur" panose="02000000000000000000" pitchFamily="2" charset="-78"/>
            <a:cs typeface="Microsoft Uighur" panose="02000000000000000000" pitchFamily="2" charset="-78"/>
          </a:endParaRPr>
        </a:p>
      </dgm:t>
    </dgm:pt>
    <dgm:pt modelId="{92DD45AE-68F6-4506-A606-42B1055B2B8B}">
      <dgm:prSet custT="1"/>
      <dgm:spPr/>
      <dgm:t>
        <a:bodyPr/>
        <a:lstStyle/>
        <a:p>
          <a:pPr algn="ctr" defTabSz="914400" rtl="0" eaLnBrk="1" latinLnBrk="0" hangingPunct="1">
            <a:lnSpc>
              <a:spcPct val="100000"/>
            </a:lnSpc>
            <a:spcBef>
              <a:spcPct val="0"/>
            </a:spcBef>
            <a:buNone/>
          </a:pPr>
          <a:r>
            <a:rPr lang="fr-MA" sz="4000" b="1" kern="1200" cap="none" baseline="0" dirty="0">
              <a:effectLst/>
              <a:latin typeface="Microsoft Uighur" panose="02000000000000000000" pitchFamily="2" charset="-78"/>
              <a:ea typeface="+mn-ea"/>
              <a:cs typeface="Microsoft Uighur" panose="02000000000000000000" pitchFamily="2" charset="-78"/>
              <a:rtl/>
            </a:rPr>
            <a:t>Parcours 3</a:t>
          </a:r>
        </a:p>
      </dgm:t>
    </dgm:pt>
    <dgm:pt modelId="{E5A4CCA4-0D37-4E5F-B487-B5210DB2D0ED}" type="parTrans" cxnId="{78243A81-A6A4-48FC-8AE5-691020500130}">
      <dgm:prSet custT="1"/>
      <dgm:spPr/>
      <dgm:t>
        <a:bodyPr/>
        <a:lstStyle/>
        <a:p>
          <a:endParaRPr lang="fr-MA" sz="300">
            <a:solidFill>
              <a:schemeClr val="tx1"/>
            </a:solidFill>
            <a:effectLst/>
            <a:latin typeface="Microsoft Uighur" panose="02000000000000000000" pitchFamily="2" charset="-78"/>
            <a:cs typeface="Microsoft Uighur" panose="02000000000000000000" pitchFamily="2" charset="-78"/>
          </a:endParaRPr>
        </a:p>
      </dgm:t>
    </dgm:pt>
    <dgm:pt modelId="{91E8BD2F-F7AC-4E39-A3D6-286984C55E65}" type="sibTrans" cxnId="{78243A81-A6A4-48FC-8AE5-691020500130}">
      <dgm:prSet/>
      <dgm:spPr/>
      <dgm:t>
        <a:bodyPr/>
        <a:lstStyle/>
        <a:p>
          <a:endParaRPr lang="fr-MA" sz="1400">
            <a:solidFill>
              <a:schemeClr val="tx1"/>
            </a:solidFill>
            <a:effectLst/>
            <a:latin typeface="Microsoft Uighur" panose="02000000000000000000" pitchFamily="2" charset="-78"/>
            <a:cs typeface="Microsoft Uighur" panose="02000000000000000000" pitchFamily="2" charset="-78"/>
          </a:endParaRPr>
        </a:p>
      </dgm:t>
    </dgm:pt>
    <dgm:pt modelId="{7C8AA6A8-058A-47BA-AC38-DF79020405E2}">
      <dgm:prSet custT="1"/>
      <dgm:spPr/>
      <dgm:t>
        <a:bodyPr/>
        <a:lstStyle/>
        <a:p>
          <a:pPr algn="ctr" defTabSz="914400" rtl="0" eaLnBrk="1" latinLnBrk="0" hangingPunct="1">
            <a:lnSpc>
              <a:spcPct val="100000"/>
            </a:lnSpc>
            <a:spcBef>
              <a:spcPct val="0"/>
            </a:spcBef>
            <a:buNone/>
          </a:pPr>
          <a:r>
            <a:rPr lang="fr-MA" sz="4400" b="1" kern="1200" cap="none" baseline="0">
              <a:effectLst/>
              <a:latin typeface="Microsoft Uighur" panose="02000000000000000000" pitchFamily="2" charset="-78"/>
              <a:ea typeface="+mn-ea"/>
              <a:cs typeface="Microsoft Uighur" panose="02000000000000000000" pitchFamily="2" charset="-78"/>
              <a:rtl/>
            </a:rPr>
            <a:t>Palier 4: M.GC</a:t>
          </a:r>
          <a:endParaRPr lang="fr-MA" sz="4400" b="1" kern="1200" cap="none" baseline="0" dirty="0">
            <a:effectLst/>
            <a:latin typeface="Microsoft Uighur" panose="02000000000000000000" pitchFamily="2" charset="-78"/>
            <a:ea typeface="+mn-ea"/>
            <a:cs typeface="Microsoft Uighur" panose="02000000000000000000" pitchFamily="2" charset="-78"/>
            <a:rtl/>
          </a:endParaRPr>
        </a:p>
      </dgm:t>
    </dgm:pt>
    <dgm:pt modelId="{9AD53998-7DA1-4D15-9D0D-DFF95AC38B8C}" type="parTrans" cxnId="{AE39CB9F-EB83-4119-9C9C-1D03821E0B6C}">
      <dgm:prSet custT="1"/>
      <dgm:spPr/>
      <dgm:t>
        <a:bodyPr/>
        <a:lstStyle/>
        <a:p>
          <a:endParaRPr lang="fr-MA" sz="300">
            <a:solidFill>
              <a:schemeClr val="tx1"/>
            </a:solidFill>
            <a:effectLst/>
            <a:latin typeface="Microsoft Uighur" panose="02000000000000000000" pitchFamily="2" charset="-78"/>
            <a:cs typeface="Microsoft Uighur" panose="02000000000000000000" pitchFamily="2" charset="-78"/>
          </a:endParaRPr>
        </a:p>
      </dgm:t>
    </dgm:pt>
    <dgm:pt modelId="{EA9862F6-02AD-408C-84B9-BD13FFBEC67C}" type="sibTrans" cxnId="{AE39CB9F-EB83-4119-9C9C-1D03821E0B6C}">
      <dgm:prSet/>
      <dgm:spPr/>
      <dgm:t>
        <a:bodyPr/>
        <a:lstStyle/>
        <a:p>
          <a:endParaRPr lang="fr-MA" sz="1400">
            <a:solidFill>
              <a:schemeClr val="tx1"/>
            </a:solidFill>
            <a:effectLst/>
            <a:latin typeface="Microsoft Uighur" panose="02000000000000000000" pitchFamily="2" charset="-78"/>
            <a:cs typeface="Microsoft Uighur" panose="02000000000000000000" pitchFamily="2" charset="-78"/>
          </a:endParaRPr>
        </a:p>
      </dgm:t>
    </dgm:pt>
    <dgm:pt modelId="{6F7E7C3E-F8EC-4AA1-8EC7-AC0E290C8A8E}" type="pres">
      <dgm:prSet presAssocID="{3F062299-97D8-4E65-BF0F-7659563E20F8}" presName="diagram" presStyleCnt="0">
        <dgm:presLayoutVars>
          <dgm:chPref val="1"/>
          <dgm:dir/>
          <dgm:animOne val="branch"/>
          <dgm:animLvl val="lvl"/>
          <dgm:resizeHandles val="exact"/>
        </dgm:presLayoutVars>
      </dgm:prSet>
      <dgm:spPr/>
    </dgm:pt>
    <dgm:pt modelId="{C85A4C26-0E6A-4FA5-8505-6638B01D78A1}" type="pres">
      <dgm:prSet presAssocID="{9BEC9EC1-EC0E-4D29-8ECE-38B980847B7E}" presName="root1" presStyleCnt="0"/>
      <dgm:spPr/>
    </dgm:pt>
    <dgm:pt modelId="{E06DFF3B-FD21-49A9-803A-3CC2FFCBFA6E}" type="pres">
      <dgm:prSet presAssocID="{9BEC9EC1-EC0E-4D29-8ECE-38B980847B7E}" presName="LevelOneTextNode" presStyleLbl="node0" presStyleIdx="0" presStyleCnt="1" custScaleX="217827" custLinFactNeighborX="-29523" custLinFactNeighborY="0">
        <dgm:presLayoutVars>
          <dgm:chPref val="3"/>
        </dgm:presLayoutVars>
      </dgm:prSet>
      <dgm:spPr/>
    </dgm:pt>
    <dgm:pt modelId="{E0A3337A-48C7-488D-B6A4-6B6F07EBD222}" type="pres">
      <dgm:prSet presAssocID="{9BEC9EC1-EC0E-4D29-8ECE-38B980847B7E}" presName="level2hierChild" presStyleCnt="0"/>
      <dgm:spPr/>
    </dgm:pt>
    <dgm:pt modelId="{2686D1C5-FABC-4298-86F4-6853F3540742}" type="pres">
      <dgm:prSet presAssocID="{46E484EC-32BE-447A-A3BD-A17747784318}" presName="conn2-1" presStyleLbl="parChTrans1D2" presStyleIdx="0" presStyleCnt="3"/>
      <dgm:spPr/>
    </dgm:pt>
    <dgm:pt modelId="{85CA8538-B55D-43A4-9E5E-13978A994AAB}" type="pres">
      <dgm:prSet presAssocID="{46E484EC-32BE-447A-A3BD-A17747784318}" presName="connTx" presStyleLbl="parChTrans1D2" presStyleIdx="0" presStyleCnt="3"/>
      <dgm:spPr/>
    </dgm:pt>
    <dgm:pt modelId="{15179149-80A2-41F7-91D8-A595480DBC3C}" type="pres">
      <dgm:prSet presAssocID="{2809739F-CEB3-4914-BD43-684C0615AFEA}" presName="root2" presStyleCnt="0"/>
      <dgm:spPr/>
    </dgm:pt>
    <dgm:pt modelId="{27393854-5EC8-474C-A434-EECB0601740A}" type="pres">
      <dgm:prSet presAssocID="{2809739F-CEB3-4914-BD43-684C0615AFEA}" presName="LevelTwoTextNode" presStyleLbl="node2" presStyleIdx="0" presStyleCnt="3" custScaleX="133610" custLinFactNeighborX="-17416" custLinFactNeighborY="1631">
        <dgm:presLayoutVars>
          <dgm:chPref val="3"/>
        </dgm:presLayoutVars>
      </dgm:prSet>
      <dgm:spPr/>
    </dgm:pt>
    <dgm:pt modelId="{AC938797-4FF6-4421-BCCA-515197801FD4}" type="pres">
      <dgm:prSet presAssocID="{2809739F-CEB3-4914-BD43-684C0615AFEA}" presName="level3hierChild" presStyleCnt="0"/>
      <dgm:spPr/>
    </dgm:pt>
    <dgm:pt modelId="{CB3A6292-8AC3-4DC7-A46C-E7D891FD1C51}" type="pres">
      <dgm:prSet presAssocID="{DC4D9313-2F1B-45F7-9126-29723EAD39D1}" presName="conn2-1" presStyleLbl="parChTrans1D3" presStyleIdx="0" presStyleCnt="3"/>
      <dgm:spPr/>
    </dgm:pt>
    <dgm:pt modelId="{12A5D5E3-7CA7-43FD-9743-70BB90F28300}" type="pres">
      <dgm:prSet presAssocID="{DC4D9313-2F1B-45F7-9126-29723EAD39D1}" presName="connTx" presStyleLbl="parChTrans1D3" presStyleIdx="0" presStyleCnt="3"/>
      <dgm:spPr/>
    </dgm:pt>
    <dgm:pt modelId="{F32CF393-E016-43AE-90D9-73DDB7B655A1}" type="pres">
      <dgm:prSet presAssocID="{D01C49BC-1FE1-46C2-BD01-5A90FF95ACE3}" presName="root2" presStyleCnt="0"/>
      <dgm:spPr/>
    </dgm:pt>
    <dgm:pt modelId="{83792FEB-71AD-4214-AE20-7141030F9A1D}" type="pres">
      <dgm:prSet presAssocID="{D01C49BC-1FE1-46C2-BD01-5A90FF95ACE3}" presName="LevelTwoTextNode" presStyleLbl="node3" presStyleIdx="0" presStyleCnt="3" custScaleX="190212">
        <dgm:presLayoutVars>
          <dgm:chPref val="3"/>
        </dgm:presLayoutVars>
      </dgm:prSet>
      <dgm:spPr/>
    </dgm:pt>
    <dgm:pt modelId="{6F2A1A15-DE14-4909-8CF6-9E080A018666}" type="pres">
      <dgm:prSet presAssocID="{D01C49BC-1FE1-46C2-BD01-5A90FF95ACE3}" presName="level3hierChild" presStyleCnt="0"/>
      <dgm:spPr/>
    </dgm:pt>
    <dgm:pt modelId="{811AE7E7-9E1A-4F6F-84C0-1C7F419336EE}" type="pres">
      <dgm:prSet presAssocID="{1B72289F-8FDF-442B-A4D0-DC92C45FB36F}" presName="conn2-1" presStyleLbl="parChTrans1D2" presStyleIdx="1" presStyleCnt="3"/>
      <dgm:spPr/>
    </dgm:pt>
    <dgm:pt modelId="{23B99267-E148-492E-B8E2-46406AC43653}" type="pres">
      <dgm:prSet presAssocID="{1B72289F-8FDF-442B-A4D0-DC92C45FB36F}" presName="connTx" presStyleLbl="parChTrans1D2" presStyleIdx="1" presStyleCnt="3"/>
      <dgm:spPr/>
    </dgm:pt>
    <dgm:pt modelId="{99B4CBF6-467C-42E4-8A9E-A495BEF40109}" type="pres">
      <dgm:prSet presAssocID="{6FF726BC-1D60-45F8-886F-35B44F4668D1}" presName="root2" presStyleCnt="0"/>
      <dgm:spPr/>
    </dgm:pt>
    <dgm:pt modelId="{172BCFFB-6364-4342-9EF2-C66D6F83B4EC}" type="pres">
      <dgm:prSet presAssocID="{6FF726BC-1D60-45F8-886F-35B44F4668D1}" presName="LevelTwoTextNode" presStyleLbl="node2" presStyleIdx="1" presStyleCnt="3" custScaleX="133610" custLinFactNeighborX="-17416" custLinFactNeighborY="1631">
        <dgm:presLayoutVars>
          <dgm:chPref val="3"/>
        </dgm:presLayoutVars>
      </dgm:prSet>
      <dgm:spPr/>
    </dgm:pt>
    <dgm:pt modelId="{1382FCB5-A7E1-4943-8214-0D2BABE18B7E}" type="pres">
      <dgm:prSet presAssocID="{6FF726BC-1D60-45F8-886F-35B44F4668D1}" presName="level3hierChild" presStyleCnt="0"/>
      <dgm:spPr/>
    </dgm:pt>
    <dgm:pt modelId="{4B070E92-0E32-41CC-B537-E3F64B693E58}" type="pres">
      <dgm:prSet presAssocID="{88F848E1-FECC-4851-BA2F-404643E0EB05}" presName="conn2-1" presStyleLbl="parChTrans1D3" presStyleIdx="1" presStyleCnt="3"/>
      <dgm:spPr/>
    </dgm:pt>
    <dgm:pt modelId="{039D7375-2CD0-43BE-BC44-96E676C5ABEE}" type="pres">
      <dgm:prSet presAssocID="{88F848E1-FECC-4851-BA2F-404643E0EB05}" presName="connTx" presStyleLbl="parChTrans1D3" presStyleIdx="1" presStyleCnt="3"/>
      <dgm:spPr/>
    </dgm:pt>
    <dgm:pt modelId="{63F7E8CE-B03F-4A10-96E9-E8CDE1EE14DE}" type="pres">
      <dgm:prSet presAssocID="{3D71F37D-58CF-40F1-BC48-4A6F58430136}" presName="root2" presStyleCnt="0"/>
      <dgm:spPr/>
    </dgm:pt>
    <dgm:pt modelId="{7D0F1A16-6EBF-44C0-89A8-802CFDC22E55}" type="pres">
      <dgm:prSet presAssocID="{3D71F37D-58CF-40F1-BC48-4A6F58430136}" presName="LevelTwoTextNode" presStyleLbl="node3" presStyleIdx="1" presStyleCnt="3" custScaleX="192228">
        <dgm:presLayoutVars>
          <dgm:chPref val="3"/>
        </dgm:presLayoutVars>
      </dgm:prSet>
      <dgm:spPr/>
    </dgm:pt>
    <dgm:pt modelId="{27A495E3-56AD-4339-90B3-D204A1824EBF}" type="pres">
      <dgm:prSet presAssocID="{3D71F37D-58CF-40F1-BC48-4A6F58430136}" presName="level3hierChild" presStyleCnt="0"/>
      <dgm:spPr/>
    </dgm:pt>
    <dgm:pt modelId="{C0A4593D-8A69-4AE7-B53A-55EA9257BB08}" type="pres">
      <dgm:prSet presAssocID="{E5A4CCA4-0D37-4E5F-B487-B5210DB2D0ED}" presName="conn2-1" presStyleLbl="parChTrans1D2" presStyleIdx="2" presStyleCnt="3"/>
      <dgm:spPr/>
    </dgm:pt>
    <dgm:pt modelId="{D25BBBF7-F2B9-4680-B6EC-3129F52518FC}" type="pres">
      <dgm:prSet presAssocID="{E5A4CCA4-0D37-4E5F-B487-B5210DB2D0ED}" presName="connTx" presStyleLbl="parChTrans1D2" presStyleIdx="2" presStyleCnt="3"/>
      <dgm:spPr/>
    </dgm:pt>
    <dgm:pt modelId="{7AF6BF96-FF62-43A4-B877-35B7AC177C54}" type="pres">
      <dgm:prSet presAssocID="{92DD45AE-68F6-4506-A606-42B1055B2B8B}" presName="root2" presStyleCnt="0"/>
      <dgm:spPr/>
    </dgm:pt>
    <dgm:pt modelId="{4B387D84-6A18-4110-95D5-0F497509E650}" type="pres">
      <dgm:prSet presAssocID="{92DD45AE-68F6-4506-A606-42B1055B2B8B}" presName="LevelTwoTextNode" presStyleLbl="node2" presStyleIdx="2" presStyleCnt="3" custScaleX="133610" custLinFactNeighborX="-17416" custLinFactNeighborY="1631">
        <dgm:presLayoutVars>
          <dgm:chPref val="3"/>
        </dgm:presLayoutVars>
      </dgm:prSet>
      <dgm:spPr/>
    </dgm:pt>
    <dgm:pt modelId="{8D86A580-66C0-48EE-9991-74A1B6354CB1}" type="pres">
      <dgm:prSet presAssocID="{92DD45AE-68F6-4506-A606-42B1055B2B8B}" presName="level3hierChild" presStyleCnt="0"/>
      <dgm:spPr/>
    </dgm:pt>
    <dgm:pt modelId="{3A6778E2-A471-44C8-9B0C-0252B9C4934A}" type="pres">
      <dgm:prSet presAssocID="{9AD53998-7DA1-4D15-9D0D-DFF95AC38B8C}" presName="conn2-1" presStyleLbl="parChTrans1D3" presStyleIdx="2" presStyleCnt="3"/>
      <dgm:spPr/>
    </dgm:pt>
    <dgm:pt modelId="{69928A79-240E-482A-9457-D092D149CB8F}" type="pres">
      <dgm:prSet presAssocID="{9AD53998-7DA1-4D15-9D0D-DFF95AC38B8C}" presName="connTx" presStyleLbl="parChTrans1D3" presStyleIdx="2" presStyleCnt="3"/>
      <dgm:spPr/>
    </dgm:pt>
    <dgm:pt modelId="{F3D031BB-6434-4582-9772-C1238939B162}" type="pres">
      <dgm:prSet presAssocID="{7C8AA6A8-058A-47BA-AC38-DF79020405E2}" presName="root2" presStyleCnt="0"/>
      <dgm:spPr/>
    </dgm:pt>
    <dgm:pt modelId="{12A26271-D4BB-4641-95E2-D00E83D21DA9}" type="pres">
      <dgm:prSet presAssocID="{7C8AA6A8-058A-47BA-AC38-DF79020405E2}" presName="LevelTwoTextNode" presStyleLbl="node3" presStyleIdx="2" presStyleCnt="3" custScaleX="192228">
        <dgm:presLayoutVars>
          <dgm:chPref val="3"/>
        </dgm:presLayoutVars>
      </dgm:prSet>
      <dgm:spPr/>
    </dgm:pt>
    <dgm:pt modelId="{86A2341D-7A1B-40B2-9F3A-F33E79D9AC50}" type="pres">
      <dgm:prSet presAssocID="{7C8AA6A8-058A-47BA-AC38-DF79020405E2}" presName="level3hierChild" presStyleCnt="0"/>
      <dgm:spPr/>
    </dgm:pt>
  </dgm:ptLst>
  <dgm:cxnLst>
    <dgm:cxn modelId="{C73A880B-F6A3-4EDC-9EA7-15B0CE6A7BCA}" type="presOf" srcId="{88F848E1-FECC-4851-BA2F-404643E0EB05}" destId="{039D7375-2CD0-43BE-BC44-96E676C5ABEE}" srcOrd="1" destOrd="0" presId="urn:microsoft.com/office/officeart/2005/8/layout/hierarchy2"/>
    <dgm:cxn modelId="{B66FD810-15AD-4849-9AAF-E98869AA9195}" type="presOf" srcId="{46E484EC-32BE-447A-A3BD-A17747784318}" destId="{85CA8538-B55D-43A4-9E5E-13978A994AAB}" srcOrd="1" destOrd="0" presId="urn:microsoft.com/office/officeart/2005/8/layout/hierarchy2"/>
    <dgm:cxn modelId="{3B9DEF13-E57C-4A52-9DD7-E411CF00C7A1}" type="presOf" srcId="{E5A4CCA4-0D37-4E5F-B487-B5210DB2D0ED}" destId="{C0A4593D-8A69-4AE7-B53A-55EA9257BB08}" srcOrd="0" destOrd="0" presId="urn:microsoft.com/office/officeart/2005/8/layout/hierarchy2"/>
    <dgm:cxn modelId="{896C5214-1BB0-4831-B948-8981DC580F3B}" srcId="{9BEC9EC1-EC0E-4D29-8ECE-38B980847B7E}" destId="{2809739F-CEB3-4914-BD43-684C0615AFEA}" srcOrd="0" destOrd="0" parTransId="{46E484EC-32BE-447A-A3BD-A17747784318}" sibTransId="{BDB61CE9-4E63-42C7-88A0-1BA6294E6927}"/>
    <dgm:cxn modelId="{4762F120-15A5-4067-BBED-E2B495A12156}" type="presOf" srcId="{7C8AA6A8-058A-47BA-AC38-DF79020405E2}" destId="{12A26271-D4BB-4641-95E2-D00E83D21DA9}" srcOrd="0" destOrd="0" presId="urn:microsoft.com/office/officeart/2005/8/layout/hierarchy2"/>
    <dgm:cxn modelId="{D49E4E39-4093-4B91-A563-BE0AC45692D2}" type="presOf" srcId="{6FF726BC-1D60-45F8-886F-35B44F4668D1}" destId="{172BCFFB-6364-4342-9EF2-C66D6F83B4EC}" srcOrd="0" destOrd="0" presId="urn:microsoft.com/office/officeart/2005/8/layout/hierarchy2"/>
    <dgm:cxn modelId="{AB59D55D-DF7D-45CD-86FA-91DB5CB53445}" type="presOf" srcId="{88F848E1-FECC-4851-BA2F-404643E0EB05}" destId="{4B070E92-0E32-41CC-B537-E3F64B693E58}" srcOrd="0" destOrd="0" presId="urn:microsoft.com/office/officeart/2005/8/layout/hierarchy2"/>
    <dgm:cxn modelId="{A74BEB6A-D30E-4867-B0ED-79A7D01D3DBB}" srcId="{6FF726BC-1D60-45F8-886F-35B44F4668D1}" destId="{3D71F37D-58CF-40F1-BC48-4A6F58430136}" srcOrd="0" destOrd="0" parTransId="{88F848E1-FECC-4851-BA2F-404643E0EB05}" sibTransId="{821FDF84-A3C6-4A19-BB91-425BE28AA4F9}"/>
    <dgm:cxn modelId="{6329824D-301C-4DFC-95B4-729850D68A49}" type="presOf" srcId="{1B72289F-8FDF-442B-A4D0-DC92C45FB36F}" destId="{811AE7E7-9E1A-4F6F-84C0-1C7F419336EE}" srcOrd="0" destOrd="0" presId="urn:microsoft.com/office/officeart/2005/8/layout/hierarchy2"/>
    <dgm:cxn modelId="{BBCA2155-62A3-4F00-B413-7AA11F28BCAA}" type="presOf" srcId="{D01C49BC-1FE1-46C2-BD01-5A90FF95ACE3}" destId="{83792FEB-71AD-4214-AE20-7141030F9A1D}" srcOrd="0" destOrd="0" presId="urn:microsoft.com/office/officeart/2005/8/layout/hierarchy2"/>
    <dgm:cxn modelId="{40F68F55-A753-400E-9B86-21335DB339E8}" type="presOf" srcId="{46E484EC-32BE-447A-A3BD-A17747784318}" destId="{2686D1C5-FABC-4298-86F4-6853F3540742}" srcOrd="0" destOrd="0" presId="urn:microsoft.com/office/officeart/2005/8/layout/hierarchy2"/>
    <dgm:cxn modelId="{1034F97B-F160-4BA5-B6DE-4C9CEB2830F3}" type="presOf" srcId="{3F062299-97D8-4E65-BF0F-7659563E20F8}" destId="{6F7E7C3E-F8EC-4AA1-8EC7-AC0E290C8A8E}" srcOrd="0" destOrd="0" presId="urn:microsoft.com/office/officeart/2005/8/layout/hierarchy2"/>
    <dgm:cxn modelId="{78243A81-A6A4-48FC-8AE5-691020500130}" srcId="{9BEC9EC1-EC0E-4D29-8ECE-38B980847B7E}" destId="{92DD45AE-68F6-4506-A606-42B1055B2B8B}" srcOrd="2" destOrd="0" parTransId="{E5A4CCA4-0D37-4E5F-B487-B5210DB2D0ED}" sibTransId="{91E8BD2F-F7AC-4E39-A3D6-286984C55E65}"/>
    <dgm:cxn modelId="{82F8BF86-6818-49AE-8289-5519E65A1411}" type="presOf" srcId="{92DD45AE-68F6-4506-A606-42B1055B2B8B}" destId="{4B387D84-6A18-4110-95D5-0F497509E650}" srcOrd="0" destOrd="0" presId="urn:microsoft.com/office/officeart/2005/8/layout/hierarchy2"/>
    <dgm:cxn modelId="{2772DB88-63C0-426B-9D3F-9C1482B40B14}" type="presOf" srcId="{9AD53998-7DA1-4D15-9D0D-DFF95AC38B8C}" destId="{69928A79-240E-482A-9457-D092D149CB8F}" srcOrd="1" destOrd="0" presId="urn:microsoft.com/office/officeart/2005/8/layout/hierarchy2"/>
    <dgm:cxn modelId="{7E96148C-C142-4445-BA8D-CD5F04A42E91}" type="presOf" srcId="{DC4D9313-2F1B-45F7-9126-29723EAD39D1}" destId="{12A5D5E3-7CA7-43FD-9743-70BB90F28300}" srcOrd="1" destOrd="0" presId="urn:microsoft.com/office/officeart/2005/8/layout/hierarchy2"/>
    <dgm:cxn modelId="{CECB5E8F-6F9F-4F71-A312-9D904F07A3DC}" type="presOf" srcId="{9AD53998-7DA1-4D15-9D0D-DFF95AC38B8C}" destId="{3A6778E2-A471-44C8-9B0C-0252B9C4934A}" srcOrd="0" destOrd="0" presId="urn:microsoft.com/office/officeart/2005/8/layout/hierarchy2"/>
    <dgm:cxn modelId="{EFB46C96-B585-49C1-953D-855965D191CE}" srcId="{9BEC9EC1-EC0E-4D29-8ECE-38B980847B7E}" destId="{6FF726BC-1D60-45F8-886F-35B44F4668D1}" srcOrd="1" destOrd="0" parTransId="{1B72289F-8FDF-442B-A4D0-DC92C45FB36F}" sibTransId="{52B5DD18-D857-4107-A288-64BB3BC5FFC2}"/>
    <dgm:cxn modelId="{079E6C9A-2633-4BB8-8FC7-1AC7F2D0FBD6}" type="presOf" srcId="{1B72289F-8FDF-442B-A4D0-DC92C45FB36F}" destId="{23B99267-E148-492E-B8E2-46406AC43653}" srcOrd="1" destOrd="0" presId="urn:microsoft.com/office/officeart/2005/8/layout/hierarchy2"/>
    <dgm:cxn modelId="{AE39CB9F-EB83-4119-9C9C-1D03821E0B6C}" srcId="{92DD45AE-68F6-4506-A606-42B1055B2B8B}" destId="{7C8AA6A8-058A-47BA-AC38-DF79020405E2}" srcOrd="0" destOrd="0" parTransId="{9AD53998-7DA1-4D15-9D0D-DFF95AC38B8C}" sibTransId="{EA9862F6-02AD-408C-84B9-BD13FFBEC67C}"/>
    <dgm:cxn modelId="{3613C4A0-47A9-4565-BC4E-BB4047898B51}" srcId="{3F062299-97D8-4E65-BF0F-7659563E20F8}" destId="{9BEC9EC1-EC0E-4D29-8ECE-38B980847B7E}" srcOrd="0" destOrd="0" parTransId="{25105677-9473-4A4A-AF12-BF34B9A5EE4C}" sibTransId="{654CE7B7-ECC1-4FC1-BFE3-88CF269EEF10}"/>
    <dgm:cxn modelId="{F49DCCAA-DD89-44E5-8C91-940AE984FD78}" type="presOf" srcId="{2809739F-CEB3-4914-BD43-684C0615AFEA}" destId="{27393854-5EC8-474C-A434-EECB0601740A}" srcOrd="0" destOrd="0" presId="urn:microsoft.com/office/officeart/2005/8/layout/hierarchy2"/>
    <dgm:cxn modelId="{8015B3C3-3B95-4B88-88A7-88EC45F52052}" srcId="{2809739F-CEB3-4914-BD43-684C0615AFEA}" destId="{D01C49BC-1FE1-46C2-BD01-5A90FF95ACE3}" srcOrd="0" destOrd="0" parTransId="{DC4D9313-2F1B-45F7-9126-29723EAD39D1}" sibTransId="{C43D6BB2-18B7-4910-8242-1D7DB57C6CA4}"/>
    <dgm:cxn modelId="{E9340BC4-1A47-44E2-9ED2-53A1D143F7FB}" type="presOf" srcId="{DC4D9313-2F1B-45F7-9126-29723EAD39D1}" destId="{CB3A6292-8AC3-4DC7-A46C-E7D891FD1C51}" srcOrd="0" destOrd="0" presId="urn:microsoft.com/office/officeart/2005/8/layout/hierarchy2"/>
    <dgm:cxn modelId="{F8D40ECA-8EE9-41E3-850A-70BB952C1F8B}" type="presOf" srcId="{3D71F37D-58CF-40F1-BC48-4A6F58430136}" destId="{7D0F1A16-6EBF-44C0-89A8-802CFDC22E55}" srcOrd="0" destOrd="0" presId="urn:microsoft.com/office/officeart/2005/8/layout/hierarchy2"/>
    <dgm:cxn modelId="{3D16E6D6-75DA-4224-BED6-9A83C0354D2B}" type="presOf" srcId="{E5A4CCA4-0D37-4E5F-B487-B5210DB2D0ED}" destId="{D25BBBF7-F2B9-4680-B6EC-3129F52518FC}" srcOrd="1" destOrd="0" presId="urn:microsoft.com/office/officeart/2005/8/layout/hierarchy2"/>
    <dgm:cxn modelId="{EF9B7BF2-D659-4EF2-A8B2-660576AC0F82}" type="presOf" srcId="{9BEC9EC1-EC0E-4D29-8ECE-38B980847B7E}" destId="{E06DFF3B-FD21-49A9-803A-3CC2FFCBFA6E}" srcOrd="0" destOrd="0" presId="urn:microsoft.com/office/officeart/2005/8/layout/hierarchy2"/>
    <dgm:cxn modelId="{EB8572A3-0AE5-4016-84E8-E009D5EADE89}" type="presParOf" srcId="{6F7E7C3E-F8EC-4AA1-8EC7-AC0E290C8A8E}" destId="{C85A4C26-0E6A-4FA5-8505-6638B01D78A1}" srcOrd="0" destOrd="0" presId="urn:microsoft.com/office/officeart/2005/8/layout/hierarchy2"/>
    <dgm:cxn modelId="{A057FA83-7E27-47FD-882E-63B1EE211673}" type="presParOf" srcId="{C85A4C26-0E6A-4FA5-8505-6638B01D78A1}" destId="{E06DFF3B-FD21-49A9-803A-3CC2FFCBFA6E}" srcOrd="0" destOrd="0" presId="urn:microsoft.com/office/officeart/2005/8/layout/hierarchy2"/>
    <dgm:cxn modelId="{2DFEBDFF-D725-439E-8F34-5653AD5A87C3}" type="presParOf" srcId="{C85A4C26-0E6A-4FA5-8505-6638B01D78A1}" destId="{E0A3337A-48C7-488D-B6A4-6B6F07EBD222}" srcOrd="1" destOrd="0" presId="urn:microsoft.com/office/officeart/2005/8/layout/hierarchy2"/>
    <dgm:cxn modelId="{FD8B1FBF-4E1E-481C-BF8E-A22CFC3E6AC4}" type="presParOf" srcId="{E0A3337A-48C7-488D-B6A4-6B6F07EBD222}" destId="{2686D1C5-FABC-4298-86F4-6853F3540742}" srcOrd="0" destOrd="0" presId="urn:microsoft.com/office/officeart/2005/8/layout/hierarchy2"/>
    <dgm:cxn modelId="{F8279FAC-AC47-4275-941A-0567126AF820}" type="presParOf" srcId="{2686D1C5-FABC-4298-86F4-6853F3540742}" destId="{85CA8538-B55D-43A4-9E5E-13978A994AAB}" srcOrd="0" destOrd="0" presId="urn:microsoft.com/office/officeart/2005/8/layout/hierarchy2"/>
    <dgm:cxn modelId="{175705F0-D177-46D0-A365-FBAA6FA6CDEB}" type="presParOf" srcId="{E0A3337A-48C7-488D-B6A4-6B6F07EBD222}" destId="{15179149-80A2-41F7-91D8-A595480DBC3C}" srcOrd="1" destOrd="0" presId="urn:microsoft.com/office/officeart/2005/8/layout/hierarchy2"/>
    <dgm:cxn modelId="{28A20B1C-2E7E-4C28-BD2F-0809144F12F3}" type="presParOf" srcId="{15179149-80A2-41F7-91D8-A595480DBC3C}" destId="{27393854-5EC8-474C-A434-EECB0601740A}" srcOrd="0" destOrd="0" presId="urn:microsoft.com/office/officeart/2005/8/layout/hierarchy2"/>
    <dgm:cxn modelId="{5F2E3598-40D0-4EB7-BE21-238B43EB4063}" type="presParOf" srcId="{15179149-80A2-41F7-91D8-A595480DBC3C}" destId="{AC938797-4FF6-4421-BCCA-515197801FD4}" srcOrd="1" destOrd="0" presId="urn:microsoft.com/office/officeart/2005/8/layout/hierarchy2"/>
    <dgm:cxn modelId="{A0FD5D00-F93C-4EA1-94BD-77CD1ACF8E3F}" type="presParOf" srcId="{AC938797-4FF6-4421-BCCA-515197801FD4}" destId="{CB3A6292-8AC3-4DC7-A46C-E7D891FD1C51}" srcOrd="0" destOrd="0" presId="urn:microsoft.com/office/officeart/2005/8/layout/hierarchy2"/>
    <dgm:cxn modelId="{F933791A-2639-493C-96FC-22598379D9A2}" type="presParOf" srcId="{CB3A6292-8AC3-4DC7-A46C-E7D891FD1C51}" destId="{12A5D5E3-7CA7-43FD-9743-70BB90F28300}" srcOrd="0" destOrd="0" presId="urn:microsoft.com/office/officeart/2005/8/layout/hierarchy2"/>
    <dgm:cxn modelId="{C376D38E-9555-4EB8-BB9A-C4E5EA54466F}" type="presParOf" srcId="{AC938797-4FF6-4421-BCCA-515197801FD4}" destId="{F32CF393-E016-43AE-90D9-73DDB7B655A1}" srcOrd="1" destOrd="0" presId="urn:microsoft.com/office/officeart/2005/8/layout/hierarchy2"/>
    <dgm:cxn modelId="{5116AA0B-D747-4A9D-A89F-83267318CA0C}" type="presParOf" srcId="{F32CF393-E016-43AE-90D9-73DDB7B655A1}" destId="{83792FEB-71AD-4214-AE20-7141030F9A1D}" srcOrd="0" destOrd="0" presId="urn:microsoft.com/office/officeart/2005/8/layout/hierarchy2"/>
    <dgm:cxn modelId="{273D19FE-6B33-4C2C-92EF-B23105865C4D}" type="presParOf" srcId="{F32CF393-E016-43AE-90D9-73DDB7B655A1}" destId="{6F2A1A15-DE14-4909-8CF6-9E080A018666}" srcOrd="1" destOrd="0" presId="urn:microsoft.com/office/officeart/2005/8/layout/hierarchy2"/>
    <dgm:cxn modelId="{D2E1E204-E7F2-4E23-AFF3-FFF4ABA99A22}" type="presParOf" srcId="{E0A3337A-48C7-488D-B6A4-6B6F07EBD222}" destId="{811AE7E7-9E1A-4F6F-84C0-1C7F419336EE}" srcOrd="2" destOrd="0" presId="urn:microsoft.com/office/officeart/2005/8/layout/hierarchy2"/>
    <dgm:cxn modelId="{7AB1633B-CC8F-418D-BDA6-188A06579039}" type="presParOf" srcId="{811AE7E7-9E1A-4F6F-84C0-1C7F419336EE}" destId="{23B99267-E148-492E-B8E2-46406AC43653}" srcOrd="0" destOrd="0" presId="urn:microsoft.com/office/officeart/2005/8/layout/hierarchy2"/>
    <dgm:cxn modelId="{A55E78A3-7670-4C6C-BC8E-1781E6FDBFF8}" type="presParOf" srcId="{E0A3337A-48C7-488D-B6A4-6B6F07EBD222}" destId="{99B4CBF6-467C-42E4-8A9E-A495BEF40109}" srcOrd="3" destOrd="0" presId="urn:microsoft.com/office/officeart/2005/8/layout/hierarchy2"/>
    <dgm:cxn modelId="{A9478923-AD1E-4A10-B4EE-1ED0A40FEC36}" type="presParOf" srcId="{99B4CBF6-467C-42E4-8A9E-A495BEF40109}" destId="{172BCFFB-6364-4342-9EF2-C66D6F83B4EC}" srcOrd="0" destOrd="0" presId="urn:microsoft.com/office/officeart/2005/8/layout/hierarchy2"/>
    <dgm:cxn modelId="{5F99B163-971B-4CCE-9CC9-5705E15A62C0}" type="presParOf" srcId="{99B4CBF6-467C-42E4-8A9E-A495BEF40109}" destId="{1382FCB5-A7E1-4943-8214-0D2BABE18B7E}" srcOrd="1" destOrd="0" presId="urn:microsoft.com/office/officeart/2005/8/layout/hierarchy2"/>
    <dgm:cxn modelId="{860C10F1-BB54-485D-9A90-CD3CE62F9FCD}" type="presParOf" srcId="{1382FCB5-A7E1-4943-8214-0D2BABE18B7E}" destId="{4B070E92-0E32-41CC-B537-E3F64B693E58}" srcOrd="0" destOrd="0" presId="urn:microsoft.com/office/officeart/2005/8/layout/hierarchy2"/>
    <dgm:cxn modelId="{CFEB372B-A6FC-4DCA-82C0-6FC8BBAE5F82}" type="presParOf" srcId="{4B070E92-0E32-41CC-B537-E3F64B693E58}" destId="{039D7375-2CD0-43BE-BC44-96E676C5ABEE}" srcOrd="0" destOrd="0" presId="urn:microsoft.com/office/officeart/2005/8/layout/hierarchy2"/>
    <dgm:cxn modelId="{27CA52AF-FBF5-42F7-9F12-5DF9C395EAA3}" type="presParOf" srcId="{1382FCB5-A7E1-4943-8214-0D2BABE18B7E}" destId="{63F7E8CE-B03F-4A10-96E9-E8CDE1EE14DE}" srcOrd="1" destOrd="0" presId="urn:microsoft.com/office/officeart/2005/8/layout/hierarchy2"/>
    <dgm:cxn modelId="{9BF8F607-914F-4FC7-BB47-33B2E8516DE6}" type="presParOf" srcId="{63F7E8CE-B03F-4A10-96E9-E8CDE1EE14DE}" destId="{7D0F1A16-6EBF-44C0-89A8-802CFDC22E55}" srcOrd="0" destOrd="0" presId="urn:microsoft.com/office/officeart/2005/8/layout/hierarchy2"/>
    <dgm:cxn modelId="{C7BFB89D-D172-4280-BE0F-297B1332CAA4}" type="presParOf" srcId="{63F7E8CE-B03F-4A10-96E9-E8CDE1EE14DE}" destId="{27A495E3-56AD-4339-90B3-D204A1824EBF}" srcOrd="1" destOrd="0" presId="urn:microsoft.com/office/officeart/2005/8/layout/hierarchy2"/>
    <dgm:cxn modelId="{D16659E4-9F91-4285-823E-6048FB58C7FB}" type="presParOf" srcId="{E0A3337A-48C7-488D-B6A4-6B6F07EBD222}" destId="{C0A4593D-8A69-4AE7-B53A-55EA9257BB08}" srcOrd="4" destOrd="0" presId="urn:microsoft.com/office/officeart/2005/8/layout/hierarchy2"/>
    <dgm:cxn modelId="{92D7AFB0-058B-437E-A79C-B95F7B9CE729}" type="presParOf" srcId="{C0A4593D-8A69-4AE7-B53A-55EA9257BB08}" destId="{D25BBBF7-F2B9-4680-B6EC-3129F52518FC}" srcOrd="0" destOrd="0" presId="urn:microsoft.com/office/officeart/2005/8/layout/hierarchy2"/>
    <dgm:cxn modelId="{386F9385-B6F5-41F4-B879-E069C95E696C}" type="presParOf" srcId="{E0A3337A-48C7-488D-B6A4-6B6F07EBD222}" destId="{7AF6BF96-FF62-43A4-B877-35B7AC177C54}" srcOrd="5" destOrd="0" presId="urn:microsoft.com/office/officeart/2005/8/layout/hierarchy2"/>
    <dgm:cxn modelId="{C8AF8B94-EB77-4A75-923E-9F0EF00EB3B9}" type="presParOf" srcId="{7AF6BF96-FF62-43A4-B877-35B7AC177C54}" destId="{4B387D84-6A18-4110-95D5-0F497509E650}" srcOrd="0" destOrd="0" presId="urn:microsoft.com/office/officeart/2005/8/layout/hierarchy2"/>
    <dgm:cxn modelId="{9DAE273A-24C0-457F-A1EC-FD2374DF64AF}" type="presParOf" srcId="{7AF6BF96-FF62-43A4-B877-35B7AC177C54}" destId="{8D86A580-66C0-48EE-9991-74A1B6354CB1}" srcOrd="1" destOrd="0" presId="urn:microsoft.com/office/officeart/2005/8/layout/hierarchy2"/>
    <dgm:cxn modelId="{92F5B331-4B5A-4157-89FE-FF1A151A71C8}" type="presParOf" srcId="{8D86A580-66C0-48EE-9991-74A1B6354CB1}" destId="{3A6778E2-A471-44C8-9B0C-0252B9C4934A}" srcOrd="0" destOrd="0" presId="urn:microsoft.com/office/officeart/2005/8/layout/hierarchy2"/>
    <dgm:cxn modelId="{5B5F28EB-4FC7-451D-85C3-6AAC5FEF8C78}" type="presParOf" srcId="{3A6778E2-A471-44C8-9B0C-0252B9C4934A}" destId="{69928A79-240E-482A-9457-D092D149CB8F}" srcOrd="0" destOrd="0" presId="urn:microsoft.com/office/officeart/2005/8/layout/hierarchy2"/>
    <dgm:cxn modelId="{6092867A-49DF-4340-ABBA-D48379DAA677}" type="presParOf" srcId="{8D86A580-66C0-48EE-9991-74A1B6354CB1}" destId="{F3D031BB-6434-4582-9772-C1238939B162}" srcOrd="1" destOrd="0" presId="urn:microsoft.com/office/officeart/2005/8/layout/hierarchy2"/>
    <dgm:cxn modelId="{389E9290-F21D-4945-B162-97832294D3D1}" type="presParOf" srcId="{F3D031BB-6434-4582-9772-C1238939B162}" destId="{12A26271-D4BB-4641-95E2-D00E83D21DA9}" srcOrd="0" destOrd="0" presId="urn:microsoft.com/office/officeart/2005/8/layout/hierarchy2"/>
    <dgm:cxn modelId="{C896027B-9EA0-4443-B515-043D445EF518}" type="presParOf" srcId="{F3D031BB-6434-4582-9772-C1238939B162}" destId="{86A2341D-7A1B-40B2-9F3A-F33E79D9AC50}" srcOrd="1" destOrd="0" presId="urn:microsoft.com/office/officeart/2005/8/layout/hierarchy2"/>
  </dgm:cxnLst>
  <dgm:bg>
    <a:noFill/>
    <a:effectLst>
      <a:outerShdw blurRad="50800" dist="38100" dir="2700000" algn="tl" rotWithShape="0">
        <a:prstClr val="black">
          <a:alpha val="40000"/>
        </a:prstClr>
      </a:outerShdw>
    </a:effectLst>
  </dgm:bg>
  <dgm:whole/>
  <dgm:extLst>
    <a:ext uri="http://schemas.microsoft.com/office/drawing/2008/diagram">
      <dsp:dataModelExt xmlns:dsp="http://schemas.microsoft.com/office/drawing/2008/diagram" relId="rId9"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F752B003-703D-4D1F-B44F-34D44985015C}" type="doc">
      <dgm:prSet loTypeId="urn:microsoft.com/office/officeart/2009/3/layout/StepUpProcess" loCatId="process" qsTypeId="urn:microsoft.com/office/officeart/2005/8/quickstyle/simple3" qsCatId="simple" csTypeId="urn:microsoft.com/office/officeart/2005/8/colors/colorful2" csCatId="colorful" phldr="1"/>
      <dgm:spPr/>
      <dgm:t>
        <a:bodyPr/>
        <a:lstStyle/>
        <a:p>
          <a:endParaRPr lang="fr-MA"/>
        </a:p>
      </dgm:t>
    </dgm:pt>
    <dgm:pt modelId="{38099297-1971-493F-8C88-58BB11A57DCF}">
      <dgm:prSet phldrT="[Texte]" custT="1"/>
      <dgm:spPr/>
      <dgm:t>
        <a:bodyPr/>
        <a:lstStyle/>
        <a:p>
          <a:pPr algn="ctr"/>
          <a:r>
            <a:rPr lang="fr-MA" sz="3600" b="1" dirty="0">
              <a:solidFill>
                <a:schemeClr val="accent4">
                  <a:lumMod val="75000"/>
                </a:schemeClr>
              </a:solidFill>
              <a:latin typeface="Microsoft Uighur" panose="02000000000000000000" pitchFamily="2" charset="-78"/>
              <a:cs typeface="Microsoft Uighur" panose="02000000000000000000" pitchFamily="2" charset="-78"/>
            </a:rPr>
            <a:t>Palier 1</a:t>
          </a:r>
        </a:p>
        <a:p>
          <a:pPr algn="ctr"/>
          <a:r>
            <a:rPr lang="fr-MA" sz="3600" b="1" dirty="0">
              <a:solidFill>
                <a:schemeClr val="accent4">
                  <a:lumMod val="75000"/>
                </a:schemeClr>
              </a:solidFill>
              <a:latin typeface="Microsoft Uighur" panose="02000000000000000000" pitchFamily="2" charset="-78"/>
              <a:cs typeface="Microsoft Uighur" panose="02000000000000000000" pitchFamily="2" charset="-78"/>
            </a:rPr>
            <a:t>Lettre</a:t>
          </a:r>
        </a:p>
      </dgm:t>
    </dgm:pt>
    <dgm:pt modelId="{BF7461E7-6BC5-4F53-8D7E-768481480DB8}" type="parTrans" cxnId="{1C981BA4-3ADD-4E22-8E54-E867E73C86EE}">
      <dgm:prSet/>
      <dgm:spPr/>
      <dgm:t>
        <a:bodyPr/>
        <a:lstStyle/>
        <a:p>
          <a:endParaRPr lang="fr-MA" sz="4000" b="1">
            <a:latin typeface="Microsoft Uighur" panose="02000000000000000000" pitchFamily="2" charset="-78"/>
            <a:cs typeface="Microsoft Uighur" panose="02000000000000000000" pitchFamily="2" charset="-78"/>
          </a:endParaRPr>
        </a:p>
      </dgm:t>
    </dgm:pt>
    <dgm:pt modelId="{562285C4-2BF9-41FA-8830-3CC35ED007C7}" type="sibTrans" cxnId="{1C981BA4-3ADD-4E22-8E54-E867E73C86EE}">
      <dgm:prSet/>
      <dgm:spPr/>
      <dgm:t>
        <a:bodyPr/>
        <a:lstStyle/>
        <a:p>
          <a:endParaRPr lang="fr-MA" sz="4000" b="1">
            <a:latin typeface="Microsoft Uighur" panose="02000000000000000000" pitchFamily="2" charset="-78"/>
            <a:cs typeface="Microsoft Uighur" panose="02000000000000000000" pitchFamily="2" charset="-78"/>
          </a:endParaRPr>
        </a:p>
      </dgm:t>
    </dgm:pt>
    <dgm:pt modelId="{36BECA31-E34D-4C84-91A9-E0B6667FB3E8}">
      <dgm:prSet phldrT="[Texte]" custT="1"/>
      <dgm:spPr/>
      <dgm:t>
        <a:bodyPr/>
        <a:lstStyle/>
        <a:p>
          <a:pPr algn="ctr"/>
          <a:r>
            <a:rPr lang="fr-MA" sz="3600" b="1" dirty="0">
              <a:solidFill>
                <a:schemeClr val="accent4">
                  <a:lumMod val="75000"/>
                </a:schemeClr>
              </a:solidFill>
              <a:latin typeface="Microsoft Uighur" panose="02000000000000000000" pitchFamily="2" charset="-78"/>
              <a:cs typeface="Microsoft Uighur" panose="02000000000000000000" pitchFamily="2" charset="-78"/>
            </a:rPr>
            <a:t>Palier 2</a:t>
          </a:r>
        </a:p>
        <a:p>
          <a:pPr algn="ctr"/>
          <a:r>
            <a:rPr lang="fr-MA" sz="3600" b="1" dirty="0">
              <a:solidFill>
                <a:schemeClr val="accent4">
                  <a:lumMod val="75000"/>
                </a:schemeClr>
              </a:solidFill>
              <a:latin typeface="Microsoft Uighur" panose="02000000000000000000" pitchFamily="2" charset="-78"/>
              <a:cs typeface="Microsoft Uighur" panose="02000000000000000000" pitchFamily="2" charset="-78"/>
            </a:rPr>
            <a:t>M.S.</a:t>
          </a:r>
          <a:endParaRPr lang="fr-MA" sz="4000" b="1" dirty="0">
            <a:solidFill>
              <a:schemeClr val="accent4">
                <a:lumMod val="75000"/>
              </a:schemeClr>
            </a:solidFill>
            <a:latin typeface="Microsoft Uighur" panose="02000000000000000000" pitchFamily="2" charset="-78"/>
            <a:cs typeface="Microsoft Uighur" panose="02000000000000000000" pitchFamily="2" charset="-78"/>
          </a:endParaRPr>
        </a:p>
      </dgm:t>
    </dgm:pt>
    <dgm:pt modelId="{F60E12C3-E50A-43E0-B4C7-329DE76F67CC}" type="parTrans" cxnId="{19F1F451-22C3-4293-8BC0-01047DB6E2B3}">
      <dgm:prSet/>
      <dgm:spPr/>
      <dgm:t>
        <a:bodyPr/>
        <a:lstStyle/>
        <a:p>
          <a:endParaRPr lang="fr-MA" sz="4000" b="1">
            <a:latin typeface="Microsoft Uighur" panose="02000000000000000000" pitchFamily="2" charset="-78"/>
            <a:cs typeface="Microsoft Uighur" panose="02000000000000000000" pitchFamily="2" charset="-78"/>
          </a:endParaRPr>
        </a:p>
      </dgm:t>
    </dgm:pt>
    <dgm:pt modelId="{D0256CAD-87DB-4CDF-A837-BC06372D1501}" type="sibTrans" cxnId="{19F1F451-22C3-4293-8BC0-01047DB6E2B3}">
      <dgm:prSet/>
      <dgm:spPr/>
      <dgm:t>
        <a:bodyPr/>
        <a:lstStyle/>
        <a:p>
          <a:endParaRPr lang="fr-MA" sz="4000" b="1">
            <a:latin typeface="Microsoft Uighur" panose="02000000000000000000" pitchFamily="2" charset="-78"/>
            <a:cs typeface="Microsoft Uighur" panose="02000000000000000000" pitchFamily="2" charset="-78"/>
          </a:endParaRPr>
        </a:p>
      </dgm:t>
    </dgm:pt>
    <dgm:pt modelId="{3A5057DF-C8ED-404E-BFA9-D95B8C99AADF}">
      <dgm:prSet phldrT="[Texte]"/>
      <dgm:spPr/>
      <dgm:t>
        <a:bodyPr/>
        <a:lstStyle/>
        <a:p>
          <a:r>
            <a:rPr lang="fr-MA" b="1" dirty="0">
              <a:solidFill>
                <a:schemeClr val="accent4">
                  <a:lumMod val="75000"/>
                </a:schemeClr>
              </a:solidFill>
              <a:latin typeface="Microsoft Uighur" panose="02000000000000000000" pitchFamily="2" charset="-78"/>
              <a:cs typeface="Microsoft Uighur" panose="02000000000000000000" pitchFamily="2" charset="-78"/>
            </a:rPr>
            <a:t>Palier 3</a:t>
          </a:r>
        </a:p>
        <a:p>
          <a:r>
            <a:rPr lang="fr-MA" b="1" dirty="0">
              <a:solidFill>
                <a:schemeClr val="accent4">
                  <a:lumMod val="75000"/>
                </a:schemeClr>
              </a:solidFill>
              <a:latin typeface="Microsoft Uighur" panose="02000000000000000000" pitchFamily="2" charset="-78"/>
              <a:cs typeface="Microsoft Uighur" panose="02000000000000000000" pitchFamily="2" charset="-78"/>
            </a:rPr>
            <a:t>M.A.</a:t>
          </a:r>
        </a:p>
      </dgm:t>
    </dgm:pt>
    <dgm:pt modelId="{975F412D-32D4-4812-9B58-4F5B3218D5AE}" type="parTrans" cxnId="{D9C7ED4D-3520-4AB5-8062-5B1FD93F1DF2}">
      <dgm:prSet/>
      <dgm:spPr/>
      <dgm:t>
        <a:bodyPr/>
        <a:lstStyle/>
        <a:p>
          <a:endParaRPr lang="fr-MA"/>
        </a:p>
      </dgm:t>
    </dgm:pt>
    <dgm:pt modelId="{1531EEEB-A9DD-445F-B5C3-E7AF261023DB}" type="sibTrans" cxnId="{D9C7ED4D-3520-4AB5-8062-5B1FD93F1DF2}">
      <dgm:prSet/>
      <dgm:spPr/>
      <dgm:t>
        <a:bodyPr/>
        <a:lstStyle/>
        <a:p>
          <a:endParaRPr lang="fr-MA"/>
        </a:p>
      </dgm:t>
    </dgm:pt>
    <dgm:pt modelId="{C4CCA253-8AAE-4E4F-B43C-A1A2FB162DE0}" type="pres">
      <dgm:prSet presAssocID="{F752B003-703D-4D1F-B44F-34D44985015C}" presName="rootnode" presStyleCnt="0">
        <dgm:presLayoutVars>
          <dgm:chMax/>
          <dgm:chPref/>
          <dgm:dir/>
          <dgm:animLvl val="lvl"/>
        </dgm:presLayoutVars>
      </dgm:prSet>
      <dgm:spPr/>
    </dgm:pt>
    <dgm:pt modelId="{05DE17E6-2179-4BA5-B45E-0ADFEF0B025B}" type="pres">
      <dgm:prSet presAssocID="{38099297-1971-493F-8C88-58BB11A57DCF}" presName="composite" presStyleCnt="0"/>
      <dgm:spPr/>
    </dgm:pt>
    <dgm:pt modelId="{424C5E60-DC5A-409F-A244-F0B9CA41183D}" type="pres">
      <dgm:prSet presAssocID="{38099297-1971-493F-8C88-58BB11A57DCF}" presName="LShape" presStyleLbl="alignNode1" presStyleIdx="0" presStyleCnt="5"/>
      <dgm:spPr/>
    </dgm:pt>
    <dgm:pt modelId="{3033E65E-F48B-4EBF-8D01-3F0DBDDB8743}" type="pres">
      <dgm:prSet presAssocID="{38099297-1971-493F-8C88-58BB11A57DCF}" presName="ParentText" presStyleLbl="revTx" presStyleIdx="0" presStyleCnt="3">
        <dgm:presLayoutVars>
          <dgm:chMax val="0"/>
          <dgm:chPref val="0"/>
          <dgm:bulletEnabled val="1"/>
        </dgm:presLayoutVars>
      </dgm:prSet>
      <dgm:spPr/>
    </dgm:pt>
    <dgm:pt modelId="{64401DB5-BA5B-4785-B037-D8B45F262A03}" type="pres">
      <dgm:prSet presAssocID="{38099297-1971-493F-8C88-58BB11A57DCF}" presName="Triangle" presStyleLbl="alignNode1" presStyleIdx="1" presStyleCnt="5"/>
      <dgm:spPr/>
    </dgm:pt>
    <dgm:pt modelId="{6CB96D1E-DAAD-49BC-9585-10244A77D9B5}" type="pres">
      <dgm:prSet presAssocID="{562285C4-2BF9-41FA-8830-3CC35ED007C7}" presName="sibTrans" presStyleCnt="0"/>
      <dgm:spPr/>
    </dgm:pt>
    <dgm:pt modelId="{D5699449-E48A-41B3-90FC-6F3CF44E03AA}" type="pres">
      <dgm:prSet presAssocID="{562285C4-2BF9-41FA-8830-3CC35ED007C7}" presName="space" presStyleCnt="0"/>
      <dgm:spPr/>
    </dgm:pt>
    <dgm:pt modelId="{B1D5B972-112B-49E1-9A88-D7F8BDBF6E3B}" type="pres">
      <dgm:prSet presAssocID="{36BECA31-E34D-4C84-91A9-E0B6667FB3E8}" presName="composite" presStyleCnt="0"/>
      <dgm:spPr/>
    </dgm:pt>
    <dgm:pt modelId="{40CAE1D5-43BE-4902-956E-3C9182514EC7}" type="pres">
      <dgm:prSet presAssocID="{36BECA31-E34D-4C84-91A9-E0B6667FB3E8}" presName="LShape" presStyleLbl="alignNode1" presStyleIdx="2" presStyleCnt="5"/>
      <dgm:spPr/>
    </dgm:pt>
    <dgm:pt modelId="{FAA36752-3B4D-4547-B194-C5FB45390121}" type="pres">
      <dgm:prSet presAssocID="{36BECA31-E34D-4C84-91A9-E0B6667FB3E8}" presName="ParentText" presStyleLbl="revTx" presStyleIdx="1" presStyleCnt="3">
        <dgm:presLayoutVars>
          <dgm:chMax val="0"/>
          <dgm:chPref val="0"/>
          <dgm:bulletEnabled val="1"/>
        </dgm:presLayoutVars>
      </dgm:prSet>
      <dgm:spPr/>
    </dgm:pt>
    <dgm:pt modelId="{AA57FA7C-401E-4FEF-94EA-2A43A30EC7D7}" type="pres">
      <dgm:prSet presAssocID="{36BECA31-E34D-4C84-91A9-E0B6667FB3E8}" presName="Triangle" presStyleLbl="alignNode1" presStyleIdx="3" presStyleCnt="5"/>
      <dgm:spPr/>
    </dgm:pt>
    <dgm:pt modelId="{E001F586-E507-42A0-A4BE-E3F5DA5DD3A6}" type="pres">
      <dgm:prSet presAssocID="{D0256CAD-87DB-4CDF-A837-BC06372D1501}" presName="sibTrans" presStyleCnt="0"/>
      <dgm:spPr/>
    </dgm:pt>
    <dgm:pt modelId="{8144F45E-74BA-4F71-B0C7-F6867E25C438}" type="pres">
      <dgm:prSet presAssocID="{D0256CAD-87DB-4CDF-A837-BC06372D1501}" presName="space" presStyleCnt="0"/>
      <dgm:spPr/>
    </dgm:pt>
    <dgm:pt modelId="{8B3DB053-3877-4F33-9974-E2F6B1ACADD7}" type="pres">
      <dgm:prSet presAssocID="{3A5057DF-C8ED-404E-BFA9-D95B8C99AADF}" presName="composite" presStyleCnt="0"/>
      <dgm:spPr/>
    </dgm:pt>
    <dgm:pt modelId="{581F2774-D14C-4142-84E7-5C5395614DCB}" type="pres">
      <dgm:prSet presAssocID="{3A5057DF-C8ED-404E-BFA9-D95B8C99AADF}" presName="LShape" presStyleLbl="alignNode1" presStyleIdx="4" presStyleCnt="5"/>
      <dgm:spPr/>
    </dgm:pt>
    <dgm:pt modelId="{0B585BED-CB6C-4807-9D9B-1DA759B8209C}" type="pres">
      <dgm:prSet presAssocID="{3A5057DF-C8ED-404E-BFA9-D95B8C99AADF}" presName="ParentText" presStyleLbl="revTx" presStyleIdx="2" presStyleCnt="3">
        <dgm:presLayoutVars>
          <dgm:chMax val="0"/>
          <dgm:chPref val="0"/>
          <dgm:bulletEnabled val="1"/>
        </dgm:presLayoutVars>
      </dgm:prSet>
      <dgm:spPr/>
    </dgm:pt>
  </dgm:ptLst>
  <dgm:cxnLst>
    <dgm:cxn modelId="{D9C7ED4D-3520-4AB5-8062-5B1FD93F1DF2}" srcId="{F752B003-703D-4D1F-B44F-34D44985015C}" destId="{3A5057DF-C8ED-404E-BFA9-D95B8C99AADF}" srcOrd="2" destOrd="0" parTransId="{975F412D-32D4-4812-9B58-4F5B3218D5AE}" sibTransId="{1531EEEB-A9DD-445F-B5C3-E7AF261023DB}"/>
    <dgm:cxn modelId="{19F1F451-22C3-4293-8BC0-01047DB6E2B3}" srcId="{F752B003-703D-4D1F-B44F-34D44985015C}" destId="{36BECA31-E34D-4C84-91A9-E0B6667FB3E8}" srcOrd="1" destOrd="0" parTransId="{F60E12C3-E50A-43E0-B4C7-329DE76F67CC}" sibTransId="{D0256CAD-87DB-4CDF-A837-BC06372D1501}"/>
    <dgm:cxn modelId="{1C981BA4-3ADD-4E22-8E54-E867E73C86EE}" srcId="{F752B003-703D-4D1F-B44F-34D44985015C}" destId="{38099297-1971-493F-8C88-58BB11A57DCF}" srcOrd="0" destOrd="0" parTransId="{BF7461E7-6BC5-4F53-8D7E-768481480DB8}" sibTransId="{562285C4-2BF9-41FA-8830-3CC35ED007C7}"/>
    <dgm:cxn modelId="{7B9C22DC-DA1E-4A5C-9EB9-131DDBD183AB}" type="presOf" srcId="{F752B003-703D-4D1F-B44F-34D44985015C}" destId="{C4CCA253-8AAE-4E4F-B43C-A1A2FB162DE0}" srcOrd="0" destOrd="0" presId="urn:microsoft.com/office/officeart/2009/3/layout/StepUpProcess"/>
    <dgm:cxn modelId="{0E2416DE-3533-4B5F-9F7B-F8A160114100}" type="presOf" srcId="{38099297-1971-493F-8C88-58BB11A57DCF}" destId="{3033E65E-F48B-4EBF-8D01-3F0DBDDB8743}" srcOrd="0" destOrd="0" presId="urn:microsoft.com/office/officeart/2009/3/layout/StepUpProcess"/>
    <dgm:cxn modelId="{57EFE1F7-4139-4F4E-B01E-2142E36E0009}" type="presOf" srcId="{36BECA31-E34D-4C84-91A9-E0B6667FB3E8}" destId="{FAA36752-3B4D-4547-B194-C5FB45390121}" srcOrd="0" destOrd="0" presId="urn:microsoft.com/office/officeart/2009/3/layout/StepUpProcess"/>
    <dgm:cxn modelId="{FE1EEEFD-BCAD-4307-BED8-6B96B9B3E823}" type="presOf" srcId="{3A5057DF-C8ED-404E-BFA9-D95B8C99AADF}" destId="{0B585BED-CB6C-4807-9D9B-1DA759B8209C}" srcOrd="0" destOrd="0" presId="urn:microsoft.com/office/officeart/2009/3/layout/StepUpProcess"/>
    <dgm:cxn modelId="{7D38246E-0FDB-4D1C-9693-B43584F698F5}" type="presParOf" srcId="{C4CCA253-8AAE-4E4F-B43C-A1A2FB162DE0}" destId="{05DE17E6-2179-4BA5-B45E-0ADFEF0B025B}" srcOrd="0" destOrd="0" presId="urn:microsoft.com/office/officeart/2009/3/layout/StepUpProcess"/>
    <dgm:cxn modelId="{2147EF0F-9F80-4E24-B8BC-28BD99DA4A9C}" type="presParOf" srcId="{05DE17E6-2179-4BA5-B45E-0ADFEF0B025B}" destId="{424C5E60-DC5A-409F-A244-F0B9CA41183D}" srcOrd="0" destOrd="0" presId="urn:microsoft.com/office/officeart/2009/3/layout/StepUpProcess"/>
    <dgm:cxn modelId="{046269F4-2544-494D-B59E-6DB060BE1516}" type="presParOf" srcId="{05DE17E6-2179-4BA5-B45E-0ADFEF0B025B}" destId="{3033E65E-F48B-4EBF-8D01-3F0DBDDB8743}" srcOrd="1" destOrd="0" presId="urn:microsoft.com/office/officeart/2009/3/layout/StepUpProcess"/>
    <dgm:cxn modelId="{6C98E19C-5DCF-4FE0-92EE-A0C012DE276D}" type="presParOf" srcId="{05DE17E6-2179-4BA5-B45E-0ADFEF0B025B}" destId="{64401DB5-BA5B-4785-B037-D8B45F262A03}" srcOrd="2" destOrd="0" presId="urn:microsoft.com/office/officeart/2009/3/layout/StepUpProcess"/>
    <dgm:cxn modelId="{19899F4B-04B9-40F0-8ADF-75CB99C27FF1}" type="presParOf" srcId="{C4CCA253-8AAE-4E4F-B43C-A1A2FB162DE0}" destId="{6CB96D1E-DAAD-49BC-9585-10244A77D9B5}" srcOrd="1" destOrd="0" presId="urn:microsoft.com/office/officeart/2009/3/layout/StepUpProcess"/>
    <dgm:cxn modelId="{34470C32-68E7-4A8F-A7FA-C8C1CCBCD8EC}" type="presParOf" srcId="{6CB96D1E-DAAD-49BC-9585-10244A77D9B5}" destId="{D5699449-E48A-41B3-90FC-6F3CF44E03AA}" srcOrd="0" destOrd="0" presId="urn:microsoft.com/office/officeart/2009/3/layout/StepUpProcess"/>
    <dgm:cxn modelId="{97499DAF-7202-4560-8FDE-AEB0DE63CD6D}" type="presParOf" srcId="{C4CCA253-8AAE-4E4F-B43C-A1A2FB162DE0}" destId="{B1D5B972-112B-49E1-9A88-D7F8BDBF6E3B}" srcOrd="2" destOrd="0" presId="urn:microsoft.com/office/officeart/2009/3/layout/StepUpProcess"/>
    <dgm:cxn modelId="{47BE05CB-3A44-4BF9-843B-B25DA635BAF1}" type="presParOf" srcId="{B1D5B972-112B-49E1-9A88-D7F8BDBF6E3B}" destId="{40CAE1D5-43BE-4902-956E-3C9182514EC7}" srcOrd="0" destOrd="0" presId="urn:microsoft.com/office/officeart/2009/3/layout/StepUpProcess"/>
    <dgm:cxn modelId="{E498429E-4AB4-448E-8EA8-AA478AA8FF73}" type="presParOf" srcId="{B1D5B972-112B-49E1-9A88-D7F8BDBF6E3B}" destId="{FAA36752-3B4D-4547-B194-C5FB45390121}" srcOrd="1" destOrd="0" presId="urn:microsoft.com/office/officeart/2009/3/layout/StepUpProcess"/>
    <dgm:cxn modelId="{069FCAB8-7B98-4D78-864A-FF9F2812F552}" type="presParOf" srcId="{B1D5B972-112B-49E1-9A88-D7F8BDBF6E3B}" destId="{AA57FA7C-401E-4FEF-94EA-2A43A30EC7D7}" srcOrd="2" destOrd="0" presId="urn:microsoft.com/office/officeart/2009/3/layout/StepUpProcess"/>
    <dgm:cxn modelId="{EB88887B-6FF4-4C10-A52F-51E947E93214}" type="presParOf" srcId="{C4CCA253-8AAE-4E4F-B43C-A1A2FB162DE0}" destId="{E001F586-E507-42A0-A4BE-E3F5DA5DD3A6}" srcOrd="3" destOrd="0" presId="urn:microsoft.com/office/officeart/2009/3/layout/StepUpProcess"/>
    <dgm:cxn modelId="{EFB59B15-3923-43D9-A956-1AEA712B12A2}" type="presParOf" srcId="{E001F586-E507-42A0-A4BE-E3F5DA5DD3A6}" destId="{8144F45E-74BA-4F71-B0C7-F6867E25C438}" srcOrd="0" destOrd="0" presId="urn:microsoft.com/office/officeart/2009/3/layout/StepUpProcess"/>
    <dgm:cxn modelId="{9EBA3B5A-6DF1-4CCD-A2A9-83124E2467BA}" type="presParOf" srcId="{C4CCA253-8AAE-4E4F-B43C-A1A2FB162DE0}" destId="{8B3DB053-3877-4F33-9974-E2F6B1ACADD7}" srcOrd="4" destOrd="0" presId="urn:microsoft.com/office/officeart/2009/3/layout/StepUpProcess"/>
    <dgm:cxn modelId="{3C94227F-67AB-4258-851D-BE6D8C3FC24A}" type="presParOf" srcId="{8B3DB053-3877-4F33-9974-E2F6B1ACADD7}" destId="{581F2774-D14C-4142-84E7-5C5395614DCB}" srcOrd="0" destOrd="0" presId="urn:microsoft.com/office/officeart/2009/3/layout/StepUpProcess"/>
    <dgm:cxn modelId="{8485BDD2-0D2D-48F0-95AB-D8F58F0A71D5}" type="presParOf" srcId="{8B3DB053-3877-4F33-9974-E2F6B1ACADD7}" destId="{0B585BED-CB6C-4807-9D9B-1DA759B8209C}" srcOrd="1" destOrd="0" presId="urn:microsoft.com/office/officeart/2009/3/layout/StepUpProcess"/>
  </dgm:cxnLst>
  <dgm:bg>
    <a:noFill/>
  </dgm:bg>
  <dgm:whole>
    <a:ln>
      <a:noFill/>
    </a:ln>
  </dgm:whole>
  <dgm:extLst>
    <a:ext uri="http://schemas.microsoft.com/office/drawing/2008/diagram">
      <dsp:dataModelExt xmlns:dsp="http://schemas.microsoft.com/office/drawing/2008/diagram" relId="rId9"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F752B003-703D-4D1F-B44F-34D44985015C}" type="doc">
      <dgm:prSet loTypeId="urn:microsoft.com/office/officeart/2009/3/layout/StepUpProcess" loCatId="process" qsTypeId="urn:microsoft.com/office/officeart/2005/8/quickstyle/simple3" qsCatId="simple" csTypeId="urn:microsoft.com/office/officeart/2005/8/colors/colorful1" csCatId="colorful" phldr="1"/>
      <dgm:spPr/>
      <dgm:t>
        <a:bodyPr/>
        <a:lstStyle/>
        <a:p>
          <a:endParaRPr lang="fr-MA"/>
        </a:p>
      </dgm:t>
    </dgm:pt>
    <dgm:pt modelId="{38099297-1971-493F-8C88-58BB11A57DCF}">
      <dgm:prSet phldrT="[Texte]" custT="1"/>
      <dgm:spPr/>
      <dgm:t>
        <a:bodyPr/>
        <a:lstStyle/>
        <a:p>
          <a:pPr algn="ctr"/>
          <a:r>
            <a:rPr lang="fr-MA" sz="3200" b="1" dirty="0">
              <a:solidFill>
                <a:srgbClr val="49385E"/>
              </a:solidFill>
              <a:latin typeface="Microsoft Uighur" panose="02000000000000000000" pitchFamily="2" charset="-78"/>
              <a:cs typeface="Microsoft Uighur" panose="02000000000000000000" pitchFamily="2" charset="-78"/>
            </a:rPr>
            <a:t>Palier1 Lettre</a:t>
          </a:r>
        </a:p>
      </dgm:t>
    </dgm:pt>
    <dgm:pt modelId="{BF7461E7-6BC5-4F53-8D7E-768481480DB8}" type="parTrans" cxnId="{1C981BA4-3ADD-4E22-8E54-E867E73C86EE}">
      <dgm:prSet/>
      <dgm:spPr/>
      <dgm:t>
        <a:bodyPr/>
        <a:lstStyle/>
        <a:p>
          <a:endParaRPr lang="fr-MA" sz="4000" b="1">
            <a:latin typeface="Microsoft Uighur" panose="02000000000000000000" pitchFamily="2" charset="-78"/>
            <a:cs typeface="Microsoft Uighur" panose="02000000000000000000" pitchFamily="2" charset="-78"/>
          </a:endParaRPr>
        </a:p>
      </dgm:t>
    </dgm:pt>
    <dgm:pt modelId="{562285C4-2BF9-41FA-8830-3CC35ED007C7}" type="sibTrans" cxnId="{1C981BA4-3ADD-4E22-8E54-E867E73C86EE}">
      <dgm:prSet/>
      <dgm:spPr/>
      <dgm:t>
        <a:bodyPr/>
        <a:lstStyle/>
        <a:p>
          <a:endParaRPr lang="fr-MA" sz="4000" b="1">
            <a:latin typeface="Microsoft Uighur" panose="02000000000000000000" pitchFamily="2" charset="-78"/>
            <a:cs typeface="Microsoft Uighur" panose="02000000000000000000" pitchFamily="2" charset="-78"/>
          </a:endParaRPr>
        </a:p>
      </dgm:t>
    </dgm:pt>
    <dgm:pt modelId="{36BECA31-E34D-4C84-91A9-E0B6667FB3E8}">
      <dgm:prSet phldrT="[Texte]" custT="1"/>
      <dgm:spPr/>
      <dgm:t>
        <a:bodyPr/>
        <a:lstStyle/>
        <a:p>
          <a:pPr algn="ctr"/>
          <a:r>
            <a:rPr lang="fr-MA" sz="3600" b="1" dirty="0">
              <a:solidFill>
                <a:srgbClr val="49385E"/>
              </a:solidFill>
              <a:latin typeface="Microsoft Uighur" panose="02000000000000000000" pitchFamily="2" charset="-78"/>
              <a:cs typeface="Microsoft Uighur" panose="02000000000000000000" pitchFamily="2" charset="-78"/>
            </a:rPr>
            <a:t>Palier2 M.S.</a:t>
          </a:r>
        </a:p>
      </dgm:t>
    </dgm:pt>
    <dgm:pt modelId="{F60E12C3-E50A-43E0-B4C7-329DE76F67CC}" type="parTrans" cxnId="{19F1F451-22C3-4293-8BC0-01047DB6E2B3}">
      <dgm:prSet/>
      <dgm:spPr/>
      <dgm:t>
        <a:bodyPr/>
        <a:lstStyle/>
        <a:p>
          <a:endParaRPr lang="fr-MA" sz="4000" b="1">
            <a:latin typeface="Microsoft Uighur" panose="02000000000000000000" pitchFamily="2" charset="-78"/>
            <a:cs typeface="Microsoft Uighur" panose="02000000000000000000" pitchFamily="2" charset="-78"/>
          </a:endParaRPr>
        </a:p>
      </dgm:t>
    </dgm:pt>
    <dgm:pt modelId="{D0256CAD-87DB-4CDF-A837-BC06372D1501}" type="sibTrans" cxnId="{19F1F451-22C3-4293-8BC0-01047DB6E2B3}">
      <dgm:prSet/>
      <dgm:spPr/>
      <dgm:t>
        <a:bodyPr/>
        <a:lstStyle/>
        <a:p>
          <a:endParaRPr lang="fr-MA" sz="4000" b="1">
            <a:latin typeface="Microsoft Uighur" panose="02000000000000000000" pitchFamily="2" charset="-78"/>
            <a:cs typeface="Microsoft Uighur" panose="02000000000000000000" pitchFamily="2" charset="-78"/>
          </a:endParaRPr>
        </a:p>
      </dgm:t>
    </dgm:pt>
    <dgm:pt modelId="{941780DC-6829-4E9A-9BB6-CF098C85B39A}">
      <dgm:prSet phldrT="[Texte]" custT="1"/>
      <dgm:spPr/>
      <dgm:t>
        <a:bodyPr/>
        <a:lstStyle/>
        <a:p>
          <a:pPr algn="ctr"/>
          <a:r>
            <a:rPr lang="fr-MA" sz="3200" b="1" dirty="0">
              <a:solidFill>
                <a:srgbClr val="49385E"/>
              </a:solidFill>
              <a:latin typeface="Microsoft Uighur" panose="02000000000000000000" pitchFamily="2" charset="-78"/>
              <a:cs typeface="Microsoft Uighur" panose="02000000000000000000" pitchFamily="2" charset="-78"/>
            </a:rPr>
            <a:t>Palier3 M.A.</a:t>
          </a:r>
        </a:p>
      </dgm:t>
    </dgm:pt>
    <dgm:pt modelId="{D73D7700-2C89-4A6C-9A72-F10645290153}" type="parTrans" cxnId="{7F0AC25B-8782-4BF6-86DD-D775CEAB7D85}">
      <dgm:prSet/>
      <dgm:spPr/>
      <dgm:t>
        <a:bodyPr/>
        <a:lstStyle/>
        <a:p>
          <a:endParaRPr lang="fr-MA" sz="4000" b="1">
            <a:latin typeface="Microsoft Uighur" panose="02000000000000000000" pitchFamily="2" charset="-78"/>
            <a:cs typeface="Microsoft Uighur" panose="02000000000000000000" pitchFamily="2" charset="-78"/>
          </a:endParaRPr>
        </a:p>
      </dgm:t>
    </dgm:pt>
    <dgm:pt modelId="{9AC623A8-55EB-4E5C-B6D7-925908D942ED}" type="sibTrans" cxnId="{7F0AC25B-8782-4BF6-86DD-D775CEAB7D85}">
      <dgm:prSet/>
      <dgm:spPr/>
      <dgm:t>
        <a:bodyPr/>
        <a:lstStyle/>
        <a:p>
          <a:endParaRPr lang="fr-MA" sz="4000" b="1">
            <a:latin typeface="Microsoft Uighur" panose="02000000000000000000" pitchFamily="2" charset="-78"/>
            <a:cs typeface="Microsoft Uighur" panose="02000000000000000000" pitchFamily="2" charset="-78"/>
          </a:endParaRPr>
        </a:p>
      </dgm:t>
    </dgm:pt>
    <dgm:pt modelId="{7CC7AD9B-F27C-4B9E-BBE4-EA86D62B12A0}">
      <dgm:prSet phldrT="[Texte]" custT="1"/>
      <dgm:spPr/>
      <dgm:t>
        <a:bodyPr/>
        <a:lstStyle/>
        <a:p>
          <a:pPr algn="ctr"/>
          <a:r>
            <a:rPr lang="fr-MA" sz="3200" b="1" dirty="0">
              <a:solidFill>
                <a:srgbClr val="49385E"/>
              </a:solidFill>
              <a:latin typeface="Microsoft Uighur" panose="02000000000000000000" pitchFamily="2" charset="-78"/>
              <a:cs typeface="Microsoft Uighur" panose="02000000000000000000" pitchFamily="2" charset="-78"/>
            </a:rPr>
            <a:t>Palier4 M.G.C</a:t>
          </a:r>
        </a:p>
      </dgm:t>
    </dgm:pt>
    <dgm:pt modelId="{8ECE6459-252C-4BA6-83E6-D2039395C080}" type="parTrans" cxnId="{778429E8-FF04-458B-A5C4-18BA9F892C62}">
      <dgm:prSet/>
      <dgm:spPr/>
      <dgm:t>
        <a:bodyPr/>
        <a:lstStyle/>
        <a:p>
          <a:endParaRPr lang="fr-MA" sz="4000" b="1">
            <a:latin typeface="Microsoft Uighur" panose="02000000000000000000" pitchFamily="2" charset="-78"/>
            <a:cs typeface="Microsoft Uighur" panose="02000000000000000000" pitchFamily="2" charset="-78"/>
          </a:endParaRPr>
        </a:p>
      </dgm:t>
    </dgm:pt>
    <dgm:pt modelId="{9F1DBFCA-DDB5-447D-AE96-FBE747049305}" type="sibTrans" cxnId="{778429E8-FF04-458B-A5C4-18BA9F892C62}">
      <dgm:prSet/>
      <dgm:spPr/>
      <dgm:t>
        <a:bodyPr/>
        <a:lstStyle/>
        <a:p>
          <a:endParaRPr lang="fr-MA" sz="4000" b="1">
            <a:latin typeface="Microsoft Uighur" panose="02000000000000000000" pitchFamily="2" charset="-78"/>
            <a:cs typeface="Microsoft Uighur" panose="02000000000000000000" pitchFamily="2" charset="-78"/>
          </a:endParaRPr>
        </a:p>
      </dgm:t>
    </dgm:pt>
    <dgm:pt modelId="{A3FC16CE-3F3F-4F1B-96B7-5600AAD6C670}" type="pres">
      <dgm:prSet presAssocID="{F752B003-703D-4D1F-B44F-34D44985015C}" presName="rootnode" presStyleCnt="0">
        <dgm:presLayoutVars>
          <dgm:chMax/>
          <dgm:chPref/>
          <dgm:dir/>
          <dgm:animLvl val="lvl"/>
        </dgm:presLayoutVars>
      </dgm:prSet>
      <dgm:spPr/>
    </dgm:pt>
    <dgm:pt modelId="{7DBA6D44-3CF8-44B5-9751-995F90367027}" type="pres">
      <dgm:prSet presAssocID="{38099297-1971-493F-8C88-58BB11A57DCF}" presName="composite" presStyleCnt="0"/>
      <dgm:spPr/>
    </dgm:pt>
    <dgm:pt modelId="{12A050CF-94D4-4712-9C72-A018B69DFC46}" type="pres">
      <dgm:prSet presAssocID="{38099297-1971-493F-8C88-58BB11A57DCF}" presName="LShape" presStyleLbl="alignNode1" presStyleIdx="0" presStyleCnt="7"/>
      <dgm:spPr/>
    </dgm:pt>
    <dgm:pt modelId="{5CA8C111-5062-4AF6-A3B0-9C148204FCDE}" type="pres">
      <dgm:prSet presAssocID="{38099297-1971-493F-8C88-58BB11A57DCF}" presName="ParentText" presStyleLbl="revTx" presStyleIdx="0" presStyleCnt="4">
        <dgm:presLayoutVars>
          <dgm:chMax val="0"/>
          <dgm:chPref val="0"/>
          <dgm:bulletEnabled val="1"/>
        </dgm:presLayoutVars>
      </dgm:prSet>
      <dgm:spPr/>
    </dgm:pt>
    <dgm:pt modelId="{0EE8AF3A-376A-4D47-83A6-5552A090251A}" type="pres">
      <dgm:prSet presAssocID="{38099297-1971-493F-8C88-58BB11A57DCF}" presName="Triangle" presStyleLbl="alignNode1" presStyleIdx="1" presStyleCnt="7"/>
      <dgm:spPr/>
    </dgm:pt>
    <dgm:pt modelId="{20E0442E-9D64-4AB9-B63C-6E7762ADFA76}" type="pres">
      <dgm:prSet presAssocID="{562285C4-2BF9-41FA-8830-3CC35ED007C7}" presName="sibTrans" presStyleCnt="0"/>
      <dgm:spPr/>
    </dgm:pt>
    <dgm:pt modelId="{A6E63482-11B2-4D15-B4F9-D934758E45B3}" type="pres">
      <dgm:prSet presAssocID="{562285C4-2BF9-41FA-8830-3CC35ED007C7}" presName="space" presStyleCnt="0"/>
      <dgm:spPr/>
    </dgm:pt>
    <dgm:pt modelId="{DE317C87-F658-4824-AC62-08C3781CA3CE}" type="pres">
      <dgm:prSet presAssocID="{36BECA31-E34D-4C84-91A9-E0B6667FB3E8}" presName="composite" presStyleCnt="0"/>
      <dgm:spPr/>
    </dgm:pt>
    <dgm:pt modelId="{741282AB-2768-43D0-927F-0EF729E15BC9}" type="pres">
      <dgm:prSet presAssocID="{36BECA31-E34D-4C84-91A9-E0B6667FB3E8}" presName="LShape" presStyleLbl="alignNode1" presStyleIdx="2" presStyleCnt="7"/>
      <dgm:spPr/>
    </dgm:pt>
    <dgm:pt modelId="{50889588-5F1E-4163-867A-DFBDF4A8511B}" type="pres">
      <dgm:prSet presAssocID="{36BECA31-E34D-4C84-91A9-E0B6667FB3E8}" presName="ParentText" presStyleLbl="revTx" presStyleIdx="1" presStyleCnt="4">
        <dgm:presLayoutVars>
          <dgm:chMax val="0"/>
          <dgm:chPref val="0"/>
          <dgm:bulletEnabled val="1"/>
        </dgm:presLayoutVars>
      </dgm:prSet>
      <dgm:spPr/>
    </dgm:pt>
    <dgm:pt modelId="{50BABB30-69ED-4E1A-953B-F01E4D98B382}" type="pres">
      <dgm:prSet presAssocID="{36BECA31-E34D-4C84-91A9-E0B6667FB3E8}" presName="Triangle" presStyleLbl="alignNode1" presStyleIdx="3" presStyleCnt="7"/>
      <dgm:spPr/>
    </dgm:pt>
    <dgm:pt modelId="{A8EE1717-3CE1-41B1-A4A1-6BA6F1FEFFF9}" type="pres">
      <dgm:prSet presAssocID="{D0256CAD-87DB-4CDF-A837-BC06372D1501}" presName="sibTrans" presStyleCnt="0"/>
      <dgm:spPr/>
    </dgm:pt>
    <dgm:pt modelId="{BEEF20F7-842C-4FAE-A529-2DBDB597E809}" type="pres">
      <dgm:prSet presAssocID="{D0256CAD-87DB-4CDF-A837-BC06372D1501}" presName="space" presStyleCnt="0"/>
      <dgm:spPr/>
    </dgm:pt>
    <dgm:pt modelId="{63584849-26B4-4725-9219-CA966E2676A9}" type="pres">
      <dgm:prSet presAssocID="{941780DC-6829-4E9A-9BB6-CF098C85B39A}" presName="composite" presStyleCnt="0"/>
      <dgm:spPr/>
    </dgm:pt>
    <dgm:pt modelId="{488CFDA2-5D45-49D9-A900-5E47F06639DF}" type="pres">
      <dgm:prSet presAssocID="{941780DC-6829-4E9A-9BB6-CF098C85B39A}" presName="LShape" presStyleLbl="alignNode1" presStyleIdx="4" presStyleCnt="7"/>
      <dgm:spPr/>
    </dgm:pt>
    <dgm:pt modelId="{055EBCC0-39CD-4CB9-BF75-4A54437DFC1D}" type="pres">
      <dgm:prSet presAssocID="{941780DC-6829-4E9A-9BB6-CF098C85B39A}" presName="ParentText" presStyleLbl="revTx" presStyleIdx="2" presStyleCnt="4">
        <dgm:presLayoutVars>
          <dgm:chMax val="0"/>
          <dgm:chPref val="0"/>
          <dgm:bulletEnabled val="1"/>
        </dgm:presLayoutVars>
      </dgm:prSet>
      <dgm:spPr/>
    </dgm:pt>
    <dgm:pt modelId="{62585A18-E5BE-45A2-98F0-41BCFAA8EF2E}" type="pres">
      <dgm:prSet presAssocID="{941780DC-6829-4E9A-9BB6-CF098C85B39A}" presName="Triangle" presStyleLbl="alignNode1" presStyleIdx="5" presStyleCnt="7"/>
      <dgm:spPr/>
    </dgm:pt>
    <dgm:pt modelId="{1A93CE09-6BA0-40EB-B640-CAF88C4E8C51}" type="pres">
      <dgm:prSet presAssocID="{9AC623A8-55EB-4E5C-B6D7-925908D942ED}" presName="sibTrans" presStyleCnt="0"/>
      <dgm:spPr/>
    </dgm:pt>
    <dgm:pt modelId="{0E8CD5C8-C23A-451E-BC38-5DD0F1611161}" type="pres">
      <dgm:prSet presAssocID="{9AC623A8-55EB-4E5C-B6D7-925908D942ED}" presName="space" presStyleCnt="0"/>
      <dgm:spPr/>
    </dgm:pt>
    <dgm:pt modelId="{312E04BE-D765-434F-B32E-95A2156E4C44}" type="pres">
      <dgm:prSet presAssocID="{7CC7AD9B-F27C-4B9E-BBE4-EA86D62B12A0}" presName="composite" presStyleCnt="0"/>
      <dgm:spPr/>
    </dgm:pt>
    <dgm:pt modelId="{CA81F97A-50E3-44CF-BFC7-E79B60D817BF}" type="pres">
      <dgm:prSet presAssocID="{7CC7AD9B-F27C-4B9E-BBE4-EA86D62B12A0}" presName="LShape" presStyleLbl="alignNode1" presStyleIdx="6" presStyleCnt="7"/>
      <dgm:spPr/>
    </dgm:pt>
    <dgm:pt modelId="{B24FD53B-5352-4975-855D-0BCBEAA2ED97}" type="pres">
      <dgm:prSet presAssocID="{7CC7AD9B-F27C-4B9E-BBE4-EA86D62B12A0}" presName="ParentText" presStyleLbl="revTx" presStyleIdx="3" presStyleCnt="4">
        <dgm:presLayoutVars>
          <dgm:chMax val="0"/>
          <dgm:chPref val="0"/>
          <dgm:bulletEnabled val="1"/>
        </dgm:presLayoutVars>
      </dgm:prSet>
      <dgm:spPr/>
    </dgm:pt>
  </dgm:ptLst>
  <dgm:cxnLst>
    <dgm:cxn modelId="{7088DE30-EF03-47D4-802B-FF69A17844F5}" type="presOf" srcId="{941780DC-6829-4E9A-9BB6-CF098C85B39A}" destId="{055EBCC0-39CD-4CB9-BF75-4A54437DFC1D}" srcOrd="0" destOrd="0" presId="urn:microsoft.com/office/officeart/2009/3/layout/StepUpProcess"/>
    <dgm:cxn modelId="{7F0AC25B-8782-4BF6-86DD-D775CEAB7D85}" srcId="{F752B003-703D-4D1F-B44F-34D44985015C}" destId="{941780DC-6829-4E9A-9BB6-CF098C85B39A}" srcOrd="2" destOrd="0" parTransId="{D73D7700-2C89-4A6C-9A72-F10645290153}" sibTransId="{9AC623A8-55EB-4E5C-B6D7-925908D942ED}"/>
    <dgm:cxn modelId="{19F1F451-22C3-4293-8BC0-01047DB6E2B3}" srcId="{F752B003-703D-4D1F-B44F-34D44985015C}" destId="{36BECA31-E34D-4C84-91A9-E0B6667FB3E8}" srcOrd="1" destOrd="0" parTransId="{F60E12C3-E50A-43E0-B4C7-329DE76F67CC}" sibTransId="{D0256CAD-87DB-4CDF-A837-BC06372D1501}"/>
    <dgm:cxn modelId="{D1F8FD86-141E-4FF7-B3D6-5279DF35DC89}" type="presOf" srcId="{7CC7AD9B-F27C-4B9E-BBE4-EA86D62B12A0}" destId="{B24FD53B-5352-4975-855D-0BCBEAA2ED97}" srcOrd="0" destOrd="0" presId="urn:microsoft.com/office/officeart/2009/3/layout/StepUpProcess"/>
    <dgm:cxn modelId="{D8180299-5224-4659-A20B-ADE2E866DCD9}" type="presOf" srcId="{F752B003-703D-4D1F-B44F-34D44985015C}" destId="{A3FC16CE-3F3F-4F1B-96B7-5600AAD6C670}" srcOrd="0" destOrd="0" presId="urn:microsoft.com/office/officeart/2009/3/layout/StepUpProcess"/>
    <dgm:cxn modelId="{1C981BA4-3ADD-4E22-8E54-E867E73C86EE}" srcId="{F752B003-703D-4D1F-B44F-34D44985015C}" destId="{38099297-1971-493F-8C88-58BB11A57DCF}" srcOrd="0" destOrd="0" parTransId="{BF7461E7-6BC5-4F53-8D7E-768481480DB8}" sibTransId="{562285C4-2BF9-41FA-8830-3CC35ED007C7}"/>
    <dgm:cxn modelId="{2A5CDDBA-403A-437F-8CB0-EA8CF0D4EA2B}" type="presOf" srcId="{38099297-1971-493F-8C88-58BB11A57DCF}" destId="{5CA8C111-5062-4AF6-A3B0-9C148204FCDE}" srcOrd="0" destOrd="0" presId="urn:microsoft.com/office/officeart/2009/3/layout/StepUpProcess"/>
    <dgm:cxn modelId="{E7C4F7BF-1CD6-454F-8F92-B76D4A9F23CE}" type="presOf" srcId="{36BECA31-E34D-4C84-91A9-E0B6667FB3E8}" destId="{50889588-5F1E-4163-867A-DFBDF4A8511B}" srcOrd="0" destOrd="0" presId="urn:microsoft.com/office/officeart/2009/3/layout/StepUpProcess"/>
    <dgm:cxn modelId="{778429E8-FF04-458B-A5C4-18BA9F892C62}" srcId="{F752B003-703D-4D1F-B44F-34D44985015C}" destId="{7CC7AD9B-F27C-4B9E-BBE4-EA86D62B12A0}" srcOrd="3" destOrd="0" parTransId="{8ECE6459-252C-4BA6-83E6-D2039395C080}" sibTransId="{9F1DBFCA-DDB5-447D-AE96-FBE747049305}"/>
    <dgm:cxn modelId="{F8D4EBAF-3F82-4CF3-A38C-742A55704D64}" type="presParOf" srcId="{A3FC16CE-3F3F-4F1B-96B7-5600AAD6C670}" destId="{7DBA6D44-3CF8-44B5-9751-995F90367027}" srcOrd="0" destOrd="0" presId="urn:microsoft.com/office/officeart/2009/3/layout/StepUpProcess"/>
    <dgm:cxn modelId="{03126C56-D7D8-4703-B200-5E66772140B6}" type="presParOf" srcId="{7DBA6D44-3CF8-44B5-9751-995F90367027}" destId="{12A050CF-94D4-4712-9C72-A018B69DFC46}" srcOrd="0" destOrd="0" presId="urn:microsoft.com/office/officeart/2009/3/layout/StepUpProcess"/>
    <dgm:cxn modelId="{665D7293-CC7B-4325-AFD8-9C2AD532EACD}" type="presParOf" srcId="{7DBA6D44-3CF8-44B5-9751-995F90367027}" destId="{5CA8C111-5062-4AF6-A3B0-9C148204FCDE}" srcOrd="1" destOrd="0" presId="urn:microsoft.com/office/officeart/2009/3/layout/StepUpProcess"/>
    <dgm:cxn modelId="{CFA009A8-57F1-47EC-ACCE-12B5AC299C56}" type="presParOf" srcId="{7DBA6D44-3CF8-44B5-9751-995F90367027}" destId="{0EE8AF3A-376A-4D47-83A6-5552A090251A}" srcOrd="2" destOrd="0" presId="urn:microsoft.com/office/officeart/2009/3/layout/StepUpProcess"/>
    <dgm:cxn modelId="{DD3DAC7C-CDA2-4921-93DB-1320DF8BE585}" type="presParOf" srcId="{A3FC16CE-3F3F-4F1B-96B7-5600AAD6C670}" destId="{20E0442E-9D64-4AB9-B63C-6E7762ADFA76}" srcOrd="1" destOrd="0" presId="urn:microsoft.com/office/officeart/2009/3/layout/StepUpProcess"/>
    <dgm:cxn modelId="{3352F4B3-8F55-4973-BA48-4C2ED29393AE}" type="presParOf" srcId="{20E0442E-9D64-4AB9-B63C-6E7762ADFA76}" destId="{A6E63482-11B2-4D15-B4F9-D934758E45B3}" srcOrd="0" destOrd="0" presId="urn:microsoft.com/office/officeart/2009/3/layout/StepUpProcess"/>
    <dgm:cxn modelId="{6AD45BB6-4A3A-4CB4-8AC1-2E519403DC2E}" type="presParOf" srcId="{A3FC16CE-3F3F-4F1B-96B7-5600AAD6C670}" destId="{DE317C87-F658-4824-AC62-08C3781CA3CE}" srcOrd="2" destOrd="0" presId="urn:microsoft.com/office/officeart/2009/3/layout/StepUpProcess"/>
    <dgm:cxn modelId="{ADD715BD-E27E-470F-AB3E-4BF6EBE697C7}" type="presParOf" srcId="{DE317C87-F658-4824-AC62-08C3781CA3CE}" destId="{741282AB-2768-43D0-927F-0EF729E15BC9}" srcOrd="0" destOrd="0" presId="urn:microsoft.com/office/officeart/2009/3/layout/StepUpProcess"/>
    <dgm:cxn modelId="{8AA18AAB-BFAA-4338-82B9-86889580E51A}" type="presParOf" srcId="{DE317C87-F658-4824-AC62-08C3781CA3CE}" destId="{50889588-5F1E-4163-867A-DFBDF4A8511B}" srcOrd="1" destOrd="0" presId="urn:microsoft.com/office/officeart/2009/3/layout/StepUpProcess"/>
    <dgm:cxn modelId="{9C9AE02A-EF8B-4901-ADF2-983283F5FEA0}" type="presParOf" srcId="{DE317C87-F658-4824-AC62-08C3781CA3CE}" destId="{50BABB30-69ED-4E1A-953B-F01E4D98B382}" srcOrd="2" destOrd="0" presId="urn:microsoft.com/office/officeart/2009/3/layout/StepUpProcess"/>
    <dgm:cxn modelId="{3E4177B5-E4E2-462F-8245-4520495866B0}" type="presParOf" srcId="{A3FC16CE-3F3F-4F1B-96B7-5600AAD6C670}" destId="{A8EE1717-3CE1-41B1-A4A1-6BA6F1FEFFF9}" srcOrd="3" destOrd="0" presId="urn:microsoft.com/office/officeart/2009/3/layout/StepUpProcess"/>
    <dgm:cxn modelId="{EE2D7302-0F25-41C9-9EE2-822E25C194C7}" type="presParOf" srcId="{A8EE1717-3CE1-41B1-A4A1-6BA6F1FEFFF9}" destId="{BEEF20F7-842C-4FAE-A529-2DBDB597E809}" srcOrd="0" destOrd="0" presId="urn:microsoft.com/office/officeart/2009/3/layout/StepUpProcess"/>
    <dgm:cxn modelId="{8CB2508A-4A60-491E-BC8D-02C561CD4DB4}" type="presParOf" srcId="{A3FC16CE-3F3F-4F1B-96B7-5600AAD6C670}" destId="{63584849-26B4-4725-9219-CA966E2676A9}" srcOrd="4" destOrd="0" presId="urn:microsoft.com/office/officeart/2009/3/layout/StepUpProcess"/>
    <dgm:cxn modelId="{AE598E6C-2A07-4FD5-9EFC-CCE6A2257EB0}" type="presParOf" srcId="{63584849-26B4-4725-9219-CA966E2676A9}" destId="{488CFDA2-5D45-49D9-A900-5E47F06639DF}" srcOrd="0" destOrd="0" presId="urn:microsoft.com/office/officeart/2009/3/layout/StepUpProcess"/>
    <dgm:cxn modelId="{96516755-D0FE-4273-8F56-04D89B781EBF}" type="presParOf" srcId="{63584849-26B4-4725-9219-CA966E2676A9}" destId="{055EBCC0-39CD-4CB9-BF75-4A54437DFC1D}" srcOrd="1" destOrd="0" presId="urn:microsoft.com/office/officeart/2009/3/layout/StepUpProcess"/>
    <dgm:cxn modelId="{4C556576-B880-4DB5-9BA6-9EF92D9BD63A}" type="presParOf" srcId="{63584849-26B4-4725-9219-CA966E2676A9}" destId="{62585A18-E5BE-45A2-98F0-41BCFAA8EF2E}" srcOrd="2" destOrd="0" presId="urn:microsoft.com/office/officeart/2009/3/layout/StepUpProcess"/>
    <dgm:cxn modelId="{2CF9878F-555A-4887-8DF8-17AF742C5673}" type="presParOf" srcId="{A3FC16CE-3F3F-4F1B-96B7-5600AAD6C670}" destId="{1A93CE09-6BA0-40EB-B640-CAF88C4E8C51}" srcOrd="5" destOrd="0" presId="urn:microsoft.com/office/officeart/2009/3/layout/StepUpProcess"/>
    <dgm:cxn modelId="{55B5AA83-FBBD-4DBF-82C3-6F22AEA2C633}" type="presParOf" srcId="{1A93CE09-6BA0-40EB-B640-CAF88C4E8C51}" destId="{0E8CD5C8-C23A-451E-BC38-5DD0F1611161}" srcOrd="0" destOrd="0" presId="urn:microsoft.com/office/officeart/2009/3/layout/StepUpProcess"/>
    <dgm:cxn modelId="{15665AB8-3488-4A2F-B90B-33D2A854EA36}" type="presParOf" srcId="{A3FC16CE-3F3F-4F1B-96B7-5600AAD6C670}" destId="{312E04BE-D765-434F-B32E-95A2156E4C44}" srcOrd="6" destOrd="0" presId="urn:microsoft.com/office/officeart/2009/3/layout/StepUpProcess"/>
    <dgm:cxn modelId="{B268CA3B-B007-47D3-ACEF-2515EC87AE91}" type="presParOf" srcId="{312E04BE-D765-434F-B32E-95A2156E4C44}" destId="{CA81F97A-50E3-44CF-BFC7-E79B60D817BF}" srcOrd="0" destOrd="0" presId="urn:microsoft.com/office/officeart/2009/3/layout/StepUpProcess"/>
    <dgm:cxn modelId="{A00ABD67-E833-4235-ADAD-474D63CDCA41}" type="presParOf" srcId="{312E04BE-D765-434F-B32E-95A2156E4C44}" destId="{B24FD53B-5352-4975-855D-0BCBEAA2ED97}" srcOrd="1" destOrd="0" presId="urn:microsoft.com/office/officeart/2009/3/layout/StepUpProcess"/>
  </dgm:cxnLst>
  <dgm:bg>
    <a:noFill/>
  </dgm:bg>
  <dgm:whole>
    <a:ln>
      <a:noFill/>
    </a:ln>
  </dgm:whole>
  <dgm:extLst>
    <a:ext uri="http://schemas.microsoft.com/office/drawing/2008/diagram">
      <dsp:dataModelExt xmlns:dsp="http://schemas.microsoft.com/office/drawing/2008/diagram" relId="rId10"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F752B003-703D-4D1F-B44F-34D44985015C}" type="doc">
      <dgm:prSet loTypeId="urn:microsoft.com/office/officeart/2009/3/layout/StepUpProcess" loCatId="process" qsTypeId="urn:microsoft.com/office/officeart/2005/8/quickstyle/simple3" qsCatId="simple" csTypeId="urn:microsoft.com/office/officeart/2005/8/colors/colorful3" csCatId="colorful" phldr="1"/>
      <dgm:spPr/>
      <dgm:t>
        <a:bodyPr/>
        <a:lstStyle/>
        <a:p>
          <a:endParaRPr lang="fr-MA"/>
        </a:p>
      </dgm:t>
    </dgm:pt>
    <dgm:pt modelId="{36BECA31-E34D-4C84-91A9-E0B6667FB3E8}">
      <dgm:prSet phldrT="[Texte]" custT="1"/>
      <dgm:spPr/>
      <dgm:t>
        <a:bodyPr/>
        <a:lstStyle/>
        <a:p>
          <a:pPr algn="ctr"/>
          <a:r>
            <a:rPr lang="fr-MA" sz="3600" b="1" dirty="0">
              <a:latin typeface="Microsoft Uighur" panose="02000000000000000000" pitchFamily="2" charset="-78"/>
              <a:cs typeface="Microsoft Uighur" panose="02000000000000000000" pitchFamily="2" charset="-78"/>
            </a:rPr>
            <a:t>Palier 2 M.S.</a:t>
          </a:r>
        </a:p>
      </dgm:t>
    </dgm:pt>
    <dgm:pt modelId="{F60E12C3-E50A-43E0-B4C7-329DE76F67CC}" type="parTrans" cxnId="{19F1F451-22C3-4293-8BC0-01047DB6E2B3}">
      <dgm:prSet/>
      <dgm:spPr/>
      <dgm:t>
        <a:bodyPr/>
        <a:lstStyle/>
        <a:p>
          <a:endParaRPr lang="fr-MA" sz="4000" b="1">
            <a:latin typeface="Microsoft Uighur" panose="02000000000000000000" pitchFamily="2" charset="-78"/>
            <a:cs typeface="Microsoft Uighur" panose="02000000000000000000" pitchFamily="2" charset="-78"/>
          </a:endParaRPr>
        </a:p>
      </dgm:t>
    </dgm:pt>
    <dgm:pt modelId="{D0256CAD-87DB-4CDF-A837-BC06372D1501}" type="sibTrans" cxnId="{19F1F451-22C3-4293-8BC0-01047DB6E2B3}">
      <dgm:prSet/>
      <dgm:spPr/>
      <dgm:t>
        <a:bodyPr/>
        <a:lstStyle/>
        <a:p>
          <a:endParaRPr lang="fr-MA" sz="4000" b="1">
            <a:latin typeface="Microsoft Uighur" panose="02000000000000000000" pitchFamily="2" charset="-78"/>
            <a:cs typeface="Microsoft Uighur" panose="02000000000000000000" pitchFamily="2" charset="-78"/>
          </a:endParaRPr>
        </a:p>
      </dgm:t>
    </dgm:pt>
    <dgm:pt modelId="{941780DC-6829-4E9A-9BB6-CF098C85B39A}">
      <dgm:prSet phldrT="[Texte]" custT="1"/>
      <dgm:spPr/>
      <dgm:t>
        <a:bodyPr/>
        <a:lstStyle/>
        <a:p>
          <a:pPr algn="ctr"/>
          <a:r>
            <a:rPr lang="fr-MA" sz="3200" b="1" dirty="0">
              <a:latin typeface="Microsoft Uighur" panose="02000000000000000000" pitchFamily="2" charset="-78"/>
              <a:cs typeface="Microsoft Uighur" panose="02000000000000000000" pitchFamily="2" charset="-78"/>
            </a:rPr>
            <a:t>Palier 3 M.A.</a:t>
          </a:r>
        </a:p>
      </dgm:t>
    </dgm:pt>
    <dgm:pt modelId="{D73D7700-2C89-4A6C-9A72-F10645290153}" type="parTrans" cxnId="{7F0AC25B-8782-4BF6-86DD-D775CEAB7D85}">
      <dgm:prSet/>
      <dgm:spPr/>
      <dgm:t>
        <a:bodyPr/>
        <a:lstStyle/>
        <a:p>
          <a:endParaRPr lang="fr-MA" sz="4000" b="1">
            <a:latin typeface="Microsoft Uighur" panose="02000000000000000000" pitchFamily="2" charset="-78"/>
            <a:cs typeface="Microsoft Uighur" panose="02000000000000000000" pitchFamily="2" charset="-78"/>
          </a:endParaRPr>
        </a:p>
      </dgm:t>
    </dgm:pt>
    <dgm:pt modelId="{9AC623A8-55EB-4E5C-B6D7-925908D942ED}" type="sibTrans" cxnId="{7F0AC25B-8782-4BF6-86DD-D775CEAB7D85}">
      <dgm:prSet/>
      <dgm:spPr/>
      <dgm:t>
        <a:bodyPr/>
        <a:lstStyle/>
        <a:p>
          <a:endParaRPr lang="fr-MA" sz="4000" b="1">
            <a:latin typeface="Microsoft Uighur" panose="02000000000000000000" pitchFamily="2" charset="-78"/>
            <a:cs typeface="Microsoft Uighur" panose="02000000000000000000" pitchFamily="2" charset="-78"/>
          </a:endParaRPr>
        </a:p>
      </dgm:t>
    </dgm:pt>
    <dgm:pt modelId="{7CC7AD9B-F27C-4B9E-BBE4-EA86D62B12A0}">
      <dgm:prSet phldrT="[Texte]" custT="1"/>
      <dgm:spPr/>
      <dgm:t>
        <a:bodyPr/>
        <a:lstStyle/>
        <a:p>
          <a:pPr algn="ctr"/>
          <a:r>
            <a:rPr lang="fr-MA" sz="2800" b="1" dirty="0">
              <a:latin typeface="Microsoft Uighur" panose="02000000000000000000" pitchFamily="2" charset="-78"/>
              <a:cs typeface="Microsoft Uighur" panose="02000000000000000000" pitchFamily="2" charset="-78"/>
            </a:rPr>
            <a:t>Palier 4 M.G.C</a:t>
          </a:r>
        </a:p>
      </dgm:t>
    </dgm:pt>
    <dgm:pt modelId="{8ECE6459-252C-4BA6-83E6-D2039395C080}" type="parTrans" cxnId="{778429E8-FF04-458B-A5C4-18BA9F892C62}">
      <dgm:prSet/>
      <dgm:spPr/>
      <dgm:t>
        <a:bodyPr/>
        <a:lstStyle/>
        <a:p>
          <a:endParaRPr lang="fr-MA" sz="4000" b="1">
            <a:latin typeface="Microsoft Uighur" panose="02000000000000000000" pitchFamily="2" charset="-78"/>
            <a:cs typeface="Microsoft Uighur" panose="02000000000000000000" pitchFamily="2" charset="-78"/>
          </a:endParaRPr>
        </a:p>
      </dgm:t>
    </dgm:pt>
    <dgm:pt modelId="{9F1DBFCA-DDB5-447D-AE96-FBE747049305}" type="sibTrans" cxnId="{778429E8-FF04-458B-A5C4-18BA9F892C62}">
      <dgm:prSet/>
      <dgm:spPr/>
      <dgm:t>
        <a:bodyPr/>
        <a:lstStyle/>
        <a:p>
          <a:endParaRPr lang="fr-MA" sz="4000" b="1">
            <a:latin typeface="Microsoft Uighur" panose="02000000000000000000" pitchFamily="2" charset="-78"/>
            <a:cs typeface="Microsoft Uighur" panose="02000000000000000000" pitchFamily="2" charset="-78"/>
          </a:endParaRPr>
        </a:p>
      </dgm:t>
    </dgm:pt>
    <dgm:pt modelId="{A3FC16CE-3F3F-4F1B-96B7-5600AAD6C670}" type="pres">
      <dgm:prSet presAssocID="{F752B003-703D-4D1F-B44F-34D44985015C}" presName="rootnode" presStyleCnt="0">
        <dgm:presLayoutVars>
          <dgm:chMax/>
          <dgm:chPref/>
          <dgm:dir/>
          <dgm:animLvl val="lvl"/>
        </dgm:presLayoutVars>
      </dgm:prSet>
      <dgm:spPr/>
    </dgm:pt>
    <dgm:pt modelId="{DE317C87-F658-4824-AC62-08C3781CA3CE}" type="pres">
      <dgm:prSet presAssocID="{36BECA31-E34D-4C84-91A9-E0B6667FB3E8}" presName="composite" presStyleCnt="0"/>
      <dgm:spPr/>
    </dgm:pt>
    <dgm:pt modelId="{741282AB-2768-43D0-927F-0EF729E15BC9}" type="pres">
      <dgm:prSet presAssocID="{36BECA31-E34D-4C84-91A9-E0B6667FB3E8}" presName="LShape" presStyleLbl="alignNode1" presStyleIdx="0" presStyleCnt="5"/>
      <dgm:spPr/>
    </dgm:pt>
    <dgm:pt modelId="{50889588-5F1E-4163-867A-DFBDF4A8511B}" type="pres">
      <dgm:prSet presAssocID="{36BECA31-E34D-4C84-91A9-E0B6667FB3E8}" presName="ParentText" presStyleLbl="revTx" presStyleIdx="0" presStyleCnt="3">
        <dgm:presLayoutVars>
          <dgm:chMax val="0"/>
          <dgm:chPref val="0"/>
          <dgm:bulletEnabled val="1"/>
        </dgm:presLayoutVars>
      </dgm:prSet>
      <dgm:spPr/>
    </dgm:pt>
    <dgm:pt modelId="{50BABB30-69ED-4E1A-953B-F01E4D98B382}" type="pres">
      <dgm:prSet presAssocID="{36BECA31-E34D-4C84-91A9-E0B6667FB3E8}" presName="Triangle" presStyleLbl="alignNode1" presStyleIdx="1" presStyleCnt="5"/>
      <dgm:spPr/>
    </dgm:pt>
    <dgm:pt modelId="{A8EE1717-3CE1-41B1-A4A1-6BA6F1FEFFF9}" type="pres">
      <dgm:prSet presAssocID="{D0256CAD-87DB-4CDF-A837-BC06372D1501}" presName="sibTrans" presStyleCnt="0"/>
      <dgm:spPr/>
    </dgm:pt>
    <dgm:pt modelId="{BEEF20F7-842C-4FAE-A529-2DBDB597E809}" type="pres">
      <dgm:prSet presAssocID="{D0256CAD-87DB-4CDF-A837-BC06372D1501}" presName="space" presStyleCnt="0"/>
      <dgm:spPr/>
    </dgm:pt>
    <dgm:pt modelId="{63584849-26B4-4725-9219-CA966E2676A9}" type="pres">
      <dgm:prSet presAssocID="{941780DC-6829-4E9A-9BB6-CF098C85B39A}" presName="composite" presStyleCnt="0"/>
      <dgm:spPr/>
    </dgm:pt>
    <dgm:pt modelId="{488CFDA2-5D45-49D9-A900-5E47F06639DF}" type="pres">
      <dgm:prSet presAssocID="{941780DC-6829-4E9A-9BB6-CF098C85B39A}" presName="LShape" presStyleLbl="alignNode1" presStyleIdx="2" presStyleCnt="5"/>
      <dgm:spPr/>
    </dgm:pt>
    <dgm:pt modelId="{055EBCC0-39CD-4CB9-BF75-4A54437DFC1D}" type="pres">
      <dgm:prSet presAssocID="{941780DC-6829-4E9A-9BB6-CF098C85B39A}" presName="ParentText" presStyleLbl="revTx" presStyleIdx="1" presStyleCnt="3">
        <dgm:presLayoutVars>
          <dgm:chMax val="0"/>
          <dgm:chPref val="0"/>
          <dgm:bulletEnabled val="1"/>
        </dgm:presLayoutVars>
      </dgm:prSet>
      <dgm:spPr/>
    </dgm:pt>
    <dgm:pt modelId="{62585A18-E5BE-45A2-98F0-41BCFAA8EF2E}" type="pres">
      <dgm:prSet presAssocID="{941780DC-6829-4E9A-9BB6-CF098C85B39A}" presName="Triangle" presStyleLbl="alignNode1" presStyleIdx="3" presStyleCnt="5"/>
      <dgm:spPr/>
    </dgm:pt>
    <dgm:pt modelId="{1A93CE09-6BA0-40EB-B640-CAF88C4E8C51}" type="pres">
      <dgm:prSet presAssocID="{9AC623A8-55EB-4E5C-B6D7-925908D942ED}" presName="sibTrans" presStyleCnt="0"/>
      <dgm:spPr/>
    </dgm:pt>
    <dgm:pt modelId="{0E8CD5C8-C23A-451E-BC38-5DD0F1611161}" type="pres">
      <dgm:prSet presAssocID="{9AC623A8-55EB-4E5C-B6D7-925908D942ED}" presName="space" presStyleCnt="0"/>
      <dgm:spPr/>
    </dgm:pt>
    <dgm:pt modelId="{312E04BE-D765-434F-B32E-95A2156E4C44}" type="pres">
      <dgm:prSet presAssocID="{7CC7AD9B-F27C-4B9E-BBE4-EA86D62B12A0}" presName="composite" presStyleCnt="0"/>
      <dgm:spPr/>
    </dgm:pt>
    <dgm:pt modelId="{CA81F97A-50E3-44CF-BFC7-E79B60D817BF}" type="pres">
      <dgm:prSet presAssocID="{7CC7AD9B-F27C-4B9E-BBE4-EA86D62B12A0}" presName="LShape" presStyleLbl="alignNode1" presStyleIdx="4" presStyleCnt="5"/>
      <dgm:spPr/>
    </dgm:pt>
    <dgm:pt modelId="{B24FD53B-5352-4975-855D-0BCBEAA2ED97}" type="pres">
      <dgm:prSet presAssocID="{7CC7AD9B-F27C-4B9E-BBE4-EA86D62B12A0}" presName="ParentText" presStyleLbl="revTx" presStyleIdx="2" presStyleCnt="3">
        <dgm:presLayoutVars>
          <dgm:chMax val="0"/>
          <dgm:chPref val="0"/>
          <dgm:bulletEnabled val="1"/>
        </dgm:presLayoutVars>
      </dgm:prSet>
      <dgm:spPr/>
    </dgm:pt>
  </dgm:ptLst>
  <dgm:cxnLst>
    <dgm:cxn modelId="{7F0AC25B-8782-4BF6-86DD-D775CEAB7D85}" srcId="{F752B003-703D-4D1F-B44F-34D44985015C}" destId="{941780DC-6829-4E9A-9BB6-CF098C85B39A}" srcOrd="1" destOrd="0" parTransId="{D73D7700-2C89-4A6C-9A72-F10645290153}" sibTransId="{9AC623A8-55EB-4E5C-B6D7-925908D942ED}"/>
    <dgm:cxn modelId="{19F1F451-22C3-4293-8BC0-01047DB6E2B3}" srcId="{F752B003-703D-4D1F-B44F-34D44985015C}" destId="{36BECA31-E34D-4C84-91A9-E0B6667FB3E8}" srcOrd="0" destOrd="0" parTransId="{F60E12C3-E50A-43E0-B4C7-329DE76F67CC}" sibTransId="{D0256CAD-87DB-4CDF-A837-BC06372D1501}"/>
    <dgm:cxn modelId="{8973C27D-6A0E-4C90-8437-9C83DCDD1962}" type="presOf" srcId="{7CC7AD9B-F27C-4B9E-BBE4-EA86D62B12A0}" destId="{B24FD53B-5352-4975-855D-0BCBEAA2ED97}" srcOrd="0" destOrd="0" presId="urn:microsoft.com/office/officeart/2009/3/layout/StepUpProcess"/>
    <dgm:cxn modelId="{2D05228E-2A88-4561-A473-3FBD79E5BA8C}" type="presOf" srcId="{36BECA31-E34D-4C84-91A9-E0B6667FB3E8}" destId="{50889588-5F1E-4163-867A-DFBDF4A8511B}" srcOrd="0" destOrd="0" presId="urn:microsoft.com/office/officeart/2009/3/layout/StepUpProcess"/>
    <dgm:cxn modelId="{D8180299-5224-4659-A20B-ADE2E866DCD9}" type="presOf" srcId="{F752B003-703D-4D1F-B44F-34D44985015C}" destId="{A3FC16CE-3F3F-4F1B-96B7-5600AAD6C670}" srcOrd="0" destOrd="0" presId="urn:microsoft.com/office/officeart/2009/3/layout/StepUpProcess"/>
    <dgm:cxn modelId="{A9A1C2D9-9683-4BF7-9D58-945D05C8A428}" type="presOf" srcId="{941780DC-6829-4E9A-9BB6-CF098C85B39A}" destId="{055EBCC0-39CD-4CB9-BF75-4A54437DFC1D}" srcOrd="0" destOrd="0" presId="urn:microsoft.com/office/officeart/2009/3/layout/StepUpProcess"/>
    <dgm:cxn modelId="{778429E8-FF04-458B-A5C4-18BA9F892C62}" srcId="{F752B003-703D-4D1F-B44F-34D44985015C}" destId="{7CC7AD9B-F27C-4B9E-BBE4-EA86D62B12A0}" srcOrd="2" destOrd="0" parTransId="{8ECE6459-252C-4BA6-83E6-D2039395C080}" sibTransId="{9F1DBFCA-DDB5-447D-AE96-FBE747049305}"/>
    <dgm:cxn modelId="{8E7A16C4-C7BA-4308-8FE9-A4F678189F85}" type="presParOf" srcId="{A3FC16CE-3F3F-4F1B-96B7-5600AAD6C670}" destId="{DE317C87-F658-4824-AC62-08C3781CA3CE}" srcOrd="0" destOrd="0" presId="urn:microsoft.com/office/officeart/2009/3/layout/StepUpProcess"/>
    <dgm:cxn modelId="{CDFD9433-AECD-4CDA-A8D2-ECE6D99965EF}" type="presParOf" srcId="{DE317C87-F658-4824-AC62-08C3781CA3CE}" destId="{741282AB-2768-43D0-927F-0EF729E15BC9}" srcOrd="0" destOrd="0" presId="urn:microsoft.com/office/officeart/2009/3/layout/StepUpProcess"/>
    <dgm:cxn modelId="{A6240321-C9FB-480E-AA36-2404549E1872}" type="presParOf" srcId="{DE317C87-F658-4824-AC62-08C3781CA3CE}" destId="{50889588-5F1E-4163-867A-DFBDF4A8511B}" srcOrd="1" destOrd="0" presId="urn:microsoft.com/office/officeart/2009/3/layout/StepUpProcess"/>
    <dgm:cxn modelId="{3C878DFE-CC2D-4A5B-AAC4-08BC80FDAFD7}" type="presParOf" srcId="{DE317C87-F658-4824-AC62-08C3781CA3CE}" destId="{50BABB30-69ED-4E1A-953B-F01E4D98B382}" srcOrd="2" destOrd="0" presId="urn:microsoft.com/office/officeart/2009/3/layout/StepUpProcess"/>
    <dgm:cxn modelId="{3F635AF0-3797-4EB4-BC09-B0C8DE3B98C7}" type="presParOf" srcId="{A3FC16CE-3F3F-4F1B-96B7-5600AAD6C670}" destId="{A8EE1717-3CE1-41B1-A4A1-6BA6F1FEFFF9}" srcOrd="1" destOrd="0" presId="urn:microsoft.com/office/officeart/2009/3/layout/StepUpProcess"/>
    <dgm:cxn modelId="{229AB688-D24B-4D80-90F6-9CE51DB6030B}" type="presParOf" srcId="{A8EE1717-3CE1-41B1-A4A1-6BA6F1FEFFF9}" destId="{BEEF20F7-842C-4FAE-A529-2DBDB597E809}" srcOrd="0" destOrd="0" presId="urn:microsoft.com/office/officeart/2009/3/layout/StepUpProcess"/>
    <dgm:cxn modelId="{A372ECCB-0302-438B-AF55-6609EA1CDA8D}" type="presParOf" srcId="{A3FC16CE-3F3F-4F1B-96B7-5600AAD6C670}" destId="{63584849-26B4-4725-9219-CA966E2676A9}" srcOrd="2" destOrd="0" presId="urn:microsoft.com/office/officeart/2009/3/layout/StepUpProcess"/>
    <dgm:cxn modelId="{3CFFD587-D3B5-4581-B5B0-4E26E040F122}" type="presParOf" srcId="{63584849-26B4-4725-9219-CA966E2676A9}" destId="{488CFDA2-5D45-49D9-A900-5E47F06639DF}" srcOrd="0" destOrd="0" presId="urn:microsoft.com/office/officeart/2009/3/layout/StepUpProcess"/>
    <dgm:cxn modelId="{482B6F2D-5F36-4DDF-87C4-E16317755AED}" type="presParOf" srcId="{63584849-26B4-4725-9219-CA966E2676A9}" destId="{055EBCC0-39CD-4CB9-BF75-4A54437DFC1D}" srcOrd="1" destOrd="0" presId="urn:microsoft.com/office/officeart/2009/3/layout/StepUpProcess"/>
    <dgm:cxn modelId="{31E264B3-3878-46F0-9D02-E6E5D7EA11DA}" type="presParOf" srcId="{63584849-26B4-4725-9219-CA966E2676A9}" destId="{62585A18-E5BE-45A2-98F0-41BCFAA8EF2E}" srcOrd="2" destOrd="0" presId="urn:microsoft.com/office/officeart/2009/3/layout/StepUpProcess"/>
    <dgm:cxn modelId="{92FEBFF6-C40C-43D9-9F5B-9F724754E133}" type="presParOf" srcId="{A3FC16CE-3F3F-4F1B-96B7-5600AAD6C670}" destId="{1A93CE09-6BA0-40EB-B640-CAF88C4E8C51}" srcOrd="3" destOrd="0" presId="urn:microsoft.com/office/officeart/2009/3/layout/StepUpProcess"/>
    <dgm:cxn modelId="{1E248B5B-BDBC-431F-AAF7-C957C44E4418}" type="presParOf" srcId="{1A93CE09-6BA0-40EB-B640-CAF88C4E8C51}" destId="{0E8CD5C8-C23A-451E-BC38-5DD0F1611161}" srcOrd="0" destOrd="0" presId="urn:microsoft.com/office/officeart/2009/3/layout/StepUpProcess"/>
    <dgm:cxn modelId="{A40F5751-83AD-4139-965B-968A321B4D84}" type="presParOf" srcId="{A3FC16CE-3F3F-4F1B-96B7-5600AAD6C670}" destId="{312E04BE-D765-434F-B32E-95A2156E4C44}" srcOrd="4" destOrd="0" presId="urn:microsoft.com/office/officeart/2009/3/layout/StepUpProcess"/>
    <dgm:cxn modelId="{BC4BAB6F-BEEA-4AA4-A0FE-4AD7B8359922}" type="presParOf" srcId="{312E04BE-D765-434F-B32E-95A2156E4C44}" destId="{CA81F97A-50E3-44CF-BFC7-E79B60D817BF}" srcOrd="0" destOrd="0" presId="urn:microsoft.com/office/officeart/2009/3/layout/StepUpProcess"/>
    <dgm:cxn modelId="{036DFBA1-9A97-46C8-BC39-F0DF2FF9878B}" type="presParOf" srcId="{312E04BE-D765-434F-B32E-95A2156E4C44}" destId="{B24FD53B-5352-4975-855D-0BCBEAA2ED97}" srcOrd="1" destOrd="0" presId="urn:microsoft.com/office/officeart/2009/3/layout/StepUpProcess"/>
  </dgm:cxnLst>
  <dgm:bg/>
  <dgm:whole/>
  <dgm:extLst>
    <a:ext uri="http://schemas.microsoft.com/office/drawing/2008/diagram">
      <dsp:dataModelExt xmlns:dsp="http://schemas.microsoft.com/office/drawing/2008/diagram" relId="rId15"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8760038B-F1F7-4E0E-A29B-8172CD6BFF38}" type="doc">
      <dgm:prSet loTypeId="urn:microsoft.com/office/officeart/2005/8/layout/lProcess3" loCatId="process" qsTypeId="urn:microsoft.com/office/officeart/2005/8/quickstyle/simple1" qsCatId="simple" csTypeId="urn:microsoft.com/office/officeart/2005/8/colors/colorful1" csCatId="colorful" phldr="1"/>
      <dgm:spPr/>
      <dgm:t>
        <a:bodyPr/>
        <a:lstStyle/>
        <a:p>
          <a:endParaRPr lang="fr-MA"/>
        </a:p>
      </dgm:t>
    </dgm:pt>
    <dgm:pt modelId="{062DDD96-566D-4583-ABC6-AD695B59CF93}">
      <dgm:prSet phldrT="[Texte]" phldr="0" custT="1"/>
      <dgm:spPr/>
      <dgm:t>
        <a:bodyPr/>
        <a:lstStyle/>
        <a:p>
          <a:pPr marL="0" lvl="0" indent="0" algn="ctr" defTabSz="2667000">
            <a:lnSpc>
              <a:spcPct val="90000"/>
            </a:lnSpc>
            <a:spcBef>
              <a:spcPct val="0"/>
            </a:spcBef>
            <a:spcAft>
              <a:spcPct val="35000"/>
            </a:spcAft>
            <a:buNone/>
          </a:pPr>
          <a:r>
            <a:rPr lang="ar-MA" sz="5400" b="1" kern="1200" dirty="0">
              <a:solidFill>
                <a:schemeClr val="bg1"/>
              </a:solidFill>
              <a:latin typeface="Microsoft Uighur" panose="02000000000000000000" pitchFamily="2" charset="-78"/>
              <a:ea typeface="Calibri" panose="020F0502020204030204" pitchFamily="34" charset="0"/>
              <a:cs typeface="Microsoft Uighur" panose="02000000000000000000" pitchFamily="2" charset="-78"/>
            </a:rPr>
            <a:t>المسار 1</a:t>
          </a:r>
          <a:endParaRPr lang="fr-MA" sz="5400" b="1" kern="1200" dirty="0">
            <a:solidFill>
              <a:schemeClr val="bg1"/>
            </a:solidFill>
            <a:latin typeface="Microsoft Uighur" panose="02000000000000000000" pitchFamily="2" charset="-78"/>
            <a:ea typeface="Calibri" panose="020F0502020204030204" pitchFamily="34" charset="0"/>
            <a:cs typeface="Microsoft Uighur" panose="02000000000000000000" pitchFamily="2" charset="-78"/>
          </a:endParaRPr>
        </a:p>
      </dgm:t>
    </dgm:pt>
    <dgm:pt modelId="{819D1811-0404-46F6-984F-112231D3F364}" type="parTrans" cxnId="{9E4D81F7-2363-424B-8142-548914853347}">
      <dgm:prSet/>
      <dgm:spPr/>
      <dgm:t>
        <a:bodyPr/>
        <a:lstStyle/>
        <a:p>
          <a:endParaRPr lang="fr-MA" sz="1200">
            <a:latin typeface="A Jannat LT" panose="01000000000000000000" pitchFamily="2" charset="-78"/>
            <a:cs typeface="A Jannat LT" panose="01000000000000000000" pitchFamily="2" charset="-78"/>
          </a:endParaRPr>
        </a:p>
      </dgm:t>
    </dgm:pt>
    <dgm:pt modelId="{148AE648-D8F6-4596-8470-DE7CAB50C8BF}" type="sibTrans" cxnId="{9E4D81F7-2363-424B-8142-548914853347}">
      <dgm:prSet/>
      <dgm:spPr/>
      <dgm:t>
        <a:bodyPr/>
        <a:lstStyle/>
        <a:p>
          <a:endParaRPr lang="fr-MA" sz="1200">
            <a:latin typeface="A Jannat LT" panose="01000000000000000000" pitchFamily="2" charset="-78"/>
            <a:cs typeface="A Jannat LT" panose="01000000000000000000" pitchFamily="2" charset="-78"/>
          </a:endParaRPr>
        </a:p>
      </dgm:t>
    </dgm:pt>
    <dgm:pt modelId="{BCF9020F-2E04-499F-8BE6-21F7A8239AF7}">
      <dgm:prSet phldrT="[Texte]" phldr="0" custT="1"/>
      <dgm:spPr>
        <a:solidFill>
          <a:srgbClr val="E9D4D4"/>
        </a:solidFill>
      </dgm:spPr>
      <dgm:t>
        <a:bodyPr/>
        <a:lstStyle/>
        <a:p>
          <a:pPr marL="0" lvl="0" indent="0" algn="ctr" defTabSz="2667000" rtl="1" eaLnBrk="1" latinLnBrk="0" hangingPunct="1">
            <a:lnSpc>
              <a:spcPct val="90000"/>
            </a:lnSpc>
            <a:spcBef>
              <a:spcPct val="0"/>
            </a:spcBef>
            <a:spcAft>
              <a:spcPct val="35000"/>
            </a:spcAft>
            <a:buNone/>
            <a:defRPr/>
          </a:pPr>
          <a:r>
            <a:rPr lang="ar-MA" sz="4400" b="1" kern="1200" dirty="0">
              <a:solidFill>
                <a:prstClr val="black"/>
              </a:solidFill>
              <a:latin typeface="Microsoft Uighur" panose="02000000000000000000" pitchFamily="2" charset="-78"/>
              <a:ea typeface="Calibri" panose="020F0502020204030204" pitchFamily="34" charset="0"/>
              <a:cs typeface="Microsoft Uighur" panose="02000000000000000000" pitchFamily="2" charset="-78"/>
            </a:rPr>
            <a:t>حرف</a:t>
          </a:r>
          <a:endParaRPr lang="fr-MA" sz="4400" b="1" kern="1200" dirty="0">
            <a:solidFill>
              <a:prstClr val="black"/>
            </a:solidFill>
            <a:latin typeface="Microsoft Uighur" panose="02000000000000000000" pitchFamily="2" charset="-78"/>
            <a:ea typeface="Calibri" panose="020F0502020204030204" pitchFamily="34" charset="0"/>
            <a:cs typeface="Microsoft Uighur" panose="02000000000000000000" pitchFamily="2" charset="-78"/>
          </a:endParaRPr>
        </a:p>
      </dgm:t>
    </dgm:pt>
    <dgm:pt modelId="{3E2FC06B-0653-49DC-9D3E-0A096121C100}" type="parTrans" cxnId="{B4C69DE6-C861-4286-AD6B-3BCB64D6E00A}">
      <dgm:prSet/>
      <dgm:spPr/>
      <dgm:t>
        <a:bodyPr/>
        <a:lstStyle/>
        <a:p>
          <a:endParaRPr lang="fr-MA" sz="1200">
            <a:latin typeface="A Jannat LT" panose="01000000000000000000" pitchFamily="2" charset="-78"/>
            <a:cs typeface="A Jannat LT" panose="01000000000000000000" pitchFamily="2" charset="-78"/>
          </a:endParaRPr>
        </a:p>
      </dgm:t>
    </dgm:pt>
    <dgm:pt modelId="{EC6CD25D-0D1F-412B-BB06-9777F07D0E05}" type="sibTrans" cxnId="{B4C69DE6-C861-4286-AD6B-3BCB64D6E00A}">
      <dgm:prSet/>
      <dgm:spPr/>
      <dgm:t>
        <a:bodyPr/>
        <a:lstStyle/>
        <a:p>
          <a:endParaRPr lang="fr-MA" sz="1200">
            <a:latin typeface="A Jannat LT" panose="01000000000000000000" pitchFamily="2" charset="-78"/>
            <a:cs typeface="A Jannat LT" panose="01000000000000000000" pitchFamily="2" charset="-78"/>
          </a:endParaRPr>
        </a:p>
      </dgm:t>
    </dgm:pt>
    <dgm:pt modelId="{1ECCE9E6-A9B8-4149-ADCE-FEB77241CD47}">
      <dgm:prSet phldrT="[Texte]" phldr="0" custT="1"/>
      <dgm:spPr>
        <a:solidFill>
          <a:srgbClr val="E0E9D5"/>
        </a:solidFill>
      </dgm:spPr>
      <dgm:t>
        <a:bodyPr/>
        <a:lstStyle/>
        <a:p>
          <a:pPr marL="0" lvl="0" indent="0" algn="ctr" defTabSz="2667000" rtl="1" eaLnBrk="1" latinLnBrk="0" hangingPunct="1">
            <a:lnSpc>
              <a:spcPct val="90000"/>
            </a:lnSpc>
            <a:spcBef>
              <a:spcPct val="0"/>
            </a:spcBef>
            <a:spcAft>
              <a:spcPct val="35000"/>
            </a:spcAft>
            <a:buNone/>
            <a:defRPr/>
          </a:pPr>
          <a:r>
            <a:rPr lang="ar-MA" sz="4400" b="1" kern="1200" dirty="0">
              <a:solidFill>
                <a:prstClr val="black"/>
              </a:solidFill>
              <a:latin typeface="Microsoft Uighur" panose="02000000000000000000" pitchFamily="2" charset="-78"/>
              <a:ea typeface="Calibri" panose="020F0502020204030204" pitchFamily="34" charset="0"/>
              <a:cs typeface="Microsoft Uighur" panose="02000000000000000000" pitchFamily="2" charset="-78"/>
            </a:rPr>
            <a:t>كلمة</a:t>
          </a:r>
          <a:endParaRPr lang="fr-MA" sz="4400" b="1" kern="1200" dirty="0">
            <a:solidFill>
              <a:prstClr val="black"/>
            </a:solidFill>
            <a:latin typeface="Microsoft Uighur" panose="02000000000000000000" pitchFamily="2" charset="-78"/>
            <a:ea typeface="Calibri" panose="020F0502020204030204" pitchFamily="34" charset="0"/>
            <a:cs typeface="Microsoft Uighur" panose="02000000000000000000" pitchFamily="2" charset="-78"/>
          </a:endParaRPr>
        </a:p>
      </dgm:t>
    </dgm:pt>
    <dgm:pt modelId="{5ECA6074-C3AB-45ED-99AB-4D482BE0C5B4}" type="parTrans" cxnId="{9B195C5E-1042-463C-89AB-D220CF383DEB}">
      <dgm:prSet/>
      <dgm:spPr/>
      <dgm:t>
        <a:bodyPr/>
        <a:lstStyle/>
        <a:p>
          <a:endParaRPr lang="fr-MA" sz="1200">
            <a:latin typeface="A Jannat LT" panose="01000000000000000000" pitchFamily="2" charset="-78"/>
            <a:cs typeface="A Jannat LT" panose="01000000000000000000" pitchFamily="2" charset="-78"/>
          </a:endParaRPr>
        </a:p>
      </dgm:t>
    </dgm:pt>
    <dgm:pt modelId="{4ECE9A0A-A227-41E3-83B7-314728C1B8E4}" type="sibTrans" cxnId="{9B195C5E-1042-463C-89AB-D220CF383DEB}">
      <dgm:prSet/>
      <dgm:spPr/>
      <dgm:t>
        <a:bodyPr/>
        <a:lstStyle/>
        <a:p>
          <a:endParaRPr lang="fr-MA" sz="1200">
            <a:latin typeface="A Jannat LT" panose="01000000000000000000" pitchFamily="2" charset="-78"/>
            <a:cs typeface="A Jannat LT" panose="01000000000000000000" pitchFamily="2" charset="-78"/>
          </a:endParaRPr>
        </a:p>
      </dgm:t>
    </dgm:pt>
    <dgm:pt modelId="{5DC099E8-5646-42A3-960D-DE69D1116453}">
      <dgm:prSet phldrT="[Texte]" phldr="0" custT="1"/>
      <dgm:spPr/>
      <dgm:t>
        <a:bodyPr/>
        <a:lstStyle/>
        <a:p>
          <a:pPr marL="0" lvl="0" indent="0" algn="ctr" defTabSz="2667000">
            <a:lnSpc>
              <a:spcPct val="90000"/>
            </a:lnSpc>
            <a:spcBef>
              <a:spcPct val="0"/>
            </a:spcBef>
            <a:spcAft>
              <a:spcPct val="35000"/>
            </a:spcAft>
            <a:buNone/>
          </a:pPr>
          <a:r>
            <a:rPr lang="ar-MA" sz="5400" b="1" kern="1200" dirty="0">
              <a:solidFill>
                <a:prstClr val="white"/>
              </a:solidFill>
              <a:latin typeface="Microsoft Uighur" panose="02000000000000000000" pitchFamily="2" charset="-78"/>
              <a:ea typeface="Calibri" panose="020F0502020204030204" pitchFamily="34" charset="0"/>
              <a:cs typeface="Microsoft Uighur" panose="02000000000000000000" pitchFamily="2" charset="-78"/>
            </a:rPr>
            <a:t>المسار 2</a:t>
          </a:r>
          <a:endParaRPr lang="fr-MA" sz="5400" b="1" kern="1200" dirty="0">
            <a:solidFill>
              <a:prstClr val="white"/>
            </a:solidFill>
            <a:latin typeface="Microsoft Uighur" panose="02000000000000000000" pitchFamily="2" charset="-78"/>
            <a:ea typeface="Calibri" panose="020F0502020204030204" pitchFamily="34" charset="0"/>
            <a:cs typeface="Microsoft Uighur" panose="02000000000000000000" pitchFamily="2" charset="-78"/>
          </a:endParaRPr>
        </a:p>
      </dgm:t>
    </dgm:pt>
    <dgm:pt modelId="{B3D524C2-EC9A-4750-A58A-236A094FFDC6}" type="parTrans" cxnId="{827E8948-023B-49DC-B941-0BF480CFF34E}">
      <dgm:prSet/>
      <dgm:spPr/>
      <dgm:t>
        <a:bodyPr/>
        <a:lstStyle/>
        <a:p>
          <a:endParaRPr lang="fr-MA" sz="1200">
            <a:latin typeface="A Jannat LT" panose="01000000000000000000" pitchFamily="2" charset="-78"/>
            <a:cs typeface="A Jannat LT" panose="01000000000000000000" pitchFamily="2" charset="-78"/>
          </a:endParaRPr>
        </a:p>
      </dgm:t>
    </dgm:pt>
    <dgm:pt modelId="{5E84C275-BCFE-4AF5-ABBE-D53CD1E47E8F}" type="sibTrans" cxnId="{827E8948-023B-49DC-B941-0BF480CFF34E}">
      <dgm:prSet/>
      <dgm:spPr/>
      <dgm:t>
        <a:bodyPr/>
        <a:lstStyle/>
        <a:p>
          <a:endParaRPr lang="fr-MA" sz="1200">
            <a:latin typeface="A Jannat LT" panose="01000000000000000000" pitchFamily="2" charset="-78"/>
            <a:cs typeface="A Jannat LT" panose="01000000000000000000" pitchFamily="2" charset="-78"/>
          </a:endParaRPr>
        </a:p>
      </dgm:t>
    </dgm:pt>
    <dgm:pt modelId="{46EE508A-5516-43D5-8DD8-ACF5A4C25AD2}">
      <dgm:prSet phldrT="[Texte]" phldr="0" custT="1"/>
      <dgm:spPr>
        <a:solidFill>
          <a:srgbClr val="E0E9D6"/>
        </a:solidFill>
      </dgm:spPr>
      <dgm:t>
        <a:bodyPr/>
        <a:lstStyle/>
        <a:p>
          <a:pPr marL="0" lvl="0" indent="0" algn="ctr" defTabSz="2667000">
            <a:lnSpc>
              <a:spcPct val="90000"/>
            </a:lnSpc>
            <a:spcBef>
              <a:spcPct val="0"/>
            </a:spcBef>
            <a:spcAft>
              <a:spcPct val="35000"/>
            </a:spcAft>
            <a:buNone/>
          </a:pPr>
          <a:r>
            <a:rPr lang="ar-MA" sz="4400" b="1" kern="1200" dirty="0">
              <a:solidFill>
                <a:prstClr val="black"/>
              </a:solidFill>
              <a:latin typeface="Microsoft Uighur" panose="02000000000000000000" pitchFamily="2" charset="-78"/>
              <a:ea typeface="Calibri" panose="020F0502020204030204" pitchFamily="34" charset="0"/>
              <a:cs typeface="Microsoft Uighur" panose="02000000000000000000" pitchFamily="2" charset="-78"/>
            </a:rPr>
            <a:t>كلمة</a:t>
          </a:r>
          <a:endParaRPr lang="fr-MA" sz="4400" b="1" kern="1200" dirty="0">
            <a:solidFill>
              <a:prstClr val="black"/>
            </a:solidFill>
            <a:latin typeface="Microsoft Uighur" panose="02000000000000000000" pitchFamily="2" charset="-78"/>
            <a:ea typeface="Calibri" panose="020F0502020204030204" pitchFamily="34" charset="0"/>
            <a:cs typeface="Microsoft Uighur" panose="02000000000000000000" pitchFamily="2" charset="-78"/>
          </a:endParaRPr>
        </a:p>
      </dgm:t>
    </dgm:pt>
    <dgm:pt modelId="{C3CC8CBC-F5E3-4575-84A8-3AB75246391D}" type="parTrans" cxnId="{8B127566-49EE-49CD-83BE-B06DF1A0A3DF}">
      <dgm:prSet/>
      <dgm:spPr/>
      <dgm:t>
        <a:bodyPr/>
        <a:lstStyle/>
        <a:p>
          <a:endParaRPr lang="fr-MA" sz="1200">
            <a:latin typeface="A Jannat LT" panose="01000000000000000000" pitchFamily="2" charset="-78"/>
            <a:cs typeface="A Jannat LT" panose="01000000000000000000" pitchFamily="2" charset="-78"/>
          </a:endParaRPr>
        </a:p>
      </dgm:t>
    </dgm:pt>
    <dgm:pt modelId="{05BB5E13-A4B6-4B37-B42E-1C2834B6EAE9}" type="sibTrans" cxnId="{8B127566-49EE-49CD-83BE-B06DF1A0A3DF}">
      <dgm:prSet/>
      <dgm:spPr/>
      <dgm:t>
        <a:bodyPr/>
        <a:lstStyle/>
        <a:p>
          <a:endParaRPr lang="fr-MA" sz="1200">
            <a:latin typeface="A Jannat LT" panose="01000000000000000000" pitchFamily="2" charset="-78"/>
            <a:cs typeface="A Jannat LT" panose="01000000000000000000" pitchFamily="2" charset="-78"/>
          </a:endParaRPr>
        </a:p>
      </dgm:t>
    </dgm:pt>
    <dgm:pt modelId="{F6F33A59-2385-4280-84EF-B7AC14DB32EC}">
      <dgm:prSet phldrT="[Texte]" phldr="0" custT="1"/>
      <dgm:spPr/>
      <dgm:t>
        <a:bodyPr/>
        <a:lstStyle/>
        <a:p>
          <a:pPr marL="0" lvl="0" indent="0" algn="ctr" defTabSz="2667000">
            <a:lnSpc>
              <a:spcPct val="90000"/>
            </a:lnSpc>
            <a:spcBef>
              <a:spcPct val="0"/>
            </a:spcBef>
            <a:spcAft>
              <a:spcPct val="35000"/>
            </a:spcAft>
            <a:buNone/>
          </a:pPr>
          <a:r>
            <a:rPr lang="ar-MA" sz="5400" b="1" kern="1200" dirty="0">
              <a:solidFill>
                <a:prstClr val="white"/>
              </a:solidFill>
              <a:latin typeface="Microsoft Uighur" panose="02000000000000000000" pitchFamily="2" charset="-78"/>
              <a:ea typeface="Calibri" panose="020F0502020204030204" pitchFamily="34" charset="0"/>
              <a:cs typeface="Microsoft Uighur" panose="02000000000000000000" pitchFamily="2" charset="-78"/>
            </a:rPr>
            <a:t>المسار 3</a:t>
          </a:r>
          <a:endParaRPr lang="fr-MA" sz="5400" b="1" kern="1200" dirty="0">
            <a:solidFill>
              <a:prstClr val="white"/>
            </a:solidFill>
            <a:latin typeface="Microsoft Uighur" panose="02000000000000000000" pitchFamily="2" charset="-78"/>
            <a:ea typeface="Calibri" panose="020F0502020204030204" pitchFamily="34" charset="0"/>
            <a:cs typeface="Microsoft Uighur" panose="02000000000000000000" pitchFamily="2" charset="-78"/>
          </a:endParaRPr>
        </a:p>
      </dgm:t>
    </dgm:pt>
    <dgm:pt modelId="{4FE5FF37-851F-4CA8-89A9-7BF037BC6457}" type="parTrans" cxnId="{18573DB5-C26C-49FF-8899-C3F418C5B3C9}">
      <dgm:prSet/>
      <dgm:spPr/>
      <dgm:t>
        <a:bodyPr/>
        <a:lstStyle/>
        <a:p>
          <a:endParaRPr lang="fr-MA" sz="1200">
            <a:latin typeface="A Jannat LT" panose="01000000000000000000" pitchFamily="2" charset="-78"/>
            <a:cs typeface="A Jannat LT" panose="01000000000000000000" pitchFamily="2" charset="-78"/>
          </a:endParaRPr>
        </a:p>
      </dgm:t>
    </dgm:pt>
    <dgm:pt modelId="{64D6DCE6-D5CF-4142-B50B-B8A829ECD627}" type="sibTrans" cxnId="{18573DB5-C26C-49FF-8899-C3F418C5B3C9}">
      <dgm:prSet/>
      <dgm:spPr/>
      <dgm:t>
        <a:bodyPr/>
        <a:lstStyle/>
        <a:p>
          <a:endParaRPr lang="fr-MA" sz="1200">
            <a:latin typeface="A Jannat LT" panose="01000000000000000000" pitchFamily="2" charset="-78"/>
            <a:cs typeface="A Jannat LT" panose="01000000000000000000" pitchFamily="2" charset="-78"/>
          </a:endParaRPr>
        </a:p>
      </dgm:t>
    </dgm:pt>
    <dgm:pt modelId="{7EC13ADB-B6E1-4B4A-8E35-4D89956309D3}">
      <dgm:prSet phldrT="[Texte]" phldr="0" custT="1"/>
      <dgm:spPr>
        <a:solidFill>
          <a:srgbClr val="D5E6EC"/>
        </a:solidFill>
      </dgm:spPr>
      <dgm:t>
        <a:bodyPr/>
        <a:lstStyle/>
        <a:p>
          <a:pPr marL="0" lvl="0" indent="0" algn="ctr" defTabSz="2667000">
            <a:lnSpc>
              <a:spcPct val="90000"/>
            </a:lnSpc>
            <a:spcBef>
              <a:spcPct val="0"/>
            </a:spcBef>
            <a:spcAft>
              <a:spcPct val="35000"/>
            </a:spcAft>
            <a:buNone/>
          </a:pPr>
          <a:r>
            <a:rPr lang="ar-MA" sz="4400" b="1" kern="1200" dirty="0">
              <a:solidFill>
                <a:prstClr val="black"/>
              </a:solidFill>
              <a:latin typeface="Microsoft Uighur" panose="02000000000000000000" pitchFamily="2" charset="-78"/>
              <a:ea typeface="Calibri" panose="020F0502020204030204" pitchFamily="34" charset="0"/>
              <a:cs typeface="Microsoft Uighur" panose="02000000000000000000" pitchFamily="2" charset="-78"/>
            </a:rPr>
            <a:t>فقرة</a:t>
          </a:r>
          <a:endParaRPr lang="fr-MA" sz="4400" b="1" kern="1200" dirty="0">
            <a:solidFill>
              <a:prstClr val="black"/>
            </a:solidFill>
            <a:latin typeface="Microsoft Uighur" panose="02000000000000000000" pitchFamily="2" charset="-78"/>
            <a:ea typeface="Calibri" panose="020F0502020204030204" pitchFamily="34" charset="0"/>
            <a:cs typeface="Microsoft Uighur" panose="02000000000000000000" pitchFamily="2" charset="-78"/>
          </a:endParaRPr>
        </a:p>
      </dgm:t>
    </dgm:pt>
    <dgm:pt modelId="{01D0D97D-ECDF-4D19-B1C8-28EE4731BE3B}" type="parTrans" cxnId="{C9D0F724-A951-4F02-B4BC-838C5844CB6A}">
      <dgm:prSet/>
      <dgm:spPr/>
      <dgm:t>
        <a:bodyPr/>
        <a:lstStyle/>
        <a:p>
          <a:endParaRPr lang="fr-MA" sz="1200">
            <a:latin typeface="A Jannat LT" panose="01000000000000000000" pitchFamily="2" charset="-78"/>
            <a:cs typeface="A Jannat LT" panose="01000000000000000000" pitchFamily="2" charset="-78"/>
          </a:endParaRPr>
        </a:p>
      </dgm:t>
    </dgm:pt>
    <dgm:pt modelId="{431654A6-54E5-4F38-8EA4-912E9C4F04E3}" type="sibTrans" cxnId="{C9D0F724-A951-4F02-B4BC-838C5844CB6A}">
      <dgm:prSet/>
      <dgm:spPr/>
      <dgm:t>
        <a:bodyPr/>
        <a:lstStyle/>
        <a:p>
          <a:endParaRPr lang="fr-MA" sz="1200">
            <a:latin typeface="A Jannat LT" panose="01000000000000000000" pitchFamily="2" charset="-78"/>
            <a:cs typeface="A Jannat LT" panose="01000000000000000000" pitchFamily="2" charset="-78"/>
          </a:endParaRPr>
        </a:p>
      </dgm:t>
    </dgm:pt>
    <dgm:pt modelId="{B7190FD3-142E-4848-BBBF-D40739BAB9FF}">
      <dgm:prSet phldrT="[Texte]" phldr="0" custT="1"/>
      <dgm:spPr>
        <a:solidFill>
          <a:srgbClr val="FCE0D4"/>
        </a:solidFill>
      </dgm:spPr>
      <dgm:t>
        <a:bodyPr/>
        <a:lstStyle/>
        <a:p>
          <a:pPr marL="0" lvl="0" indent="0" algn="ctr" defTabSz="2667000">
            <a:lnSpc>
              <a:spcPct val="90000"/>
            </a:lnSpc>
            <a:spcBef>
              <a:spcPct val="0"/>
            </a:spcBef>
            <a:spcAft>
              <a:spcPct val="35000"/>
            </a:spcAft>
            <a:buNone/>
          </a:pPr>
          <a:r>
            <a:rPr lang="ar-MA" sz="4400" b="1" kern="1200" dirty="0">
              <a:solidFill>
                <a:prstClr val="black"/>
              </a:solidFill>
              <a:latin typeface="Microsoft Uighur" panose="02000000000000000000" pitchFamily="2" charset="-78"/>
              <a:ea typeface="Calibri" panose="020F0502020204030204" pitchFamily="34" charset="0"/>
              <a:cs typeface="Microsoft Uighur" panose="02000000000000000000" pitchFamily="2" charset="-78"/>
            </a:rPr>
            <a:t>أقصوصة</a:t>
          </a:r>
          <a:endParaRPr lang="fr-MA" sz="4400" b="1" kern="1200" dirty="0">
            <a:solidFill>
              <a:prstClr val="black"/>
            </a:solidFill>
            <a:latin typeface="Microsoft Uighur" panose="02000000000000000000" pitchFamily="2" charset="-78"/>
            <a:ea typeface="Calibri" panose="020F0502020204030204" pitchFamily="34" charset="0"/>
            <a:cs typeface="Microsoft Uighur" panose="02000000000000000000" pitchFamily="2" charset="-78"/>
          </a:endParaRPr>
        </a:p>
      </dgm:t>
    </dgm:pt>
    <dgm:pt modelId="{9CC3E88A-552E-431D-8D25-812E7F09A0EB}" type="parTrans" cxnId="{C99B421E-41CE-4C4E-AFA9-FC441BF43B66}">
      <dgm:prSet/>
      <dgm:spPr/>
      <dgm:t>
        <a:bodyPr/>
        <a:lstStyle/>
        <a:p>
          <a:endParaRPr lang="fr-MA" sz="1200">
            <a:latin typeface="A Jannat LT" panose="01000000000000000000" pitchFamily="2" charset="-78"/>
            <a:cs typeface="A Jannat LT" panose="01000000000000000000" pitchFamily="2" charset="-78"/>
          </a:endParaRPr>
        </a:p>
      </dgm:t>
    </dgm:pt>
    <dgm:pt modelId="{BD18FFA7-6BC5-44E2-95FF-C3F68660126A}" type="sibTrans" cxnId="{C99B421E-41CE-4C4E-AFA9-FC441BF43B66}">
      <dgm:prSet/>
      <dgm:spPr/>
      <dgm:t>
        <a:bodyPr/>
        <a:lstStyle/>
        <a:p>
          <a:endParaRPr lang="fr-MA" sz="1200">
            <a:latin typeface="A Jannat LT" panose="01000000000000000000" pitchFamily="2" charset="-78"/>
            <a:cs typeface="A Jannat LT" panose="01000000000000000000" pitchFamily="2" charset="-78"/>
          </a:endParaRPr>
        </a:p>
      </dgm:t>
    </dgm:pt>
    <dgm:pt modelId="{29E4C23E-CE35-4882-A60E-0B4EAFA85297}">
      <dgm:prSet phldrT="[Texte]" phldr="0" custT="1"/>
      <dgm:spPr>
        <a:solidFill>
          <a:srgbClr val="D5E6EC"/>
        </a:solidFill>
      </dgm:spPr>
      <dgm:t>
        <a:bodyPr/>
        <a:lstStyle/>
        <a:p>
          <a:pPr marL="0" lvl="0" indent="0" algn="ctr" defTabSz="2667000" rtl="1" eaLnBrk="1" latinLnBrk="0" hangingPunct="1">
            <a:lnSpc>
              <a:spcPct val="90000"/>
            </a:lnSpc>
            <a:spcBef>
              <a:spcPct val="0"/>
            </a:spcBef>
            <a:spcAft>
              <a:spcPct val="35000"/>
            </a:spcAft>
            <a:buNone/>
            <a:defRPr/>
          </a:pPr>
          <a:r>
            <a:rPr lang="ar-MA" sz="4400" b="1" kern="1200" dirty="0">
              <a:solidFill>
                <a:prstClr val="black"/>
              </a:solidFill>
              <a:latin typeface="Microsoft Uighur" panose="02000000000000000000" pitchFamily="2" charset="-78"/>
              <a:ea typeface="Calibri" panose="020F0502020204030204" pitchFamily="34" charset="0"/>
              <a:cs typeface="Microsoft Uighur" panose="02000000000000000000" pitchFamily="2" charset="-78"/>
            </a:rPr>
            <a:t>فقرة</a:t>
          </a:r>
          <a:endParaRPr lang="fr-MA" sz="4400" b="1" kern="1200" dirty="0">
            <a:solidFill>
              <a:prstClr val="black"/>
            </a:solidFill>
            <a:latin typeface="Microsoft Uighur" panose="02000000000000000000" pitchFamily="2" charset="-78"/>
            <a:ea typeface="Calibri" panose="020F0502020204030204" pitchFamily="34" charset="0"/>
            <a:cs typeface="Microsoft Uighur" panose="02000000000000000000" pitchFamily="2" charset="-78"/>
          </a:endParaRPr>
        </a:p>
      </dgm:t>
    </dgm:pt>
    <dgm:pt modelId="{5D6618D8-531C-487B-9A2D-413B9D921486}" type="parTrans" cxnId="{A5DC50D8-8042-430E-BAF4-A76E9F844449}">
      <dgm:prSet/>
      <dgm:spPr/>
      <dgm:t>
        <a:bodyPr/>
        <a:lstStyle/>
        <a:p>
          <a:endParaRPr lang="fr-MA" sz="1200"/>
        </a:p>
      </dgm:t>
    </dgm:pt>
    <dgm:pt modelId="{5327BD13-0380-4CE1-B620-1FEB50429BD7}" type="sibTrans" cxnId="{A5DC50D8-8042-430E-BAF4-A76E9F844449}">
      <dgm:prSet/>
      <dgm:spPr/>
      <dgm:t>
        <a:bodyPr/>
        <a:lstStyle/>
        <a:p>
          <a:endParaRPr lang="fr-MA" sz="1200"/>
        </a:p>
      </dgm:t>
    </dgm:pt>
    <dgm:pt modelId="{77EC7322-97B7-4074-8A03-AB199BE6EB91}">
      <dgm:prSet phldrT="[Texte]" phldr="0" custT="1"/>
      <dgm:spPr/>
      <dgm:t>
        <a:bodyPr/>
        <a:lstStyle/>
        <a:p>
          <a:r>
            <a:rPr lang="ar-MA" sz="4400" b="1" kern="1200" dirty="0">
              <a:solidFill>
                <a:prstClr val="black"/>
              </a:solidFill>
              <a:latin typeface="Microsoft Uighur" panose="02000000000000000000" pitchFamily="2" charset="-78"/>
              <a:ea typeface="Calibri" panose="020F0502020204030204" pitchFamily="34" charset="0"/>
              <a:cs typeface="Microsoft Uighur" panose="02000000000000000000" pitchFamily="2" charset="-78"/>
            </a:rPr>
            <a:t>أقصوصة</a:t>
          </a:r>
          <a:endParaRPr lang="fr-MA" sz="4400" b="1" kern="1200" dirty="0">
            <a:solidFill>
              <a:prstClr val="black"/>
            </a:solidFill>
            <a:latin typeface="Microsoft Uighur" panose="02000000000000000000" pitchFamily="2" charset="-78"/>
            <a:ea typeface="Calibri" panose="020F0502020204030204" pitchFamily="34" charset="0"/>
            <a:cs typeface="Microsoft Uighur" panose="02000000000000000000" pitchFamily="2" charset="-78"/>
          </a:endParaRPr>
        </a:p>
      </dgm:t>
    </dgm:pt>
    <dgm:pt modelId="{FDA33549-689E-453A-A10E-AB3AB2CB18C1}" type="parTrans" cxnId="{3D675C3D-3EA1-48CF-9B54-8BFCC90C4369}">
      <dgm:prSet/>
      <dgm:spPr/>
      <dgm:t>
        <a:bodyPr/>
        <a:lstStyle/>
        <a:p>
          <a:endParaRPr lang="fr-MA" sz="1200"/>
        </a:p>
      </dgm:t>
    </dgm:pt>
    <dgm:pt modelId="{40B89A94-B012-47AE-90AA-FC559B445745}" type="sibTrans" cxnId="{3D675C3D-3EA1-48CF-9B54-8BFCC90C4369}">
      <dgm:prSet/>
      <dgm:spPr/>
      <dgm:t>
        <a:bodyPr/>
        <a:lstStyle/>
        <a:p>
          <a:endParaRPr lang="fr-MA" sz="1200"/>
        </a:p>
      </dgm:t>
    </dgm:pt>
    <dgm:pt modelId="{EE18514C-839D-4451-A846-7BDE103F8BA6}">
      <dgm:prSet phldrT="[Texte]" phldr="0" custT="1"/>
      <dgm:spPr>
        <a:solidFill>
          <a:srgbClr val="D5E6EC"/>
        </a:solidFill>
      </dgm:spPr>
      <dgm:t>
        <a:bodyPr/>
        <a:lstStyle/>
        <a:p>
          <a:pPr marL="0" lvl="0" indent="0" algn="ctr" defTabSz="2667000">
            <a:lnSpc>
              <a:spcPct val="90000"/>
            </a:lnSpc>
            <a:spcBef>
              <a:spcPct val="0"/>
            </a:spcBef>
            <a:spcAft>
              <a:spcPct val="35000"/>
            </a:spcAft>
            <a:buNone/>
          </a:pPr>
          <a:r>
            <a:rPr lang="ar-MA" sz="4400" b="1" kern="1200" dirty="0">
              <a:solidFill>
                <a:prstClr val="black"/>
              </a:solidFill>
              <a:latin typeface="Microsoft Uighur" panose="02000000000000000000" pitchFamily="2" charset="-78"/>
              <a:ea typeface="Calibri" panose="020F0502020204030204" pitchFamily="34" charset="0"/>
              <a:cs typeface="Microsoft Uighur" panose="02000000000000000000" pitchFamily="2" charset="-78"/>
            </a:rPr>
            <a:t>فقرة</a:t>
          </a:r>
          <a:endParaRPr lang="fr-MA" sz="4400" b="1" kern="1200" dirty="0">
            <a:solidFill>
              <a:prstClr val="black"/>
            </a:solidFill>
            <a:latin typeface="Microsoft Uighur" panose="02000000000000000000" pitchFamily="2" charset="-78"/>
            <a:ea typeface="Calibri" panose="020F0502020204030204" pitchFamily="34" charset="0"/>
            <a:cs typeface="Microsoft Uighur" panose="02000000000000000000" pitchFamily="2" charset="-78"/>
          </a:endParaRPr>
        </a:p>
      </dgm:t>
    </dgm:pt>
    <dgm:pt modelId="{8B2DF220-D368-4A62-A0B5-BC7D8FD9E93A}" type="parTrans" cxnId="{46EEE32C-98EB-4F45-885E-DE18C8047283}">
      <dgm:prSet/>
      <dgm:spPr/>
      <dgm:t>
        <a:bodyPr/>
        <a:lstStyle/>
        <a:p>
          <a:endParaRPr lang="fr-MA" sz="1200"/>
        </a:p>
      </dgm:t>
    </dgm:pt>
    <dgm:pt modelId="{E6709E8F-9C8A-4277-9503-A1DD8EB0EE3E}" type="sibTrans" cxnId="{46EEE32C-98EB-4F45-885E-DE18C8047283}">
      <dgm:prSet/>
      <dgm:spPr/>
      <dgm:t>
        <a:bodyPr/>
        <a:lstStyle/>
        <a:p>
          <a:endParaRPr lang="fr-MA" sz="1200"/>
        </a:p>
      </dgm:t>
    </dgm:pt>
    <dgm:pt modelId="{83FEC4F8-5AAE-4877-B23E-0255F110E9A4}">
      <dgm:prSet phldrT="[Texte]" phldr="0" custT="1"/>
      <dgm:spPr>
        <a:solidFill>
          <a:srgbClr val="FCE0D4"/>
        </a:solidFill>
      </dgm:spPr>
      <dgm:t>
        <a:bodyPr/>
        <a:lstStyle/>
        <a:p>
          <a:pPr marL="0" lvl="0" indent="0" algn="ctr" defTabSz="2667000">
            <a:lnSpc>
              <a:spcPct val="90000"/>
            </a:lnSpc>
            <a:spcBef>
              <a:spcPct val="0"/>
            </a:spcBef>
            <a:spcAft>
              <a:spcPct val="35000"/>
            </a:spcAft>
            <a:buNone/>
          </a:pPr>
          <a:r>
            <a:rPr lang="ar-MA" sz="4400" b="1" kern="1200" dirty="0">
              <a:solidFill>
                <a:prstClr val="black"/>
              </a:solidFill>
              <a:latin typeface="Microsoft Uighur" panose="02000000000000000000" pitchFamily="2" charset="-78"/>
              <a:ea typeface="Calibri" panose="020F0502020204030204" pitchFamily="34" charset="0"/>
              <a:cs typeface="Microsoft Uighur" panose="02000000000000000000" pitchFamily="2" charset="-78"/>
            </a:rPr>
            <a:t>أقصوصة</a:t>
          </a:r>
          <a:endParaRPr lang="fr-MA" sz="4400" b="1" kern="1200" dirty="0">
            <a:solidFill>
              <a:prstClr val="black"/>
            </a:solidFill>
            <a:latin typeface="Microsoft Uighur" panose="02000000000000000000" pitchFamily="2" charset="-78"/>
            <a:ea typeface="Calibri" panose="020F0502020204030204" pitchFamily="34" charset="0"/>
            <a:cs typeface="Microsoft Uighur" panose="02000000000000000000" pitchFamily="2" charset="-78"/>
          </a:endParaRPr>
        </a:p>
      </dgm:t>
    </dgm:pt>
    <dgm:pt modelId="{7B17BD4D-5A9D-4A47-AC24-DBEF4820C8DB}" type="parTrans" cxnId="{C0BBFF05-C8DE-4B5B-9229-50047F4ACCC2}">
      <dgm:prSet/>
      <dgm:spPr/>
      <dgm:t>
        <a:bodyPr/>
        <a:lstStyle/>
        <a:p>
          <a:endParaRPr lang="fr-MA" sz="1200"/>
        </a:p>
      </dgm:t>
    </dgm:pt>
    <dgm:pt modelId="{832B3E5E-2A37-4771-825D-DE14438EB44B}" type="sibTrans" cxnId="{C0BBFF05-C8DE-4B5B-9229-50047F4ACCC2}">
      <dgm:prSet/>
      <dgm:spPr/>
      <dgm:t>
        <a:bodyPr/>
        <a:lstStyle/>
        <a:p>
          <a:endParaRPr lang="fr-MA" sz="1200"/>
        </a:p>
      </dgm:t>
    </dgm:pt>
    <dgm:pt modelId="{C466B1C3-DBE7-44E4-BA0A-0E38600756F1}">
      <dgm:prSet phldrT="[Texte]" phldr="0" custT="1"/>
      <dgm:spPr>
        <a:solidFill>
          <a:srgbClr val="C9C3A1"/>
        </a:solidFill>
      </dgm:spPr>
      <dgm:t>
        <a:bodyPr/>
        <a:lstStyle/>
        <a:p>
          <a:pPr marL="0" lvl="0" indent="0" algn="ctr" defTabSz="2667000">
            <a:lnSpc>
              <a:spcPct val="90000"/>
            </a:lnSpc>
            <a:spcBef>
              <a:spcPct val="0"/>
            </a:spcBef>
            <a:spcAft>
              <a:spcPct val="35000"/>
            </a:spcAft>
            <a:buNone/>
          </a:pPr>
          <a:r>
            <a:rPr lang="ar-MA" sz="4400" b="1" kern="1200" dirty="0">
              <a:solidFill>
                <a:prstClr val="black"/>
              </a:solidFill>
              <a:latin typeface="Microsoft Uighur" panose="02000000000000000000" pitchFamily="2" charset="-78"/>
              <a:ea typeface="Calibri" panose="020F0502020204030204" pitchFamily="34" charset="0"/>
              <a:cs typeface="Microsoft Uighur" panose="02000000000000000000" pitchFamily="2" charset="-78"/>
            </a:rPr>
            <a:t>التحدي</a:t>
          </a:r>
          <a:endParaRPr lang="fr-MA" sz="4400" b="1" kern="1200" dirty="0">
            <a:solidFill>
              <a:prstClr val="black"/>
            </a:solidFill>
            <a:latin typeface="Microsoft Uighur" panose="02000000000000000000" pitchFamily="2" charset="-78"/>
            <a:ea typeface="Calibri" panose="020F0502020204030204" pitchFamily="34" charset="0"/>
            <a:cs typeface="Microsoft Uighur" panose="02000000000000000000" pitchFamily="2" charset="-78"/>
          </a:endParaRPr>
        </a:p>
      </dgm:t>
    </dgm:pt>
    <dgm:pt modelId="{16AE8CD8-4402-49DC-9590-FE4DFCF2087B}" type="parTrans" cxnId="{FC7519E1-6CF6-46E4-B9D7-ED21E741E9F5}">
      <dgm:prSet/>
      <dgm:spPr/>
      <dgm:t>
        <a:bodyPr/>
        <a:lstStyle/>
        <a:p>
          <a:endParaRPr lang="fr-MA" sz="1200"/>
        </a:p>
      </dgm:t>
    </dgm:pt>
    <dgm:pt modelId="{74873C1F-C410-4BFE-A6E6-D2E7138C21DE}" type="sibTrans" cxnId="{FC7519E1-6CF6-46E4-B9D7-ED21E741E9F5}">
      <dgm:prSet/>
      <dgm:spPr/>
      <dgm:t>
        <a:bodyPr/>
        <a:lstStyle/>
        <a:p>
          <a:endParaRPr lang="fr-MA" sz="1200"/>
        </a:p>
      </dgm:t>
    </dgm:pt>
    <dgm:pt modelId="{83207DDF-2C72-4A9E-92A2-89BD691D3BB2}" type="pres">
      <dgm:prSet presAssocID="{8760038B-F1F7-4E0E-A29B-8172CD6BFF38}" presName="Name0" presStyleCnt="0">
        <dgm:presLayoutVars>
          <dgm:chPref val="3"/>
          <dgm:dir val="rev"/>
          <dgm:animLvl val="lvl"/>
          <dgm:resizeHandles/>
        </dgm:presLayoutVars>
      </dgm:prSet>
      <dgm:spPr/>
    </dgm:pt>
    <dgm:pt modelId="{8BF2D262-C397-4AB6-9716-27B71AA8F389}" type="pres">
      <dgm:prSet presAssocID="{062DDD96-566D-4583-ABC6-AD695B59CF93}" presName="horFlow" presStyleCnt="0"/>
      <dgm:spPr/>
    </dgm:pt>
    <dgm:pt modelId="{067097CB-98B8-4FFA-95FC-D9460842F5DE}" type="pres">
      <dgm:prSet presAssocID="{062DDD96-566D-4583-ABC6-AD695B59CF93}" presName="bigChev" presStyleLbl="node1" presStyleIdx="0" presStyleCnt="3"/>
      <dgm:spPr/>
    </dgm:pt>
    <dgm:pt modelId="{F0618402-DAB4-46ED-84E6-39DD54B73BBF}" type="pres">
      <dgm:prSet presAssocID="{3E2FC06B-0653-49DC-9D3E-0A096121C100}" presName="parTrans" presStyleCnt="0"/>
      <dgm:spPr/>
    </dgm:pt>
    <dgm:pt modelId="{0EDE63F1-BB0A-4909-98E9-17BEB67745CF}" type="pres">
      <dgm:prSet presAssocID="{BCF9020F-2E04-499F-8BE6-21F7A8239AF7}" presName="node" presStyleLbl="alignAccFollowNode1" presStyleIdx="0" presStyleCnt="10">
        <dgm:presLayoutVars>
          <dgm:bulletEnabled val="1"/>
        </dgm:presLayoutVars>
      </dgm:prSet>
      <dgm:spPr/>
    </dgm:pt>
    <dgm:pt modelId="{612C5D55-14BB-48C1-B157-71CFCACE07C8}" type="pres">
      <dgm:prSet presAssocID="{EC6CD25D-0D1F-412B-BB06-9777F07D0E05}" presName="sibTrans" presStyleCnt="0"/>
      <dgm:spPr/>
    </dgm:pt>
    <dgm:pt modelId="{F4CB51AF-2A2C-4C54-95F1-38E42DEB2C63}" type="pres">
      <dgm:prSet presAssocID="{1ECCE9E6-A9B8-4149-ADCE-FEB77241CD47}" presName="node" presStyleLbl="alignAccFollowNode1" presStyleIdx="1" presStyleCnt="10">
        <dgm:presLayoutVars>
          <dgm:bulletEnabled val="1"/>
        </dgm:presLayoutVars>
      </dgm:prSet>
      <dgm:spPr/>
    </dgm:pt>
    <dgm:pt modelId="{7105FC00-AF03-4F6C-8B22-3EAEAFEB037A}" type="pres">
      <dgm:prSet presAssocID="{4ECE9A0A-A227-41E3-83B7-314728C1B8E4}" presName="sibTrans" presStyleCnt="0"/>
      <dgm:spPr/>
    </dgm:pt>
    <dgm:pt modelId="{39C00437-83DA-4702-B2B8-2BCDBA44CC5C}" type="pres">
      <dgm:prSet presAssocID="{29E4C23E-CE35-4882-A60E-0B4EAFA85297}" presName="node" presStyleLbl="alignAccFollowNode1" presStyleIdx="2" presStyleCnt="10">
        <dgm:presLayoutVars>
          <dgm:bulletEnabled val="1"/>
        </dgm:presLayoutVars>
      </dgm:prSet>
      <dgm:spPr/>
    </dgm:pt>
    <dgm:pt modelId="{C6B7A903-FAA2-4FA6-9599-26F8CA575745}" type="pres">
      <dgm:prSet presAssocID="{5327BD13-0380-4CE1-B620-1FEB50429BD7}" presName="sibTrans" presStyleCnt="0"/>
      <dgm:spPr/>
    </dgm:pt>
    <dgm:pt modelId="{F4F73135-9B90-4002-9FFD-82B7C341A039}" type="pres">
      <dgm:prSet presAssocID="{77EC7322-97B7-4074-8A03-AB199BE6EB91}" presName="node" presStyleLbl="alignAccFollowNode1" presStyleIdx="3" presStyleCnt="10">
        <dgm:presLayoutVars>
          <dgm:bulletEnabled val="1"/>
        </dgm:presLayoutVars>
      </dgm:prSet>
      <dgm:spPr/>
    </dgm:pt>
    <dgm:pt modelId="{B6C62AAB-457A-4AC2-8473-66AFE61E3816}" type="pres">
      <dgm:prSet presAssocID="{062DDD96-566D-4583-ABC6-AD695B59CF93}" presName="vSp" presStyleCnt="0"/>
      <dgm:spPr/>
    </dgm:pt>
    <dgm:pt modelId="{CAB8D4F5-2CAD-4199-B177-7E41B91FF6C5}" type="pres">
      <dgm:prSet presAssocID="{5DC099E8-5646-42A3-960D-DE69D1116453}" presName="horFlow" presStyleCnt="0"/>
      <dgm:spPr/>
    </dgm:pt>
    <dgm:pt modelId="{A868B8F4-D868-440C-92AC-3460BB45C3AE}" type="pres">
      <dgm:prSet presAssocID="{5DC099E8-5646-42A3-960D-DE69D1116453}" presName="bigChev" presStyleLbl="node1" presStyleIdx="1" presStyleCnt="3"/>
      <dgm:spPr/>
    </dgm:pt>
    <dgm:pt modelId="{E6E97963-3433-40B7-984F-47DF567D326D}" type="pres">
      <dgm:prSet presAssocID="{C3CC8CBC-F5E3-4575-84A8-3AB75246391D}" presName="parTrans" presStyleCnt="0"/>
      <dgm:spPr/>
    </dgm:pt>
    <dgm:pt modelId="{5DDA12CE-F758-438A-A2AB-E212638C42C1}" type="pres">
      <dgm:prSet presAssocID="{46EE508A-5516-43D5-8DD8-ACF5A4C25AD2}" presName="node" presStyleLbl="alignAccFollowNode1" presStyleIdx="4" presStyleCnt="10">
        <dgm:presLayoutVars>
          <dgm:bulletEnabled val="1"/>
        </dgm:presLayoutVars>
      </dgm:prSet>
      <dgm:spPr/>
    </dgm:pt>
    <dgm:pt modelId="{6C9FA346-7E44-4450-B160-D5485E8CAD3D}" type="pres">
      <dgm:prSet presAssocID="{05BB5E13-A4B6-4B37-B42E-1C2834B6EAE9}" presName="sibTrans" presStyleCnt="0"/>
      <dgm:spPr/>
    </dgm:pt>
    <dgm:pt modelId="{425D31D9-E942-4775-BCC3-5647B3C99652}" type="pres">
      <dgm:prSet presAssocID="{EE18514C-839D-4451-A846-7BDE103F8BA6}" presName="node" presStyleLbl="alignAccFollowNode1" presStyleIdx="5" presStyleCnt="10">
        <dgm:presLayoutVars>
          <dgm:bulletEnabled val="1"/>
        </dgm:presLayoutVars>
      </dgm:prSet>
      <dgm:spPr/>
    </dgm:pt>
    <dgm:pt modelId="{5AC0A96D-89E2-433C-B623-21053C207247}" type="pres">
      <dgm:prSet presAssocID="{E6709E8F-9C8A-4277-9503-A1DD8EB0EE3E}" presName="sibTrans" presStyleCnt="0"/>
      <dgm:spPr/>
    </dgm:pt>
    <dgm:pt modelId="{6964A53C-EC46-4DBF-9551-73B30C8C4679}" type="pres">
      <dgm:prSet presAssocID="{83FEC4F8-5AAE-4877-B23E-0255F110E9A4}" presName="node" presStyleLbl="alignAccFollowNode1" presStyleIdx="6" presStyleCnt="10">
        <dgm:presLayoutVars>
          <dgm:bulletEnabled val="1"/>
        </dgm:presLayoutVars>
      </dgm:prSet>
      <dgm:spPr/>
    </dgm:pt>
    <dgm:pt modelId="{02572D65-9841-4230-9D90-0A6B40E1AD80}" type="pres">
      <dgm:prSet presAssocID="{5DC099E8-5646-42A3-960D-DE69D1116453}" presName="vSp" presStyleCnt="0"/>
      <dgm:spPr/>
    </dgm:pt>
    <dgm:pt modelId="{51A151EA-31A3-4F0A-80D8-FA594789F7C2}" type="pres">
      <dgm:prSet presAssocID="{F6F33A59-2385-4280-84EF-B7AC14DB32EC}" presName="horFlow" presStyleCnt="0"/>
      <dgm:spPr/>
    </dgm:pt>
    <dgm:pt modelId="{A28326B9-CF81-434A-B93D-A5A638688B20}" type="pres">
      <dgm:prSet presAssocID="{F6F33A59-2385-4280-84EF-B7AC14DB32EC}" presName="bigChev" presStyleLbl="node1" presStyleIdx="2" presStyleCnt="3" custLinFactNeighborX="96703" custLinFactNeighborY="-497"/>
      <dgm:spPr/>
    </dgm:pt>
    <dgm:pt modelId="{ADD83F5D-9B30-40EE-9500-D2E4884390EA}" type="pres">
      <dgm:prSet presAssocID="{01D0D97D-ECDF-4D19-B1C8-28EE4731BE3B}" presName="parTrans" presStyleCnt="0"/>
      <dgm:spPr/>
    </dgm:pt>
    <dgm:pt modelId="{5BDDA97C-8FCE-4B6A-B74E-848A6277EE4A}" type="pres">
      <dgm:prSet presAssocID="{7EC13ADB-B6E1-4B4A-8E35-4D89956309D3}" presName="node" presStyleLbl="alignAccFollowNode1" presStyleIdx="7" presStyleCnt="10">
        <dgm:presLayoutVars>
          <dgm:bulletEnabled val="1"/>
        </dgm:presLayoutVars>
      </dgm:prSet>
      <dgm:spPr/>
    </dgm:pt>
    <dgm:pt modelId="{8614D8F5-CC1D-4CE8-995A-44E74947A9DB}" type="pres">
      <dgm:prSet presAssocID="{431654A6-54E5-4F38-8EA4-912E9C4F04E3}" presName="sibTrans" presStyleCnt="0"/>
      <dgm:spPr/>
    </dgm:pt>
    <dgm:pt modelId="{295C082D-7E0C-4224-BD8A-4258888DF996}" type="pres">
      <dgm:prSet presAssocID="{B7190FD3-142E-4848-BBBF-D40739BAB9FF}" presName="node" presStyleLbl="alignAccFollowNode1" presStyleIdx="8" presStyleCnt="10">
        <dgm:presLayoutVars>
          <dgm:bulletEnabled val="1"/>
        </dgm:presLayoutVars>
      </dgm:prSet>
      <dgm:spPr/>
    </dgm:pt>
    <dgm:pt modelId="{CEC78483-6F6C-4147-B6B0-D0BBDCE4FD9B}" type="pres">
      <dgm:prSet presAssocID="{BD18FFA7-6BC5-44E2-95FF-C3F68660126A}" presName="sibTrans" presStyleCnt="0"/>
      <dgm:spPr/>
    </dgm:pt>
    <dgm:pt modelId="{E547C3DC-8238-4542-B166-FD08BE26DABB}" type="pres">
      <dgm:prSet presAssocID="{C466B1C3-DBE7-44E4-BA0A-0E38600756F1}" presName="node" presStyleLbl="alignAccFollowNode1" presStyleIdx="9" presStyleCnt="10">
        <dgm:presLayoutVars>
          <dgm:bulletEnabled val="1"/>
        </dgm:presLayoutVars>
      </dgm:prSet>
      <dgm:spPr/>
    </dgm:pt>
  </dgm:ptLst>
  <dgm:cxnLst>
    <dgm:cxn modelId="{C0BBFF05-C8DE-4B5B-9229-50047F4ACCC2}" srcId="{5DC099E8-5646-42A3-960D-DE69D1116453}" destId="{83FEC4F8-5AAE-4877-B23E-0255F110E9A4}" srcOrd="2" destOrd="0" parTransId="{7B17BD4D-5A9D-4A47-AC24-DBEF4820C8DB}" sibTransId="{832B3E5E-2A37-4771-825D-DE14438EB44B}"/>
    <dgm:cxn modelId="{04169507-01CF-485A-AE8F-D7D06F579FF8}" type="presOf" srcId="{062DDD96-566D-4583-ABC6-AD695B59CF93}" destId="{067097CB-98B8-4FFA-95FC-D9460842F5DE}" srcOrd="0" destOrd="0" presId="urn:microsoft.com/office/officeart/2005/8/layout/lProcess3"/>
    <dgm:cxn modelId="{4B7E730E-FFD3-4066-BA98-C94B7260A166}" type="presOf" srcId="{46EE508A-5516-43D5-8DD8-ACF5A4C25AD2}" destId="{5DDA12CE-F758-438A-A2AB-E212638C42C1}" srcOrd="0" destOrd="0" presId="urn:microsoft.com/office/officeart/2005/8/layout/lProcess3"/>
    <dgm:cxn modelId="{C99B421E-41CE-4C4E-AFA9-FC441BF43B66}" srcId="{F6F33A59-2385-4280-84EF-B7AC14DB32EC}" destId="{B7190FD3-142E-4848-BBBF-D40739BAB9FF}" srcOrd="1" destOrd="0" parTransId="{9CC3E88A-552E-431D-8D25-812E7F09A0EB}" sibTransId="{BD18FFA7-6BC5-44E2-95FF-C3F68660126A}"/>
    <dgm:cxn modelId="{C9D0F724-A951-4F02-B4BC-838C5844CB6A}" srcId="{F6F33A59-2385-4280-84EF-B7AC14DB32EC}" destId="{7EC13ADB-B6E1-4B4A-8E35-4D89956309D3}" srcOrd="0" destOrd="0" parTransId="{01D0D97D-ECDF-4D19-B1C8-28EE4731BE3B}" sibTransId="{431654A6-54E5-4F38-8EA4-912E9C4F04E3}"/>
    <dgm:cxn modelId="{6A949E2C-EF7C-47E9-A3A1-00B74D831EC2}" type="presOf" srcId="{F6F33A59-2385-4280-84EF-B7AC14DB32EC}" destId="{A28326B9-CF81-434A-B93D-A5A638688B20}" srcOrd="0" destOrd="0" presId="urn:microsoft.com/office/officeart/2005/8/layout/lProcess3"/>
    <dgm:cxn modelId="{46EEE32C-98EB-4F45-885E-DE18C8047283}" srcId="{5DC099E8-5646-42A3-960D-DE69D1116453}" destId="{EE18514C-839D-4451-A846-7BDE103F8BA6}" srcOrd="1" destOrd="0" parTransId="{8B2DF220-D368-4A62-A0B5-BC7D8FD9E93A}" sibTransId="{E6709E8F-9C8A-4277-9503-A1DD8EB0EE3E}"/>
    <dgm:cxn modelId="{3D675C3D-3EA1-48CF-9B54-8BFCC90C4369}" srcId="{062DDD96-566D-4583-ABC6-AD695B59CF93}" destId="{77EC7322-97B7-4074-8A03-AB199BE6EB91}" srcOrd="3" destOrd="0" parTransId="{FDA33549-689E-453A-A10E-AB3AB2CB18C1}" sibTransId="{40B89A94-B012-47AE-90AA-FC559B445745}"/>
    <dgm:cxn modelId="{9B195C5E-1042-463C-89AB-D220CF383DEB}" srcId="{062DDD96-566D-4583-ABC6-AD695B59CF93}" destId="{1ECCE9E6-A9B8-4149-ADCE-FEB77241CD47}" srcOrd="1" destOrd="0" parTransId="{5ECA6074-C3AB-45ED-99AB-4D482BE0C5B4}" sibTransId="{4ECE9A0A-A227-41E3-83B7-314728C1B8E4}"/>
    <dgm:cxn modelId="{AEB11643-C232-4D87-8748-3C0912E7527C}" type="presOf" srcId="{83FEC4F8-5AAE-4877-B23E-0255F110E9A4}" destId="{6964A53C-EC46-4DBF-9551-73B30C8C4679}" srcOrd="0" destOrd="0" presId="urn:microsoft.com/office/officeart/2005/8/layout/lProcess3"/>
    <dgm:cxn modelId="{8B127566-49EE-49CD-83BE-B06DF1A0A3DF}" srcId="{5DC099E8-5646-42A3-960D-DE69D1116453}" destId="{46EE508A-5516-43D5-8DD8-ACF5A4C25AD2}" srcOrd="0" destOrd="0" parTransId="{C3CC8CBC-F5E3-4575-84A8-3AB75246391D}" sibTransId="{05BB5E13-A4B6-4B37-B42E-1C2834B6EAE9}"/>
    <dgm:cxn modelId="{8E571C67-2CAC-4C37-B7A0-1A2F3D21E33F}" type="presOf" srcId="{EE18514C-839D-4451-A846-7BDE103F8BA6}" destId="{425D31D9-E942-4775-BCC3-5647B3C99652}" srcOrd="0" destOrd="0" presId="urn:microsoft.com/office/officeart/2005/8/layout/lProcess3"/>
    <dgm:cxn modelId="{827E8948-023B-49DC-B941-0BF480CFF34E}" srcId="{8760038B-F1F7-4E0E-A29B-8172CD6BFF38}" destId="{5DC099E8-5646-42A3-960D-DE69D1116453}" srcOrd="1" destOrd="0" parTransId="{B3D524C2-EC9A-4750-A58A-236A094FFDC6}" sibTransId="{5E84C275-BCFE-4AF5-ABBE-D53CD1E47E8F}"/>
    <dgm:cxn modelId="{5172B46A-643A-4F06-ABA1-F30C4C30C17D}" type="presOf" srcId="{C466B1C3-DBE7-44E4-BA0A-0E38600756F1}" destId="{E547C3DC-8238-4542-B166-FD08BE26DABB}" srcOrd="0" destOrd="0" presId="urn:microsoft.com/office/officeart/2005/8/layout/lProcess3"/>
    <dgm:cxn modelId="{60A51074-510C-4C39-893C-945EB82D35E6}" type="presOf" srcId="{B7190FD3-142E-4848-BBBF-D40739BAB9FF}" destId="{295C082D-7E0C-4224-BD8A-4258888DF996}" srcOrd="0" destOrd="0" presId="urn:microsoft.com/office/officeart/2005/8/layout/lProcess3"/>
    <dgm:cxn modelId="{458FDAA8-769F-49F6-A0FE-977B93C163D5}" type="presOf" srcId="{29E4C23E-CE35-4882-A60E-0B4EAFA85297}" destId="{39C00437-83DA-4702-B2B8-2BCDBA44CC5C}" srcOrd="0" destOrd="0" presId="urn:microsoft.com/office/officeart/2005/8/layout/lProcess3"/>
    <dgm:cxn modelId="{D57F73AF-3FAD-4503-828B-2FF093F6D836}" type="presOf" srcId="{1ECCE9E6-A9B8-4149-ADCE-FEB77241CD47}" destId="{F4CB51AF-2A2C-4C54-95F1-38E42DEB2C63}" srcOrd="0" destOrd="0" presId="urn:microsoft.com/office/officeart/2005/8/layout/lProcess3"/>
    <dgm:cxn modelId="{18573DB5-C26C-49FF-8899-C3F418C5B3C9}" srcId="{8760038B-F1F7-4E0E-A29B-8172CD6BFF38}" destId="{F6F33A59-2385-4280-84EF-B7AC14DB32EC}" srcOrd="2" destOrd="0" parTransId="{4FE5FF37-851F-4CA8-89A9-7BF037BC6457}" sibTransId="{64D6DCE6-D5CF-4142-B50B-B8A829ECD627}"/>
    <dgm:cxn modelId="{BE1D4AC1-DC2A-4B22-8867-A121F0C7E357}" type="presOf" srcId="{7EC13ADB-B6E1-4B4A-8E35-4D89956309D3}" destId="{5BDDA97C-8FCE-4B6A-B74E-848A6277EE4A}" srcOrd="0" destOrd="0" presId="urn:microsoft.com/office/officeart/2005/8/layout/lProcess3"/>
    <dgm:cxn modelId="{A5DC50D8-8042-430E-BAF4-A76E9F844449}" srcId="{062DDD96-566D-4583-ABC6-AD695B59CF93}" destId="{29E4C23E-CE35-4882-A60E-0B4EAFA85297}" srcOrd="2" destOrd="0" parTransId="{5D6618D8-531C-487B-9A2D-413B9D921486}" sibTransId="{5327BD13-0380-4CE1-B620-1FEB50429BD7}"/>
    <dgm:cxn modelId="{FC7519E1-6CF6-46E4-B9D7-ED21E741E9F5}" srcId="{F6F33A59-2385-4280-84EF-B7AC14DB32EC}" destId="{C466B1C3-DBE7-44E4-BA0A-0E38600756F1}" srcOrd="2" destOrd="0" parTransId="{16AE8CD8-4402-49DC-9590-FE4DFCF2087B}" sibTransId="{74873C1F-C410-4BFE-A6E6-D2E7138C21DE}"/>
    <dgm:cxn modelId="{B4C69DE6-C861-4286-AD6B-3BCB64D6E00A}" srcId="{062DDD96-566D-4583-ABC6-AD695B59CF93}" destId="{BCF9020F-2E04-499F-8BE6-21F7A8239AF7}" srcOrd="0" destOrd="0" parTransId="{3E2FC06B-0653-49DC-9D3E-0A096121C100}" sibTransId="{EC6CD25D-0D1F-412B-BB06-9777F07D0E05}"/>
    <dgm:cxn modelId="{002A0CE8-0D95-47CA-AE27-CFCD594D4945}" type="presOf" srcId="{8760038B-F1F7-4E0E-A29B-8172CD6BFF38}" destId="{83207DDF-2C72-4A9E-92A2-89BD691D3BB2}" srcOrd="0" destOrd="0" presId="urn:microsoft.com/office/officeart/2005/8/layout/lProcess3"/>
    <dgm:cxn modelId="{034BE9F0-D8C8-4792-B154-58EDB3212008}" type="presOf" srcId="{BCF9020F-2E04-499F-8BE6-21F7A8239AF7}" destId="{0EDE63F1-BB0A-4909-98E9-17BEB67745CF}" srcOrd="0" destOrd="0" presId="urn:microsoft.com/office/officeart/2005/8/layout/lProcess3"/>
    <dgm:cxn modelId="{C8A98BF4-929B-4DDA-9079-889EDB156B4F}" type="presOf" srcId="{77EC7322-97B7-4074-8A03-AB199BE6EB91}" destId="{F4F73135-9B90-4002-9FFD-82B7C341A039}" srcOrd="0" destOrd="0" presId="urn:microsoft.com/office/officeart/2005/8/layout/lProcess3"/>
    <dgm:cxn modelId="{D53D2CF6-382C-4128-AAC3-CBEB94A97633}" type="presOf" srcId="{5DC099E8-5646-42A3-960D-DE69D1116453}" destId="{A868B8F4-D868-440C-92AC-3460BB45C3AE}" srcOrd="0" destOrd="0" presId="urn:microsoft.com/office/officeart/2005/8/layout/lProcess3"/>
    <dgm:cxn modelId="{9E4D81F7-2363-424B-8142-548914853347}" srcId="{8760038B-F1F7-4E0E-A29B-8172CD6BFF38}" destId="{062DDD96-566D-4583-ABC6-AD695B59CF93}" srcOrd="0" destOrd="0" parTransId="{819D1811-0404-46F6-984F-112231D3F364}" sibTransId="{148AE648-D8F6-4596-8470-DE7CAB50C8BF}"/>
    <dgm:cxn modelId="{9429D030-CB6C-4B2F-8530-1C1EA996B54C}" type="presParOf" srcId="{83207DDF-2C72-4A9E-92A2-89BD691D3BB2}" destId="{8BF2D262-C397-4AB6-9716-27B71AA8F389}" srcOrd="0" destOrd="0" presId="urn:microsoft.com/office/officeart/2005/8/layout/lProcess3"/>
    <dgm:cxn modelId="{BFEE1183-30E5-4B0A-A791-5A80D4E7DC95}" type="presParOf" srcId="{8BF2D262-C397-4AB6-9716-27B71AA8F389}" destId="{067097CB-98B8-4FFA-95FC-D9460842F5DE}" srcOrd="0" destOrd="0" presId="urn:microsoft.com/office/officeart/2005/8/layout/lProcess3"/>
    <dgm:cxn modelId="{E684481F-053A-490B-ABE0-603558833551}" type="presParOf" srcId="{8BF2D262-C397-4AB6-9716-27B71AA8F389}" destId="{F0618402-DAB4-46ED-84E6-39DD54B73BBF}" srcOrd="1" destOrd="0" presId="urn:microsoft.com/office/officeart/2005/8/layout/lProcess3"/>
    <dgm:cxn modelId="{088DDA4E-E514-4A6C-AA1A-6B453C42DF1D}" type="presParOf" srcId="{8BF2D262-C397-4AB6-9716-27B71AA8F389}" destId="{0EDE63F1-BB0A-4909-98E9-17BEB67745CF}" srcOrd="2" destOrd="0" presId="urn:microsoft.com/office/officeart/2005/8/layout/lProcess3"/>
    <dgm:cxn modelId="{75397D0F-1ADE-48C8-9309-960BBC8DCF85}" type="presParOf" srcId="{8BF2D262-C397-4AB6-9716-27B71AA8F389}" destId="{612C5D55-14BB-48C1-B157-71CFCACE07C8}" srcOrd="3" destOrd="0" presId="urn:microsoft.com/office/officeart/2005/8/layout/lProcess3"/>
    <dgm:cxn modelId="{F6013382-BA1E-4C85-BAB6-F00ACFAD33A1}" type="presParOf" srcId="{8BF2D262-C397-4AB6-9716-27B71AA8F389}" destId="{F4CB51AF-2A2C-4C54-95F1-38E42DEB2C63}" srcOrd="4" destOrd="0" presId="urn:microsoft.com/office/officeart/2005/8/layout/lProcess3"/>
    <dgm:cxn modelId="{D7E87C98-6FB8-4D0A-95CB-F0D8A2B2CD4C}" type="presParOf" srcId="{8BF2D262-C397-4AB6-9716-27B71AA8F389}" destId="{7105FC00-AF03-4F6C-8B22-3EAEAFEB037A}" srcOrd="5" destOrd="0" presId="urn:microsoft.com/office/officeart/2005/8/layout/lProcess3"/>
    <dgm:cxn modelId="{06EDCBC4-9A25-4923-93A7-4C52A99795B2}" type="presParOf" srcId="{8BF2D262-C397-4AB6-9716-27B71AA8F389}" destId="{39C00437-83DA-4702-B2B8-2BCDBA44CC5C}" srcOrd="6" destOrd="0" presId="urn:microsoft.com/office/officeart/2005/8/layout/lProcess3"/>
    <dgm:cxn modelId="{24076FC5-BDD3-47A4-B0A8-9390CF82B6BA}" type="presParOf" srcId="{8BF2D262-C397-4AB6-9716-27B71AA8F389}" destId="{C6B7A903-FAA2-4FA6-9599-26F8CA575745}" srcOrd="7" destOrd="0" presId="urn:microsoft.com/office/officeart/2005/8/layout/lProcess3"/>
    <dgm:cxn modelId="{2AE28CDC-3A21-4251-9B3F-7C697F33F05C}" type="presParOf" srcId="{8BF2D262-C397-4AB6-9716-27B71AA8F389}" destId="{F4F73135-9B90-4002-9FFD-82B7C341A039}" srcOrd="8" destOrd="0" presId="urn:microsoft.com/office/officeart/2005/8/layout/lProcess3"/>
    <dgm:cxn modelId="{CBE4F35D-A7BA-400A-BDED-F9ACFF9D9A32}" type="presParOf" srcId="{83207DDF-2C72-4A9E-92A2-89BD691D3BB2}" destId="{B6C62AAB-457A-4AC2-8473-66AFE61E3816}" srcOrd="1" destOrd="0" presId="urn:microsoft.com/office/officeart/2005/8/layout/lProcess3"/>
    <dgm:cxn modelId="{721B724A-8DDF-49A2-9693-4859289BF1E6}" type="presParOf" srcId="{83207DDF-2C72-4A9E-92A2-89BD691D3BB2}" destId="{CAB8D4F5-2CAD-4199-B177-7E41B91FF6C5}" srcOrd="2" destOrd="0" presId="urn:microsoft.com/office/officeart/2005/8/layout/lProcess3"/>
    <dgm:cxn modelId="{5CF855BA-873A-4A96-B783-377510CE8FD4}" type="presParOf" srcId="{CAB8D4F5-2CAD-4199-B177-7E41B91FF6C5}" destId="{A868B8F4-D868-440C-92AC-3460BB45C3AE}" srcOrd="0" destOrd="0" presId="urn:microsoft.com/office/officeart/2005/8/layout/lProcess3"/>
    <dgm:cxn modelId="{C90F85B4-FD73-4684-8A39-DD145AB0366D}" type="presParOf" srcId="{CAB8D4F5-2CAD-4199-B177-7E41B91FF6C5}" destId="{E6E97963-3433-40B7-984F-47DF567D326D}" srcOrd="1" destOrd="0" presId="urn:microsoft.com/office/officeart/2005/8/layout/lProcess3"/>
    <dgm:cxn modelId="{E8907A2A-7CA4-4CED-9B56-7C76D0D2A679}" type="presParOf" srcId="{CAB8D4F5-2CAD-4199-B177-7E41B91FF6C5}" destId="{5DDA12CE-F758-438A-A2AB-E212638C42C1}" srcOrd="2" destOrd="0" presId="urn:microsoft.com/office/officeart/2005/8/layout/lProcess3"/>
    <dgm:cxn modelId="{94C55420-2BD3-4804-BF2B-70BD6395DAE5}" type="presParOf" srcId="{CAB8D4F5-2CAD-4199-B177-7E41B91FF6C5}" destId="{6C9FA346-7E44-4450-B160-D5485E8CAD3D}" srcOrd="3" destOrd="0" presId="urn:microsoft.com/office/officeart/2005/8/layout/lProcess3"/>
    <dgm:cxn modelId="{491C8BA4-5907-4398-AFFC-9BB0B6CFDD80}" type="presParOf" srcId="{CAB8D4F5-2CAD-4199-B177-7E41B91FF6C5}" destId="{425D31D9-E942-4775-BCC3-5647B3C99652}" srcOrd="4" destOrd="0" presId="urn:microsoft.com/office/officeart/2005/8/layout/lProcess3"/>
    <dgm:cxn modelId="{4D8DCF1A-93AB-42B4-9789-E2A99530728C}" type="presParOf" srcId="{CAB8D4F5-2CAD-4199-B177-7E41B91FF6C5}" destId="{5AC0A96D-89E2-433C-B623-21053C207247}" srcOrd="5" destOrd="0" presId="urn:microsoft.com/office/officeart/2005/8/layout/lProcess3"/>
    <dgm:cxn modelId="{9761CD3F-3599-4A8B-8748-CBB33309F056}" type="presParOf" srcId="{CAB8D4F5-2CAD-4199-B177-7E41B91FF6C5}" destId="{6964A53C-EC46-4DBF-9551-73B30C8C4679}" srcOrd="6" destOrd="0" presId="urn:microsoft.com/office/officeart/2005/8/layout/lProcess3"/>
    <dgm:cxn modelId="{1AEF57C0-AEDA-4312-8EE5-D7EE4893D42D}" type="presParOf" srcId="{83207DDF-2C72-4A9E-92A2-89BD691D3BB2}" destId="{02572D65-9841-4230-9D90-0A6B40E1AD80}" srcOrd="3" destOrd="0" presId="urn:microsoft.com/office/officeart/2005/8/layout/lProcess3"/>
    <dgm:cxn modelId="{6D7F97D0-8F53-406D-A6C7-7FA2914BB826}" type="presParOf" srcId="{83207DDF-2C72-4A9E-92A2-89BD691D3BB2}" destId="{51A151EA-31A3-4F0A-80D8-FA594789F7C2}" srcOrd="4" destOrd="0" presId="urn:microsoft.com/office/officeart/2005/8/layout/lProcess3"/>
    <dgm:cxn modelId="{D512227C-75E1-4426-B48A-9183CA9080C8}" type="presParOf" srcId="{51A151EA-31A3-4F0A-80D8-FA594789F7C2}" destId="{A28326B9-CF81-434A-B93D-A5A638688B20}" srcOrd="0" destOrd="0" presId="urn:microsoft.com/office/officeart/2005/8/layout/lProcess3"/>
    <dgm:cxn modelId="{ED994375-598E-47C0-90FB-80485B023E78}" type="presParOf" srcId="{51A151EA-31A3-4F0A-80D8-FA594789F7C2}" destId="{ADD83F5D-9B30-40EE-9500-D2E4884390EA}" srcOrd="1" destOrd="0" presId="urn:microsoft.com/office/officeart/2005/8/layout/lProcess3"/>
    <dgm:cxn modelId="{0C3570FB-906D-4A2F-884A-65B0B8596A8C}" type="presParOf" srcId="{51A151EA-31A3-4F0A-80D8-FA594789F7C2}" destId="{5BDDA97C-8FCE-4B6A-B74E-848A6277EE4A}" srcOrd="2" destOrd="0" presId="urn:microsoft.com/office/officeart/2005/8/layout/lProcess3"/>
    <dgm:cxn modelId="{2441AAE2-CDEC-40A4-9362-E20DCCEAD610}" type="presParOf" srcId="{51A151EA-31A3-4F0A-80D8-FA594789F7C2}" destId="{8614D8F5-CC1D-4CE8-995A-44E74947A9DB}" srcOrd="3" destOrd="0" presId="urn:microsoft.com/office/officeart/2005/8/layout/lProcess3"/>
    <dgm:cxn modelId="{840A2E05-B02A-43A2-B15E-70481CB8C71E}" type="presParOf" srcId="{51A151EA-31A3-4F0A-80D8-FA594789F7C2}" destId="{295C082D-7E0C-4224-BD8A-4258888DF996}" srcOrd="4" destOrd="0" presId="urn:microsoft.com/office/officeart/2005/8/layout/lProcess3"/>
    <dgm:cxn modelId="{AD6D924B-711B-43CD-B7CD-C6933A88E13D}" type="presParOf" srcId="{51A151EA-31A3-4F0A-80D8-FA594789F7C2}" destId="{CEC78483-6F6C-4147-B6B0-D0BBDCE4FD9B}" srcOrd="5" destOrd="0" presId="urn:microsoft.com/office/officeart/2005/8/layout/lProcess3"/>
    <dgm:cxn modelId="{90D93F29-6BFB-4E9D-B57D-F4CCFB382559}" type="presParOf" srcId="{51A151EA-31A3-4F0A-80D8-FA594789F7C2}" destId="{E547C3DC-8238-4542-B166-FD08BE26DABB}" srcOrd="6" destOrd="0" presId="urn:microsoft.com/office/officeart/2005/8/layout/lProcess3"/>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C5E99B08-24ED-4222-B89C-9B7B150D8CBC}" type="doc">
      <dgm:prSet loTypeId="urn:microsoft.com/office/officeart/2005/8/layout/chevron1" loCatId="process" qsTypeId="urn:microsoft.com/office/officeart/2005/8/quickstyle/simple1" qsCatId="simple" csTypeId="urn:microsoft.com/office/officeart/2005/8/colors/colorful1" csCatId="colorful" phldr="1"/>
      <dgm:spPr/>
      <dgm:t>
        <a:bodyPr/>
        <a:lstStyle/>
        <a:p>
          <a:endParaRPr lang="fr-MA"/>
        </a:p>
      </dgm:t>
    </dgm:pt>
    <dgm:pt modelId="{DE4421B9-9076-4467-A5E3-112B6EAFF15D}">
      <dgm:prSet phldrT="[Texte]" phldr="0" custT="1"/>
      <dgm:spPr>
        <a:solidFill>
          <a:srgbClr val="E9D4D4"/>
        </a:solidFill>
      </dgm:spPr>
      <dgm:t>
        <a:bodyPr/>
        <a:lstStyle/>
        <a:p>
          <a:r>
            <a:rPr lang="ar-MA" sz="2800" b="1" dirty="0">
              <a:solidFill>
                <a:schemeClr val="tx1"/>
              </a:solidFill>
              <a:latin typeface="A Jannat LT" panose="01000000000000000000" pitchFamily="2" charset="-78"/>
              <a:cs typeface="A Jannat LT" panose="01000000000000000000" pitchFamily="2" charset="-78"/>
            </a:rPr>
            <a:t>لبنة حرف</a:t>
          </a:r>
          <a:endParaRPr lang="fr-MA" sz="2800" b="1" dirty="0">
            <a:solidFill>
              <a:schemeClr val="tx1"/>
            </a:solidFill>
            <a:latin typeface="A Jannat LT" panose="01000000000000000000" pitchFamily="2" charset="-78"/>
            <a:cs typeface="A Jannat LT" panose="01000000000000000000" pitchFamily="2" charset="-78"/>
          </a:endParaRPr>
        </a:p>
      </dgm:t>
    </dgm:pt>
    <dgm:pt modelId="{CA24D132-76EC-4C29-884D-5A14F05F23AA}" type="parTrans" cxnId="{DB1E9F7D-F52C-4405-B83A-AF11C4F54CC4}">
      <dgm:prSet/>
      <dgm:spPr/>
      <dgm:t>
        <a:bodyPr/>
        <a:lstStyle/>
        <a:p>
          <a:endParaRPr lang="fr-MA" sz="2800">
            <a:solidFill>
              <a:schemeClr val="tx1"/>
            </a:solidFill>
            <a:latin typeface="A Jannat LT" panose="01000000000000000000" pitchFamily="2" charset="-78"/>
            <a:cs typeface="A Jannat LT" panose="01000000000000000000" pitchFamily="2" charset="-78"/>
          </a:endParaRPr>
        </a:p>
      </dgm:t>
    </dgm:pt>
    <dgm:pt modelId="{380E7DD5-5F2C-4A33-8849-F9BBC40DAE89}" type="sibTrans" cxnId="{DB1E9F7D-F52C-4405-B83A-AF11C4F54CC4}">
      <dgm:prSet/>
      <dgm:spPr/>
      <dgm:t>
        <a:bodyPr/>
        <a:lstStyle/>
        <a:p>
          <a:endParaRPr lang="fr-MA" sz="2800">
            <a:solidFill>
              <a:schemeClr val="tx1"/>
            </a:solidFill>
            <a:latin typeface="A Jannat LT" panose="01000000000000000000" pitchFamily="2" charset="-78"/>
            <a:cs typeface="A Jannat LT" panose="01000000000000000000" pitchFamily="2" charset="-78"/>
          </a:endParaRPr>
        </a:p>
      </dgm:t>
    </dgm:pt>
    <dgm:pt modelId="{9336EA3F-F1AA-490B-BE18-F7679BF9C196}">
      <dgm:prSet phldrT="[Texte]" phldr="0" custT="1"/>
      <dgm:spPr>
        <a:solidFill>
          <a:srgbClr val="E0E9D5"/>
        </a:solidFill>
      </dgm:spPr>
      <dgm:t>
        <a:bodyPr/>
        <a:lstStyle/>
        <a:p>
          <a:r>
            <a:rPr lang="ar-MA" sz="2800" b="1" dirty="0">
              <a:solidFill>
                <a:schemeClr val="tx1"/>
              </a:solidFill>
              <a:latin typeface="A Jannat LT" panose="01000000000000000000" pitchFamily="2" charset="-78"/>
              <a:cs typeface="A Jannat LT" panose="01000000000000000000" pitchFamily="2" charset="-78"/>
            </a:rPr>
            <a:t>لبنة كلمة</a:t>
          </a:r>
          <a:endParaRPr lang="fr-MA" sz="2800" b="1" dirty="0">
            <a:solidFill>
              <a:schemeClr val="tx1"/>
            </a:solidFill>
            <a:latin typeface="A Jannat LT" panose="01000000000000000000" pitchFamily="2" charset="-78"/>
            <a:cs typeface="A Jannat LT" panose="01000000000000000000" pitchFamily="2" charset="-78"/>
          </a:endParaRPr>
        </a:p>
      </dgm:t>
    </dgm:pt>
    <dgm:pt modelId="{C5EC46AC-313C-48D8-AD39-83729C35E407}" type="parTrans" cxnId="{F8D5455D-4FCD-4400-BEE0-1FDB60EBD7C6}">
      <dgm:prSet/>
      <dgm:spPr/>
      <dgm:t>
        <a:bodyPr/>
        <a:lstStyle/>
        <a:p>
          <a:endParaRPr lang="fr-MA" sz="2800">
            <a:solidFill>
              <a:schemeClr val="tx1"/>
            </a:solidFill>
            <a:latin typeface="A Jannat LT" panose="01000000000000000000" pitchFamily="2" charset="-78"/>
            <a:cs typeface="A Jannat LT" panose="01000000000000000000" pitchFamily="2" charset="-78"/>
          </a:endParaRPr>
        </a:p>
      </dgm:t>
    </dgm:pt>
    <dgm:pt modelId="{03459FBF-AB11-4947-8021-74E88E38AE8D}" type="sibTrans" cxnId="{F8D5455D-4FCD-4400-BEE0-1FDB60EBD7C6}">
      <dgm:prSet/>
      <dgm:spPr/>
      <dgm:t>
        <a:bodyPr/>
        <a:lstStyle/>
        <a:p>
          <a:endParaRPr lang="fr-MA" sz="2800">
            <a:solidFill>
              <a:schemeClr val="tx1"/>
            </a:solidFill>
            <a:latin typeface="A Jannat LT" panose="01000000000000000000" pitchFamily="2" charset="-78"/>
            <a:cs typeface="A Jannat LT" panose="01000000000000000000" pitchFamily="2" charset="-78"/>
          </a:endParaRPr>
        </a:p>
      </dgm:t>
    </dgm:pt>
    <dgm:pt modelId="{F2023F2A-7FAB-4BFE-BA1E-77D3A255045A}" type="pres">
      <dgm:prSet presAssocID="{C5E99B08-24ED-4222-B89C-9B7B150D8CBC}" presName="Name0" presStyleCnt="0">
        <dgm:presLayoutVars>
          <dgm:dir val="rev"/>
          <dgm:animLvl val="lvl"/>
          <dgm:resizeHandles val="exact"/>
        </dgm:presLayoutVars>
      </dgm:prSet>
      <dgm:spPr/>
    </dgm:pt>
    <dgm:pt modelId="{F08DAC1A-3F3F-43D1-A5F9-FF1A6AE203AF}" type="pres">
      <dgm:prSet presAssocID="{DE4421B9-9076-4467-A5E3-112B6EAFF15D}" presName="parTxOnly" presStyleLbl="node1" presStyleIdx="0" presStyleCnt="2">
        <dgm:presLayoutVars>
          <dgm:chMax val="0"/>
          <dgm:chPref val="0"/>
          <dgm:bulletEnabled val="1"/>
        </dgm:presLayoutVars>
      </dgm:prSet>
      <dgm:spPr/>
    </dgm:pt>
    <dgm:pt modelId="{AAF58094-387D-4E46-90A2-D059D47A351A}" type="pres">
      <dgm:prSet presAssocID="{380E7DD5-5F2C-4A33-8849-F9BBC40DAE89}" presName="parTxOnlySpace" presStyleCnt="0"/>
      <dgm:spPr/>
    </dgm:pt>
    <dgm:pt modelId="{2BDB9B72-6A3D-44E0-9D68-0D4B6B5FEE02}" type="pres">
      <dgm:prSet presAssocID="{9336EA3F-F1AA-490B-BE18-F7679BF9C196}" presName="parTxOnly" presStyleLbl="node1" presStyleIdx="1" presStyleCnt="2">
        <dgm:presLayoutVars>
          <dgm:chMax val="0"/>
          <dgm:chPref val="0"/>
          <dgm:bulletEnabled val="1"/>
        </dgm:presLayoutVars>
      </dgm:prSet>
      <dgm:spPr/>
    </dgm:pt>
  </dgm:ptLst>
  <dgm:cxnLst>
    <dgm:cxn modelId="{C07B8614-0AD5-44A2-87E7-BAEBFBE8D88B}" type="presOf" srcId="{9336EA3F-F1AA-490B-BE18-F7679BF9C196}" destId="{2BDB9B72-6A3D-44E0-9D68-0D4B6B5FEE02}" srcOrd="0" destOrd="0" presId="urn:microsoft.com/office/officeart/2005/8/layout/chevron1"/>
    <dgm:cxn modelId="{F8D5455D-4FCD-4400-BEE0-1FDB60EBD7C6}" srcId="{C5E99B08-24ED-4222-B89C-9B7B150D8CBC}" destId="{9336EA3F-F1AA-490B-BE18-F7679BF9C196}" srcOrd="1" destOrd="0" parTransId="{C5EC46AC-313C-48D8-AD39-83729C35E407}" sibTransId="{03459FBF-AB11-4947-8021-74E88E38AE8D}"/>
    <dgm:cxn modelId="{CE78F363-F458-4136-896A-0B2513B1D869}" type="presOf" srcId="{C5E99B08-24ED-4222-B89C-9B7B150D8CBC}" destId="{F2023F2A-7FAB-4BFE-BA1E-77D3A255045A}" srcOrd="0" destOrd="0" presId="urn:microsoft.com/office/officeart/2005/8/layout/chevron1"/>
    <dgm:cxn modelId="{DB1E9F7D-F52C-4405-B83A-AF11C4F54CC4}" srcId="{C5E99B08-24ED-4222-B89C-9B7B150D8CBC}" destId="{DE4421B9-9076-4467-A5E3-112B6EAFF15D}" srcOrd="0" destOrd="0" parTransId="{CA24D132-76EC-4C29-884D-5A14F05F23AA}" sibTransId="{380E7DD5-5F2C-4A33-8849-F9BBC40DAE89}"/>
    <dgm:cxn modelId="{720246E8-2960-4A09-8A71-9D0E14D70D1D}" type="presOf" srcId="{DE4421B9-9076-4467-A5E3-112B6EAFF15D}" destId="{F08DAC1A-3F3F-43D1-A5F9-FF1A6AE203AF}" srcOrd="0" destOrd="0" presId="urn:microsoft.com/office/officeart/2005/8/layout/chevron1"/>
    <dgm:cxn modelId="{37192C7F-EA2A-405F-A0C5-AD336F19366F}" type="presParOf" srcId="{F2023F2A-7FAB-4BFE-BA1E-77D3A255045A}" destId="{F08DAC1A-3F3F-43D1-A5F9-FF1A6AE203AF}" srcOrd="0" destOrd="0" presId="urn:microsoft.com/office/officeart/2005/8/layout/chevron1"/>
    <dgm:cxn modelId="{3BC6641C-B2E0-41CD-8476-7652145293C2}" type="presParOf" srcId="{F2023F2A-7FAB-4BFE-BA1E-77D3A255045A}" destId="{AAF58094-387D-4E46-90A2-D059D47A351A}" srcOrd="1" destOrd="0" presId="urn:microsoft.com/office/officeart/2005/8/layout/chevron1"/>
    <dgm:cxn modelId="{EE7A075C-5B08-4CF4-8A42-2E1E0848B0C9}" type="presParOf" srcId="{F2023F2A-7FAB-4BFE-BA1E-77D3A255045A}" destId="{2BDB9B72-6A3D-44E0-9D68-0D4B6B5FEE02}" srcOrd="2" destOrd="0" presId="urn:microsoft.com/office/officeart/2005/8/layout/chevron1"/>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C5E99B08-24ED-4222-B89C-9B7B150D8CBC}" type="doc">
      <dgm:prSet loTypeId="urn:microsoft.com/office/officeart/2005/8/layout/chevron1" loCatId="process" qsTypeId="urn:microsoft.com/office/officeart/2005/8/quickstyle/simple1" qsCatId="simple" csTypeId="urn:microsoft.com/office/officeart/2005/8/colors/colorful1" csCatId="colorful" phldr="1"/>
      <dgm:spPr/>
      <dgm:t>
        <a:bodyPr/>
        <a:lstStyle/>
        <a:p>
          <a:endParaRPr lang="fr-MA"/>
        </a:p>
      </dgm:t>
    </dgm:pt>
    <dgm:pt modelId="{DE4421B9-9076-4467-A5E3-112B6EAFF15D}">
      <dgm:prSet phldrT="[Texte]" phldr="0" custT="1"/>
      <dgm:spPr>
        <a:solidFill>
          <a:srgbClr val="E9D4D4"/>
        </a:solidFill>
      </dgm:spPr>
      <dgm:t>
        <a:bodyPr/>
        <a:lstStyle/>
        <a:p>
          <a:r>
            <a:rPr lang="ar-MA" sz="2800" b="1" dirty="0">
              <a:solidFill>
                <a:schemeClr val="tx1"/>
              </a:solidFill>
              <a:latin typeface="A Jannat LT" panose="01000000000000000000" pitchFamily="2" charset="-78"/>
              <a:cs typeface="A Jannat LT" panose="01000000000000000000" pitchFamily="2" charset="-78"/>
            </a:rPr>
            <a:t>لبنة حرف</a:t>
          </a:r>
          <a:endParaRPr lang="fr-MA" sz="2800" b="1" dirty="0">
            <a:solidFill>
              <a:schemeClr val="tx1"/>
            </a:solidFill>
            <a:latin typeface="A Jannat LT" panose="01000000000000000000" pitchFamily="2" charset="-78"/>
            <a:cs typeface="A Jannat LT" panose="01000000000000000000" pitchFamily="2" charset="-78"/>
          </a:endParaRPr>
        </a:p>
      </dgm:t>
    </dgm:pt>
    <dgm:pt modelId="{CA24D132-76EC-4C29-884D-5A14F05F23AA}" type="parTrans" cxnId="{DB1E9F7D-F52C-4405-B83A-AF11C4F54CC4}">
      <dgm:prSet/>
      <dgm:spPr/>
      <dgm:t>
        <a:bodyPr/>
        <a:lstStyle/>
        <a:p>
          <a:endParaRPr lang="fr-MA" sz="2800">
            <a:solidFill>
              <a:schemeClr val="tx1"/>
            </a:solidFill>
            <a:latin typeface="A Jannat LT" panose="01000000000000000000" pitchFamily="2" charset="-78"/>
            <a:cs typeface="A Jannat LT" panose="01000000000000000000" pitchFamily="2" charset="-78"/>
          </a:endParaRPr>
        </a:p>
      </dgm:t>
    </dgm:pt>
    <dgm:pt modelId="{380E7DD5-5F2C-4A33-8849-F9BBC40DAE89}" type="sibTrans" cxnId="{DB1E9F7D-F52C-4405-B83A-AF11C4F54CC4}">
      <dgm:prSet/>
      <dgm:spPr/>
      <dgm:t>
        <a:bodyPr/>
        <a:lstStyle/>
        <a:p>
          <a:endParaRPr lang="fr-MA" sz="2800">
            <a:solidFill>
              <a:schemeClr val="tx1"/>
            </a:solidFill>
            <a:latin typeface="A Jannat LT" panose="01000000000000000000" pitchFamily="2" charset="-78"/>
            <a:cs typeface="A Jannat LT" panose="01000000000000000000" pitchFamily="2" charset="-78"/>
          </a:endParaRPr>
        </a:p>
      </dgm:t>
    </dgm:pt>
    <dgm:pt modelId="{9336EA3F-F1AA-490B-BE18-F7679BF9C196}">
      <dgm:prSet phldrT="[Texte]" phldr="0" custT="1"/>
      <dgm:spPr>
        <a:solidFill>
          <a:srgbClr val="E0E9D5"/>
        </a:solidFill>
      </dgm:spPr>
      <dgm:t>
        <a:bodyPr/>
        <a:lstStyle/>
        <a:p>
          <a:r>
            <a:rPr lang="ar-MA" sz="2800" b="1" dirty="0">
              <a:solidFill>
                <a:schemeClr val="tx1"/>
              </a:solidFill>
              <a:latin typeface="A Jannat LT" panose="01000000000000000000" pitchFamily="2" charset="-78"/>
              <a:cs typeface="A Jannat LT" panose="01000000000000000000" pitchFamily="2" charset="-78"/>
            </a:rPr>
            <a:t>لبنة كلمة</a:t>
          </a:r>
          <a:endParaRPr lang="fr-MA" sz="2800" b="1" dirty="0">
            <a:solidFill>
              <a:schemeClr val="tx1"/>
            </a:solidFill>
            <a:latin typeface="A Jannat LT" panose="01000000000000000000" pitchFamily="2" charset="-78"/>
            <a:cs typeface="A Jannat LT" panose="01000000000000000000" pitchFamily="2" charset="-78"/>
          </a:endParaRPr>
        </a:p>
      </dgm:t>
    </dgm:pt>
    <dgm:pt modelId="{C5EC46AC-313C-48D8-AD39-83729C35E407}" type="parTrans" cxnId="{F8D5455D-4FCD-4400-BEE0-1FDB60EBD7C6}">
      <dgm:prSet/>
      <dgm:spPr/>
      <dgm:t>
        <a:bodyPr/>
        <a:lstStyle/>
        <a:p>
          <a:endParaRPr lang="fr-MA" sz="2800">
            <a:solidFill>
              <a:schemeClr val="tx1"/>
            </a:solidFill>
            <a:latin typeface="A Jannat LT" panose="01000000000000000000" pitchFamily="2" charset="-78"/>
            <a:cs typeface="A Jannat LT" panose="01000000000000000000" pitchFamily="2" charset="-78"/>
          </a:endParaRPr>
        </a:p>
      </dgm:t>
    </dgm:pt>
    <dgm:pt modelId="{03459FBF-AB11-4947-8021-74E88E38AE8D}" type="sibTrans" cxnId="{F8D5455D-4FCD-4400-BEE0-1FDB60EBD7C6}">
      <dgm:prSet/>
      <dgm:spPr/>
      <dgm:t>
        <a:bodyPr/>
        <a:lstStyle/>
        <a:p>
          <a:endParaRPr lang="fr-MA" sz="2800">
            <a:solidFill>
              <a:schemeClr val="tx1"/>
            </a:solidFill>
            <a:latin typeface="A Jannat LT" panose="01000000000000000000" pitchFamily="2" charset="-78"/>
            <a:cs typeface="A Jannat LT" panose="01000000000000000000" pitchFamily="2" charset="-78"/>
          </a:endParaRPr>
        </a:p>
      </dgm:t>
    </dgm:pt>
    <dgm:pt modelId="{590E9E6F-5252-459D-9728-75ACF875D58F}">
      <dgm:prSet custT="1"/>
      <dgm:spPr>
        <a:solidFill>
          <a:srgbClr val="D5E6EC"/>
        </a:solidFill>
      </dgm:spPr>
      <dgm:t>
        <a:bodyPr/>
        <a:lstStyle/>
        <a:p>
          <a:r>
            <a:rPr lang="ar-MA" sz="2800" b="1" kern="1200" dirty="0">
              <a:solidFill>
                <a:schemeClr val="tx1"/>
              </a:solidFill>
              <a:latin typeface="A Jannat LT" panose="01000000000000000000" pitchFamily="2" charset="-78"/>
              <a:ea typeface="+mn-ea"/>
              <a:cs typeface="A Jannat LT" panose="01000000000000000000" pitchFamily="2" charset="-78"/>
            </a:rPr>
            <a:t>لبنة فقرة</a:t>
          </a:r>
          <a:endParaRPr lang="fr-MA" sz="2800" b="1" kern="1200" dirty="0">
            <a:solidFill>
              <a:schemeClr val="tx1"/>
            </a:solidFill>
            <a:latin typeface="A Jannat LT" panose="01000000000000000000" pitchFamily="2" charset="-78"/>
            <a:ea typeface="+mn-ea"/>
            <a:cs typeface="A Jannat LT" panose="01000000000000000000" pitchFamily="2" charset="-78"/>
          </a:endParaRPr>
        </a:p>
      </dgm:t>
    </dgm:pt>
    <dgm:pt modelId="{F175AF29-7755-4AD2-B78C-B83C47BC09AC}" type="parTrans" cxnId="{1A912106-CB66-4DAF-A587-3A2154520DE3}">
      <dgm:prSet/>
      <dgm:spPr/>
      <dgm:t>
        <a:bodyPr/>
        <a:lstStyle/>
        <a:p>
          <a:endParaRPr lang="fr-MA" sz="2800">
            <a:solidFill>
              <a:schemeClr val="tx1"/>
            </a:solidFill>
          </a:endParaRPr>
        </a:p>
      </dgm:t>
    </dgm:pt>
    <dgm:pt modelId="{811DD64F-E801-4C90-9B9E-E9420812B315}" type="sibTrans" cxnId="{1A912106-CB66-4DAF-A587-3A2154520DE3}">
      <dgm:prSet/>
      <dgm:spPr/>
      <dgm:t>
        <a:bodyPr/>
        <a:lstStyle/>
        <a:p>
          <a:endParaRPr lang="fr-MA" sz="2800">
            <a:solidFill>
              <a:schemeClr val="tx1"/>
            </a:solidFill>
          </a:endParaRPr>
        </a:p>
      </dgm:t>
    </dgm:pt>
    <dgm:pt modelId="{F2023F2A-7FAB-4BFE-BA1E-77D3A255045A}" type="pres">
      <dgm:prSet presAssocID="{C5E99B08-24ED-4222-B89C-9B7B150D8CBC}" presName="Name0" presStyleCnt="0">
        <dgm:presLayoutVars>
          <dgm:dir val="rev"/>
          <dgm:animLvl val="lvl"/>
          <dgm:resizeHandles val="exact"/>
        </dgm:presLayoutVars>
      </dgm:prSet>
      <dgm:spPr/>
    </dgm:pt>
    <dgm:pt modelId="{F08DAC1A-3F3F-43D1-A5F9-FF1A6AE203AF}" type="pres">
      <dgm:prSet presAssocID="{DE4421B9-9076-4467-A5E3-112B6EAFF15D}" presName="parTxOnly" presStyleLbl="node1" presStyleIdx="0" presStyleCnt="3">
        <dgm:presLayoutVars>
          <dgm:chMax val="0"/>
          <dgm:chPref val="0"/>
          <dgm:bulletEnabled val="1"/>
        </dgm:presLayoutVars>
      </dgm:prSet>
      <dgm:spPr/>
    </dgm:pt>
    <dgm:pt modelId="{AAF58094-387D-4E46-90A2-D059D47A351A}" type="pres">
      <dgm:prSet presAssocID="{380E7DD5-5F2C-4A33-8849-F9BBC40DAE89}" presName="parTxOnlySpace" presStyleCnt="0"/>
      <dgm:spPr/>
    </dgm:pt>
    <dgm:pt modelId="{2BDB9B72-6A3D-44E0-9D68-0D4B6B5FEE02}" type="pres">
      <dgm:prSet presAssocID="{9336EA3F-F1AA-490B-BE18-F7679BF9C196}" presName="parTxOnly" presStyleLbl="node1" presStyleIdx="1" presStyleCnt="3">
        <dgm:presLayoutVars>
          <dgm:chMax val="0"/>
          <dgm:chPref val="0"/>
          <dgm:bulletEnabled val="1"/>
        </dgm:presLayoutVars>
      </dgm:prSet>
      <dgm:spPr/>
    </dgm:pt>
    <dgm:pt modelId="{4C13BA87-FC3C-4C35-AB12-BCFBE04E1FC4}" type="pres">
      <dgm:prSet presAssocID="{03459FBF-AB11-4947-8021-74E88E38AE8D}" presName="parTxOnlySpace" presStyleCnt="0"/>
      <dgm:spPr/>
    </dgm:pt>
    <dgm:pt modelId="{10312F99-2F31-45B4-A437-C1EDFE6681F7}" type="pres">
      <dgm:prSet presAssocID="{590E9E6F-5252-459D-9728-75ACF875D58F}" presName="parTxOnly" presStyleLbl="node1" presStyleIdx="2" presStyleCnt="3" custLinFactX="-12251" custLinFactNeighborX="-100000" custLinFactNeighborY="-1269">
        <dgm:presLayoutVars>
          <dgm:chMax val="0"/>
          <dgm:chPref val="0"/>
          <dgm:bulletEnabled val="1"/>
        </dgm:presLayoutVars>
      </dgm:prSet>
      <dgm:spPr/>
    </dgm:pt>
  </dgm:ptLst>
  <dgm:cxnLst>
    <dgm:cxn modelId="{1A912106-CB66-4DAF-A587-3A2154520DE3}" srcId="{C5E99B08-24ED-4222-B89C-9B7B150D8CBC}" destId="{590E9E6F-5252-459D-9728-75ACF875D58F}" srcOrd="2" destOrd="0" parTransId="{F175AF29-7755-4AD2-B78C-B83C47BC09AC}" sibTransId="{811DD64F-E801-4C90-9B9E-E9420812B315}"/>
    <dgm:cxn modelId="{C07B8614-0AD5-44A2-87E7-BAEBFBE8D88B}" type="presOf" srcId="{9336EA3F-F1AA-490B-BE18-F7679BF9C196}" destId="{2BDB9B72-6A3D-44E0-9D68-0D4B6B5FEE02}" srcOrd="0" destOrd="0" presId="urn:microsoft.com/office/officeart/2005/8/layout/chevron1"/>
    <dgm:cxn modelId="{F8D5455D-4FCD-4400-BEE0-1FDB60EBD7C6}" srcId="{C5E99B08-24ED-4222-B89C-9B7B150D8CBC}" destId="{9336EA3F-F1AA-490B-BE18-F7679BF9C196}" srcOrd="1" destOrd="0" parTransId="{C5EC46AC-313C-48D8-AD39-83729C35E407}" sibTransId="{03459FBF-AB11-4947-8021-74E88E38AE8D}"/>
    <dgm:cxn modelId="{CE78F363-F458-4136-896A-0B2513B1D869}" type="presOf" srcId="{C5E99B08-24ED-4222-B89C-9B7B150D8CBC}" destId="{F2023F2A-7FAB-4BFE-BA1E-77D3A255045A}" srcOrd="0" destOrd="0" presId="urn:microsoft.com/office/officeart/2005/8/layout/chevron1"/>
    <dgm:cxn modelId="{DB1E9F7D-F52C-4405-B83A-AF11C4F54CC4}" srcId="{C5E99B08-24ED-4222-B89C-9B7B150D8CBC}" destId="{DE4421B9-9076-4467-A5E3-112B6EAFF15D}" srcOrd="0" destOrd="0" parTransId="{CA24D132-76EC-4C29-884D-5A14F05F23AA}" sibTransId="{380E7DD5-5F2C-4A33-8849-F9BBC40DAE89}"/>
    <dgm:cxn modelId="{720246E8-2960-4A09-8A71-9D0E14D70D1D}" type="presOf" srcId="{DE4421B9-9076-4467-A5E3-112B6EAFF15D}" destId="{F08DAC1A-3F3F-43D1-A5F9-FF1A6AE203AF}" srcOrd="0" destOrd="0" presId="urn:microsoft.com/office/officeart/2005/8/layout/chevron1"/>
    <dgm:cxn modelId="{C1BE45FB-DA19-4C1B-A60A-7918B13F0521}" type="presOf" srcId="{590E9E6F-5252-459D-9728-75ACF875D58F}" destId="{10312F99-2F31-45B4-A437-C1EDFE6681F7}" srcOrd="0" destOrd="0" presId="urn:microsoft.com/office/officeart/2005/8/layout/chevron1"/>
    <dgm:cxn modelId="{37192C7F-EA2A-405F-A0C5-AD336F19366F}" type="presParOf" srcId="{F2023F2A-7FAB-4BFE-BA1E-77D3A255045A}" destId="{F08DAC1A-3F3F-43D1-A5F9-FF1A6AE203AF}" srcOrd="0" destOrd="0" presId="urn:microsoft.com/office/officeart/2005/8/layout/chevron1"/>
    <dgm:cxn modelId="{3BC6641C-B2E0-41CD-8476-7652145293C2}" type="presParOf" srcId="{F2023F2A-7FAB-4BFE-BA1E-77D3A255045A}" destId="{AAF58094-387D-4E46-90A2-D059D47A351A}" srcOrd="1" destOrd="0" presId="urn:microsoft.com/office/officeart/2005/8/layout/chevron1"/>
    <dgm:cxn modelId="{EE7A075C-5B08-4CF4-8A42-2E1E0848B0C9}" type="presParOf" srcId="{F2023F2A-7FAB-4BFE-BA1E-77D3A255045A}" destId="{2BDB9B72-6A3D-44E0-9D68-0D4B6B5FEE02}" srcOrd="2" destOrd="0" presId="urn:microsoft.com/office/officeart/2005/8/layout/chevron1"/>
    <dgm:cxn modelId="{1AC55905-23AF-4C1D-A1B1-D89723037B3B}" type="presParOf" srcId="{F2023F2A-7FAB-4BFE-BA1E-77D3A255045A}" destId="{4C13BA87-FC3C-4C35-AB12-BCFBE04E1FC4}" srcOrd="3" destOrd="0" presId="urn:microsoft.com/office/officeart/2005/8/layout/chevron1"/>
    <dgm:cxn modelId="{23A864E2-E7CD-4D27-932B-32D764E28609}" type="presParOf" srcId="{F2023F2A-7FAB-4BFE-BA1E-77D3A255045A}" destId="{10312F99-2F31-45B4-A437-C1EDFE6681F7}" srcOrd="4" destOrd="0" presId="urn:microsoft.com/office/officeart/2005/8/layout/chevron1"/>
  </dgm:cxnLst>
  <dgm:bg/>
  <dgm:whole/>
  <dgm:extLst>
    <a:ext uri="http://schemas.microsoft.com/office/drawing/2008/diagram">
      <dsp:dataModelExt xmlns:dsp="http://schemas.microsoft.com/office/drawing/2008/diagram" relId="rId15"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C5E99B08-24ED-4222-B89C-9B7B150D8CBC}" type="doc">
      <dgm:prSet loTypeId="urn:microsoft.com/office/officeart/2005/8/layout/chevron1" loCatId="process" qsTypeId="urn:microsoft.com/office/officeart/2005/8/quickstyle/simple1" qsCatId="simple" csTypeId="urn:microsoft.com/office/officeart/2005/8/colors/colorful1" csCatId="colorful" phldr="1"/>
      <dgm:spPr/>
      <dgm:t>
        <a:bodyPr/>
        <a:lstStyle/>
        <a:p>
          <a:endParaRPr lang="fr-MA"/>
        </a:p>
      </dgm:t>
    </dgm:pt>
    <dgm:pt modelId="{DE4421B9-9076-4467-A5E3-112B6EAFF15D}">
      <dgm:prSet phldrT="[Texte]" phldr="0" custT="1"/>
      <dgm:spPr>
        <a:solidFill>
          <a:srgbClr val="E9D4D4"/>
        </a:solidFill>
      </dgm:spPr>
      <dgm:t>
        <a:bodyPr/>
        <a:lstStyle/>
        <a:p>
          <a:r>
            <a:rPr lang="ar-MA" sz="2800" b="1" dirty="0">
              <a:solidFill>
                <a:schemeClr val="tx1"/>
              </a:solidFill>
              <a:latin typeface="A Jannat LT" panose="01000000000000000000" pitchFamily="2" charset="-78"/>
              <a:cs typeface="A Jannat LT" panose="01000000000000000000" pitchFamily="2" charset="-78"/>
            </a:rPr>
            <a:t>لبنة حرف</a:t>
          </a:r>
          <a:endParaRPr lang="fr-MA" sz="2800" b="1" dirty="0">
            <a:solidFill>
              <a:schemeClr val="tx1"/>
            </a:solidFill>
            <a:latin typeface="A Jannat LT" panose="01000000000000000000" pitchFamily="2" charset="-78"/>
            <a:cs typeface="A Jannat LT" panose="01000000000000000000" pitchFamily="2" charset="-78"/>
          </a:endParaRPr>
        </a:p>
      </dgm:t>
    </dgm:pt>
    <dgm:pt modelId="{CA24D132-76EC-4C29-884D-5A14F05F23AA}" type="parTrans" cxnId="{DB1E9F7D-F52C-4405-B83A-AF11C4F54CC4}">
      <dgm:prSet/>
      <dgm:spPr/>
      <dgm:t>
        <a:bodyPr/>
        <a:lstStyle/>
        <a:p>
          <a:endParaRPr lang="fr-MA" sz="2800">
            <a:solidFill>
              <a:schemeClr val="tx1"/>
            </a:solidFill>
            <a:latin typeface="A Jannat LT" panose="01000000000000000000" pitchFamily="2" charset="-78"/>
            <a:cs typeface="A Jannat LT" panose="01000000000000000000" pitchFamily="2" charset="-78"/>
          </a:endParaRPr>
        </a:p>
      </dgm:t>
    </dgm:pt>
    <dgm:pt modelId="{380E7DD5-5F2C-4A33-8849-F9BBC40DAE89}" type="sibTrans" cxnId="{DB1E9F7D-F52C-4405-B83A-AF11C4F54CC4}">
      <dgm:prSet/>
      <dgm:spPr/>
      <dgm:t>
        <a:bodyPr/>
        <a:lstStyle/>
        <a:p>
          <a:endParaRPr lang="fr-MA" sz="2800">
            <a:solidFill>
              <a:schemeClr val="tx1"/>
            </a:solidFill>
            <a:latin typeface="A Jannat LT" panose="01000000000000000000" pitchFamily="2" charset="-78"/>
            <a:cs typeface="A Jannat LT" panose="01000000000000000000" pitchFamily="2" charset="-78"/>
          </a:endParaRPr>
        </a:p>
      </dgm:t>
    </dgm:pt>
    <dgm:pt modelId="{9336EA3F-F1AA-490B-BE18-F7679BF9C196}">
      <dgm:prSet phldrT="[Texte]" phldr="0" custT="1"/>
      <dgm:spPr>
        <a:solidFill>
          <a:srgbClr val="E0E9D5"/>
        </a:solidFill>
      </dgm:spPr>
      <dgm:t>
        <a:bodyPr/>
        <a:lstStyle/>
        <a:p>
          <a:r>
            <a:rPr lang="ar-MA" sz="2800" b="1" dirty="0">
              <a:solidFill>
                <a:schemeClr val="tx1"/>
              </a:solidFill>
              <a:latin typeface="A Jannat LT" panose="01000000000000000000" pitchFamily="2" charset="-78"/>
              <a:cs typeface="A Jannat LT" panose="01000000000000000000" pitchFamily="2" charset="-78"/>
            </a:rPr>
            <a:t>لبنة كلمة</a:t>
          </a:r>
          <a:endParaRPr lang="fr-MA" sz="2800" b="1" dirty="0">
            <a:solidFill>
              <a:schemeClr val="tx1"/>
            </a:solidFill>
            <a:latin typeface="A Jannat LT" panose="01000000000000000000" pitchFamily="2" charset="-78"/>
            <a:cs typeface="A Jannat LT" panose="01000000000000000000" pitchFamily="2" charset="-78"/>
          </a:endParaRPr>
        </a:p>
      </dgm:t>
    </dgm:pt>
    <dgm:pt modelId="{C5EC46AC-313C-48D8-AD39-83729C35E407}" type="parTrans" cxnId="{F8D5455D-4FCD-4400-BEE0-1FDB60EBD7C6}">
      <dgm:prSet/>
      <dgm:spPr/>
      <dgm:t>
        <a:bodyPr/>
        <a:lstStyle/>
        <a:p>
          <a:endParaRPr lang="fr-MA" sz="2800">
            <a:solidFill>
              <a:schemeClr val="tx1"/>
            </a:solidFill>
            <a:latin typeface="A Jannat LT" panose="01000000000000000000" pitchFamily="2" charset="-78"/>
            <a:cs typeface="A Jannat LT" panose="01000000000000000000" pitchFamily="2" charset="-78"/>
          </a:endParaRPr>
        </a:p>
      </dgm:t>
    </dgm:pt>
    <dgm:pt modelId="{03459FBF-AB11-4947-8021-74E88E38AE8D}" type="sibTrans" cxnId="{F8D5455D-4FCD-4400-BEE0-1FDB60EBD7C6}">
      <dgm:prSet/>
      <dgm:spPr/>
      <dgm:t>
        <a:bodyPr/>
        <a:lstStyle/>
        <a:p>
          <a:endParaRPr lang="fr-MA" sz="2800">
            <a:solidFill>
              <a:schemeClr val="tx1"/>
            </a:solidFill>
            <a:latin typeface="A Jannat LT" panose="01000000000000000000" pitchFamily="2" charset="-78"/>
            <a:cs typeface="A Jannat LT" panose="01000000000000000000" pitchFamily="2" charset="-78"/>
          </a:endParaRPr>
        </a:p>
      </dgm:t>
    </dgm:pt>
    <dgm:pt modelId="{24A1C153-942B-40BF-A4C3-7DF7700C735C}">
      <dgm:prSet custT="1"/>
      <dgm:spPr>
        <a:solidFill>
          <a:srgbClr val="D5E6EC"/>
        </a:solidFill>
      </dgm:spPr>
      <dgm:t>
        <a:bodyPr/>
        <a:lstStyle/>
        <a:p>
          <a:r>
            <a:rPr lang="ar-MA" sz="2800" b="1" kern="1200" dirty="0">
              <a:solidFill>
                <a:schemeClr val="tx1"/>
              </a:solidFill>
              <a:latin typeface="A Jannat LT" panose="01000000000000000000" pitchFamily="2" charset="-78"/>
              <a:ea typeface="+mn-ea"/>
              <a:cs typeface="A Jannat LT" panose="01000000000000000000" pitchFamily="2" charset="-78"/>
            </a:rPr>
            <a:t>لبنة</a:t>
          </a:r>
          <a:r>
            <a:rPr lang="ar-MA" sz="2800" b="1" kern="1200" dirty="0">
              <a:solidFill>
                <a:schemeClr val="tx1"/>
              </a:solidFill>
            </a:rPr>
            <a:t> </a:t>
          </a:r>
          <a:r>
            <a:rPr lang="ar-MA" sz="2800" b="1" kern="1200" dirty="0">
              <a:solidFill>
                <a:schemeClr val="tx1"/>
              </a:solidFill>
              <a:latin typeface="A Jannat LT" panose="01000000000000000000" pitchFamily="2" charset="-78"/>
              <a:ea typeface="+mn-ea"/>
              <a:cs typeface="A Jannat LT" panose="01000000000000000000" pitchFamily="2" charset="-78"/>
            </a:rPr>
            <a:t>فقرة</a:t>
          </a:r>
          <a:endParaRPr lang="fr-MA" sz="2800" b="1" kern="1200" dirty="0">
            <a:solidFill>
              <a:schemeClr val="tx1"/>
            </a:solidFill>
            <a:latin typeface="A Jannat LT" panose="01000000000000000000" pitchFamily="2" charset="-78"/>
            <a:ea typeface="+mn-ea"/>
            <a:cs typeface="A Jannat LT" panose="01000000000000000000" pitchFamily="2" charset="-78"/>
          </a:endParaRPr>
        </a:p>
      </dgm:t>
    </dgm:pt>
    <dgm:pt modelId="{478CAA40-CA21-4EA3-AB3C-F5FC78A0AA05}" type="parTrans" cxnId="{27F2C218-0721-478B-9FF6-5B8CF50CFC71}">
      <dgm:prSet/>
      <dgm:spPr/>
      <dgm:t>
        <a:bodyPr/>
        <a:lstStyle/>
        <a:p>
          <a:endParaRPr lang="fr-MA" sz="2800">
            <a:solidFill>
              <a:schemeClr val="tx1"/>
            </a:solidFill>
          </a:endParaRPr>
        </a:p>
      </dgm:t>
    </dgm:pt>
    <dgm:pt modelId="{FC8C1A9B-8630-4E15-B451-5391F17E2141}" type="sibTrans" cxnId="{27F2C218-0721-478B-9FF6-5B8CF50CFC71}">
      <dgm:prSet/>
      <dgm:spPr/>
      <dgm:t>
        <a:bodyPr/>
        <a:lstStyle/>
        <a:p>
          <a:endParaRPr lang="fr-MA" sz="2800">
            <a:solidFill>
              <a:schemeClr val="tx1"/>
            </a:solidFill>
          </a:endParaRPr>
        </a:p>
      </dgm:t>
    </dgm:pt>
    <dgm:pt modelId="{F2023F2A-7FAB-4BFE-BA1E-77D3A255045A}" type="pres">
      <dgm:prSet presAssocID="{C5E99B08-24ED-4222-B89C-9B7B150D8CBC}" presName="Name0" presStyleCnt="0">
        <dgm:presLayoutVars>
          <dgm:dir val="rev"/>
          <dgm:animLvl val="lvl"/>
          <dgm:resizeHandles val="exact"/>
        </dgm:presLayoutVars>
      </dgm:prSet>
      <dgm:spPr/>
    </dgm:pt>
    <dgm:pt modelId="{F08DAC1A-3F3F-43D1-A5F9-FF1A6AE203AF}" type="pres">
      <dgm:prSet presAssocID="{DE4421B9-9076-4467-A5E3-112B6EAFF15D}" presName="parTxOnly" presStyleLbl="node1" presStyleIdx="0" presStyleCnt="3">
        <dgm:presLayoutVars>
          <dgm:chMax val="0"/>
          <dgm:chPref val="0"/>
          <dgm:bulletEnabled val="1"/>
        </dgm:presLayoutVars>
      </dgm:prSet>
      <dgm:spPr/>
    </dgm:pt>
    <dgm:pt modelId="{AAF58094-387D-4E46-90A2-D059D47A351A}" type="pres">
      <dgm:prSet presAssocID="{380E7DD5-5F2C-4A33-8849-F9BBC40DAE89}" presName="parTxOnlySpace" presStyleCnt="0"/>
      <dgm:spPr/>
    </dgm:pt>
    <dgm:pt modelId="{2BDB9B72-6A3D-44E0-9D68-0D4B6B5FEE02}" type="pres">
      <dgm:prSet presAssocID="{9336EA3F-F1AA-490B-BE18-F7679BF9C196}" presName="parTxOnly" presStyleLbl="node1" presStyleIdx="1" presStyleCnt="3">
        <dgm:presLayoutVars>
          <dgm:chMax val="0"/>
          <dgm:chPref val="0"/>
          <dgm:bulletEnabled val="1"/>
        </dgm:presLayoutVars>
      </dgm:prSet>
      <dgm:spPr/>
    </dgm:pt>
    <dgm:pt modelId="{4C13BA87-FC3C-4C35-AB12-BCFBE04E1FC4}" type="pres">
      <dgm:prSet presAssocID="{03459FBF-AB11-4947-8021-74E88E38AE8D}" presName="parTxOnlySpace" presStyleCnt="0"/>
      <dgm:spPr/>
    </dgm:pt>
    <dgm:pt modelId="{9D8AF766-0430-4DF8-9E39-06EC5C44B35A}" type="pres">
      <dgm:prSet presAssocID="{24A1C153-942B-40BF-A4C3-7DF7700C735C}" presName="parTxOnly" presStyleLbl="node1" presStyleIdx="2" presStyleCnt="3">
        <dgm:presLayoutVars>
          <dgm:chMax val="0"/>
          <dgm:chPref val="0"/>
          <dgm:bulletEnabled val="1"/>
        </dgm:presLayoutVars>
      </dgm:prSet>
      <dgm:spPr/>
    </dgm:pt>
  </dgm:ptLst>
  <dgm:cxnLst>
    <dgm:cxn modelId="{5A552008-D890-42E7-8B61-6A43EEC44EBE}" type="presOf" srcId="{24A1C153-942B-40BF-A4C3-7DF7700C735C}" destId="{9D8AF766-0430-4DF8-9E39-06EC5C44B35A}" srcOrd="0" destOrd="0" presId="urn:microsoft.com/office/officeart/2005/8/layout/chevron1"/>
    <dgm:cxn modelId="{C07B8614-0AD5-44A2-87E7-BAEBFBE8D88B}" type="presOf" srcId="{9336EA3F-F1AA-490B-BE18-F7679BF9C196}" destId="{2BDB9B72-6A3D-44E0-9D68-0D4B6B5FEE02}" srcOrd="0" destOrd="0" presId="urn:microsoft.com/office/officeart/2005/8/layout/chevron1"/>
    <dgm:cxn modelId="{27F2C218-0721-478B-9FF6-5B8CF50CFC71}" srcId="{C5E99B08-24ED-4222-B89C-9B7B150D8CBC}" destId="{24A1C153-942B-40BF-A4C3-7DF7700C735C}" srcOrd="2" destOrd="0" parTransId="{478CAA40-CA21-4EA3-AB3C-F5FC78A0AA05}" sibTransId="{FC8C1A9B-8630-4E15-B451-5391F17E2141}"/>
    <dgm:cxn modelId="{F8D5455D-4FCD-4400-BEE0-1FDB60EBD7C6}" srcId="{C5E99B08-24ED-4222-B89C-9B7B150D8CBC}" destId="{9336EA3F-F1AA-490B-BE18-F7679BF9C196}" srcOrd="1" destOrd="0" parTransId="{C5EC46AC-313C-48D8-AD39-83729C35E407}" sibTransId="{03459FBF-AB11-4947-8021-74E88E38AE8D}"/>
    <dgm:cxn modelId="{CE78F363-F458-4136-896A-0B2513B1D869}" type="presOf" srcId="{C5E99B08-24ED-4222-B89C-9B7B150D8CBC}" destId="{F2023F2A-7FAB-4BFE-BA1E-77D3A255045A}" srcOrd="0" destOrd="0" presId="urn:microsoft.com/office/officeart/2005/8/layout/chevron1"/>
    <dgm:cxn modelId="{DB1E9F7D-F52C-4405-B83A-AF11C4F54CC4}" srcId="{C5E99B08-24ED-4222-B89C-9B7B150D8CBC}" destId="{DE4421B9-9076-4467-A5E3-112B6EAFF15D}" srcOrd="0" destOrd="0" parTransId="{CA24D132-76EC-4C29-884D-5A14F05F23AA}" sibTransId="{380E7DD5-5F2C-4A33-8849-F9BBC40DAE89}"/>
    <dgm:cxn modelId="{720246E8-2960-4A09-8A71-9D0E14D70D1D}" type="presOf" srcId="{DE4421B9-9076-4467-A5E3-112B6EAFF15D}" destId="{F08DAC1A-3F3F-43D1-A5F9-FF1A6AE203AF}" srcOrd="0" destOrd="0" presId="urn:microsoft.com/office/officeart/2005/8/layout/chevron1"/>
    <dgm:cxn modelId="{37192C7F-EA2A-405F-A0C5-AD336F19366F}" type="presParOf" srcId="{F2023F2A-7FAB-4BFE-BA1E-77D3A255045A}" destId="{F08DAC1A-3F3F-43D1-A5F9-FF1A6AE203AF}" srcOrd="0" destOrd="0" presId="urn:microsoft.com/office/officeart/2005/8/layout/chevron1"/>
    <dgm:cxn modelId="{3BC6641C-B2E0-41CD-8476-7652145293C2}" type="presParOf" srcId="{F2023F2A-7FAB-4BFE-BA1E-77D3A255045A}" destId="{AAF58094-387D-4E46-90A2-D059D47A351A}" srcOrd="1" destOrd="0" presId="urn:microsoft.com/office/officeart/2005/8/layout/chevron1"/>
    <dgm:cxn modelId="{EE7A075C-5B08-4CF4-8A42-2E1E0848B0C9}" type="presParOf" srcId="{F2023F2A-7FAB-4BFE-BA1E-77D3A255045A}" destId="{2BDB9B72-6A3D-44E0-9D68-0D4B6B5FEE02}" srcOrd="2" destOrd="0" presId="urn:microsoft.com/office/officeart/2005/8/layout/chevron1"/>
    <dgm:cxn modelId="{1AC55905-23AF-4C1D-A1B1-D89723037B3B}" type="presParOf" srcId="{F2023F2A-7FAB-4BFE-BA1E-77D3A255045A}" destId="{4C13BA87-FC3C-4C35-AB12-BCFBE04E1FC4}" srcOrd="3" destOrd="0" presId="urn:microsoft.com/office/officeart/2005/8/layout/chevron1"/>
    <dgm:cxn modelId="{A7F9E23B-0FAC-4F0C-AC54-F1181CC2841A}" type="presParOf" srcId="{F2023F2A-7FAB-4BFE-BA1E-77D3A255045A}" destId="{9D8AF766-0430-4DF8-9E39-06EC5C44B35A}" srcOrd="4" destOrd="0" presId="urn:microsoft.com/office/officeart/2005/8/layout/chevron1"/>
  </dgm:cxnLst>
  <dgm:bg/>
  <dgm:whole/>
  <dgm:extLst>
    <a:ext uri="http://schemas.microsoft.com/office/drawing/2008/diagram">
      <dsp:dataModelExt xmlns:dsp="http://schemas.microsoft.com/office/drawing/2008/diagram" relId="rId20"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C5E99B08-24ED-4222-B89C-9B7B150D8CBC}" type="doc">
      <dgm:prSet loTypeId="urn:microsoft.com/office/officeart/2005/8/layout/chevron1" loCatId="process" qsTypeId="urn:microsoft.com/office/officeart/2005/8/quickstyle/simple1" qsCatId="simple" csTypeId="urn:microsoft.com/office/officeart/2005/8/colors/colorful1" csCatId="colorful" phldr="1"/>
      <dgm:spPr/>
      <dgm:t>
        <a:bodyPr/>
        <a:lstStyle/>
        <a:p>
          <a:endParaRPr lang="fr-MA"/>
        </a:p>
      </dgm:t>
    </dgm:pt>
    <dgm:pt modelId="{DE4421B9-9076-4467-A5E3-112B6EAFF15D}">
      <dgm:prSet phldrT="[Texte]" phldr="0" custT="1"/>
      <dgm:spPr>
        <a:solidFill>
          <a:srgbClr val="E9D4D4"/>
        </a:solidFill>
      </dgm:spPr>
      <dgm:t>
        <a:bodyPr/>
        <a:lstStyle/>
        <a:p>
          <a:r>
            <a:rPr lang="ar-MA" sz="2800" b="1" dirty="0">
              <a:solidFill>
                <a:schemeClr val="tx1"/>
              </a:solidFill>
              <a:latin typeface="A Jannat LT" panose="01000000000000000000" pitchFamily="2" charset="-78"/>
              <a:cs typeface="A Jannat LT" panose="01000000000000000000" pitchFamily="2" charset="-78"/>
            </a:rPr>
            <a:t>لبنة حرف</a:t>
          </a:r>
          <a:endParaRPr lang="fr-MA" sz="2800" b="1" dirty="0">
            <a:solidFill>
              <a:schemeClr val="tx1"/>
            </a:solidFill>
            <a:latin typeface="A Jannat LT" panose="01000000000000000000" pitchFamily="2" charset="-78"/>
            <a:cs typeface="A Jannat LT" panose="01000000000000000000" pitchFamily="2" charset="-78"/>
          </a:endParaRPr>
        </a:p>
      </dgm:t>
    </dgm:pt>
    <dgm:pt modelId="{CA24D132-76EC-4C29-884D-5A14F05F23AA}" type="parTrans" cxnId="{DB1E9F7D-F52C-4405-B83A-AF11C4F54CC4}">
      <dgm:prSet/>
      <dgm:spPr/>
      <dgm:t>
        <a:bodyPr/>
        <a:lstStyle/>
        <a:p>
          <a:endParaRPr lang="fr-MA" sz="2400">
            <a:solidFill>
              <a:schemeClr val="tx1"/>
            </a:solidFill>
            <a:latin typeface="A Jannat LT" panose="01000000000000000000" pitchFamily="2" charset="-78"/>
            <a:cs typeface="A Jannat LT" panose="01000000000000000000" pitchFamily="2" charset="-78"/>
          </a:endParaRPr>
        </a:p>
      </dgm:t>
    </dgm:pt>
    <dgm:pt modelId="{380E7DD5-5F2C-4A33-8849-F9BBC40DAE89}" type="sibTrans" cxnId="{DB1E9F7D-F52C-4405-B83A-AF11C4F54CC4}">
      <dgm:prSet/>
      <dgm:spPr/>
      <dgm:t>
        <a:bodyPr/>
        <a:lstStyle/>
        <a:p>
          <a:endParaRPr lang="fr-MA" sz="2400">
            <a:solidFill>
              <a:schemeClr val="tx1"/>
            </a:solidFill>
            <a:latin typeface="A Jannat LT" panose="01000000000000000000" pitchFamily="2" charset="-78"/>
            <a:cs typeface="A Jannat LT" panose="01000000000000000000" pitchFamily="2" charset="-78"/>
          </a:endParaRPr>
        </a:p>
      </dgm:t>
    </dgm:pt>
    <dgm:pt modelId="{9336EA3F-F1AA-490B-BE18-F7679BF9C196}">
      <dgm:prSet phldrT="[Texte]" phldr="0" custT="1"/>
      <dgm:spPr>
        <a:solidFill>
          <a:srgbClr val="E0E9D5"/>
        </a:solidFill>
      </dgm:spPr>
      <dgm:t>
        <a:bodyPr/>
        <a:lstStyle/>
        <a:p>
          <a:r>
            <a:rPr lang="ar-MA" sz="2800" b="1" dirty="0">
              <a:solidFill>
                <a:schemeClr val="tx1"/>
              </a:solidFill>
              <a:latin typeface="A Jannat LT" panose="01000000000000000000" pitchFamily="2" charset="-78"/>
              <a:cs typeface="A Jannat LT" panose="01000000000000000000" pitchFamily="2" charset="-78"/>
            </a:rPr>
            <a:t>لبنة كلمة</a:t>
          </a:r>
          <a:endParaRPr lang="fr-MA" sz="2800" b="1" dirty="0">
            <a:solidFill>
              <a:schemeClr val="tx1"/>
            </a:solidFill>
            <a:latin typeface="A Jannat LT" panose="01000000000000000000" pitchFamily="2" charset="-78"/>
            <a:cs typeface="A Jannat LT" panose="01000000000000000000" pitchFamily="2" charset="-78"/>
          </a:endParaRPr>
        </a:p>
      </dgm:t>
    </dgm:pt>
    <dgm:pt modelId="{C5EC46AC-313C-48D8-AD39-83729C35E407}" type="parTrans" cxnId="{F8D5455D-4FCD-4400-BEE0-1FDB60EBD7C6}">
      <dgm:prSet/>
      <dgm:spPr/>
      <dgm:t>
        <a:bodyPr/>
        <a:lstStyle/>
        <a:p>
          <a:endParaRPr lang="fr-MA" sz="2400">
            <a:solidFill>
              <a:schemeClr val="tx1"/>
            </a:solidFill>
            <a:latin typeface="A Jannat LT" panose="01000000000000000000" pitchFamily="2" charset="-78"/>
            <a:cs typeface="A Jannat LT" panose="01000000000000000000" pitchFamily="2" charset="-78"/>
          </a:endParaRPr>
        </a:p>
      </dgm:t>
    </dgm:pt>
    <dgm:pt modelId="{03459FBF-AB11-4947-8021-74E88E38AE8D}" type="sibTrans" cxnId="{F8D5455D-4FCD-4400-BEE0-1FDB60EBD7C6}">
      <dgm:prSet/>
      <dgm:spPr/>
      <dgm:t>
        <a:bodyPr/>
        <a:lstStyle/>
        <a:p>
          <a:endParaRPr lang="fr-MA" sz="2400">
            <a:solidFill>
              <a:schemeClr val="tx1"/>
            </a:solidFill>
            <a:latin typeface="A Jannat LT" panose="01000000000000000000" pitchFamily="2" charset="-78"/>
            <a:cs typeface="A Jannat LT" panose="01000000000000000000" pitchFamily="2" charset="-78"/>
          </a:endParaRPr>
        </a:p>
      </dgm:t>
    </dgm:pt>
    <dgm:pt modelId="{2A68FEB0-3F55-4371-AC43-0D04192BA683}">
      <dgm:prSet custT="1"/>
      <dgm:spPr>
        <a:solidFill>
          <a:srgbClr val="D5E6EC"/>
        </a:solidFill>
      </dgm:spPr>
      <dgm:t>
        <a:bodyPr/>
        <a:lstStyle/>
        <a:p>
          <a:r>
            <a:rPr lang="ar-MA" sz="2800" b="1" dirty="0">
              <a:solidFill>
                <a:schemeClr val="tx1"/>
              </a:solidFill>
              <a:latin typeface="A Jannat LT" panose="01000000000000000000" pitchFamily="2" charset="-78"/>
              <a:cs typeface="A Jannat LT" panose="01000000000000000000" pitchFamily="2" charset="-78"/>
            </a:rPr>
            <a:t>لبنة فقرة</a:t>
          </a:r>
          <a:endParaRPr lang="fr-MA" sz="2800" b="1" dirty="0">
            <a:solidFill>
              <a:schemeClr val="tx1"/>
            </a:solidFill>
            <a:latin typeface="A Jannat LT" panose="01000000000000000000" pitchFamily="2" charset="-78"/>
            <a:cs typeface="A Jannat LT" panose="01000000000000000000" pitchFamily="2" charset="-78"/>
          </a:endParaRPr>
        </a:p>
      </dgm:t>
    </dgm:pt>
    <dgm:pt modelId="{BD51F054-2594-428A-9DA5-E4860D14EDCD}" type="parTrans" cxnId="{EF60C470-0E9F-4592-BA8C-3DBB145404B3}">
      <dgm:prSet/>
      <dgm:spPr/>
      <dgm:t>
        <a:bodyPr/>
        <a:lstStyle/>
        <a:p>
          <a:endParaRPr lang="fr-MA" sz="2400">
            <a:solidFill>
              <a:schemeClr val="tx1"/>
            </a:solidFill>
            <a:latin typeface="A Jannat LT" panose="01000000000000000000" pitchFamily="2" charset="-78"/>
            <a:cs typeface="A Jannat LT" panose="01000000000000000000" pitchFamily="2" charset="-78"/>
          </a:endParaRPr>
        </a:p>
      </dgm:t>
    </dgm:pt>
    <dgm:pt modelId="{F424C7F5-D54F-41DE-9B8C-4D2C94C0D4CB}" type="sibTrans" cxnId="{EF60C470-0E9F-4592-BA8C-3DBB145404B3}">
      <dgm:prSet/>
      <dgm:spPr/>
      <dgm:t>
        <a:bodyPr/>
        <a:lstStyle/>
        <a:p>
          <a:endParaRPr lang="fr-MA" sz="2400">
            <a:solidFill>
              <a:schemeClr val="tx1"/>
            </a:solidFill>
            <a:latin typeface="A Jannat LT" panose="01000000000000000000" pitchFamily="2" charset="-78"/>
            <a:cs typeface="A Jannat LT" panose="01000000000000000000" pitchFamily="2" charset="-78"/>
          </a:endParaRPr>
        </a:p>
      </dgm:t>
    </dgm:pt>
    <dgm:pt modelId="{3CB2CFD0-F14C-47C9-82B5-1FA2DAFC6E9D}">
      <dgm:prSet custT="1"/>
      <dgm:spPr>
        <a:solidFill>
          <a:srgbClr val="FCE0D4"/>
        </a:solidFill>
      </dgm:spPr>
      <dgm:t>
        <a:bodyPr/>
        <a:lstStyle/>
        <a:p>
          <a:r>
            <a:rPr lang="ar-MA" sz="2800" b="1" dirty="0">
              <a:solidFill>
                <a:schemeClr val="tx1"/>
              </a:solidFill>
              <a:latin typeface="A Jannat LT" panose="01000000000000000000" pitchFamily="2" charset="-78"/>
              <a:cs typeface="A Jannat LT" panose="01000000000000000000" pitchFamily="2" charset="-78"/>
            </a:rPr>
            <a:t>لبنة أقصوصة</a:t>
          </a:r>
          <a:endParaRPr lang="fr-MA" sz="2800" b="1" dirty="0">
            <a:solidFill>
              <a:schemeClr val="tx1"/>
            </a:solidFill>
            <a:latin typeface="A Jannat LT" panose="01000000000000000000" pitchFamily="2" charset="-78"/>
            <a:cs typeface="A Jannat LT" panose="01000000000000000000" pitchFamily="2" charset="-78"/>
          </a:endParaRPr>
        </a:p>
      </dgm:t>
    </dgm:pt>
    <dgm:pt modelId="{2D56DFDB-CF76-4369-BD04-8C37498667C7}" type="parTrans" cxnId="{100C1193-F36C-4C8F-ADBD-A4E29808ECD8}">
      <dgm:prSet/>
      <dgm:spPr/>
      <dgm:t>
        <a:bodyPr/>
        <a:lstStyle/>
        <a:p>
          <a:endParaRPr lang="fr-MA" sz="2400">
            <a:solidFill>
              <a:schemeClr val="tx1"/>
            </a:solidFill>
            <a:latin typeface="A Jannat LT" panose="01000000000000000000" pitchFamily="2" charset="-78"/>
            <a:cs typeface="A Jannat LT" panose="01000000000000000000" pitchFamily="2" charset="-78"/>
          </a:endParaRPr>
        </a:p>
      </dgm:t>
    </dgm:pt>
    <dgm:pt modelId="{7ADBFF98-0370-402C-AB32-C909ACF825DA}" type="sibTrans" cxnId="{100C1193-F36C-4C8F-ADBD-A4E29808ECD8}">
      <dgm:prSet/>
      <dgm:spPr/>
      <dgm:t>
        <a:bodyPr/>
        <a:lstStyle/>
        <a:p>
          <a:endParaRPr lang="fr-MA" sz="2400">
            <a:solidFill>
              <a:schemeClr val="tx1"/>
            </a:solidFill>
            <a:latin typeface="A Jannat LT" panose="01000000000000000000" pitchFamily="2" charset="-78"/>
            <a:cs typeface="A Jannat LT" panose="01000000000000000000" pitchFamily="2" charset="-78"/>
          </a:endParaRPr>
        </a:p>
      </dgm:t>
    </dgm:pt>
    <dgm:pt modelId="{F2023F2A-7FAB-4BFE-BA1E-77D3A255045A}" type="pres">
      <dgm:prSet presAssocID="{C5E99B08-24ED-4222-B89C-9B7B150D8CBC}" presName="Name0" presStyleCnt="0">
        <dgm:presLayoutVars>
          <dgm:dir val="rev"/>
          <dgm:animLvl val="lvl"/>
          <dgm:resizeHandles val="exact"/>
        </dgm:presLayoutVars>
      </dgm:prSet>
      <dgm:spPr/>
    </dgm:pt>
    <dgm:pt modelId="{F08DAC1A-3F3F-43D1-A5F9-FF1A6AE203AF}" type="pres">
      <dgm:prSet presAssocID="{DE4421B9-9076-4467-A5E3-112B6EAFF15D}" presName="parTxOnly" presStyleLbl="node1" presStyleIdx="0" presStyleCnt="4">
        <dgm:presLayoutVars>
          <dgm:chMax val="0"/>
          <dgm:chPref val="0"/>
          <dgm:bulletEnabled val="1"/>
        </dgm:presLayoutVars>
      </dgm:prSet>
      <dgm:spPr/>
    </dgm:pt>
    <dgm:pt modelId="{AAF58094-387D-4E46-90A2-D059D47A351A}" type="pres">
      <dgm:prSet presAssocID="{380E7DD5-5F2C-4A33-8849-F9BBC40DAE89}" presName="parTxOnlySpace" presStyleCnt="0"/>
      <dgm:spPr/>
    </dgm:pt>
    <dgm:pt modelId="{2BDB9B72-6A3D-44E0-9D68-0D4B6B5FEE02}" type="pres">
      <dgm:prSet presAssocID="{9336EA3F-F1AA-490B-BE18-F7679BF9C196}" presName="parTxOnly" presStyleLbl="node1" presStyleIdx="1" presStyleCnt="4">
        <dgm:presLayoutVars>
          <dgm:chMax val="0"/>
          <dgm:chPref val="0"/>
          <dgm:bulletEnabled val="1"/>
        </dgm:presLayoutVars>
      </dgm:prSet>
      <dgm:spPr/>
    </dgm:pt>
    <dgm:pt modelId="{4C13BA87-FC3C-4C35-AB12-BCFBE04E1FC4}" type="pres">
      <dgm:prSet presAssocID="{03459FBF-AB11-4947-8021-74E88E38AE8D}" presName="parTxOnlySpace" presStyleCnt="0"/>
      <dgm:spPr/>
    </dgm:pt>
    <dgm:pt modelId="{21A40CDC-1848-4780-BBD6-20D9D3D7E605}" type="pres">
      <dgm:prSet presAssocID="{2A68FEB0-3F55-4371-AC43-0D04192BA683}" presName="parTxOnly" presStyleLbl="node1" presStyleIdx="2" presStyleCnt="4">
        <dgm:presLayoutVars>
          <dgm:chMax val="0"/>
          <dgm:chPref val="0"/>
          <dgm:bulletEnabled val="1"/>
        </dgm:presLayoutVars>
      </dgm:prSet>
      <dgm:spPr/>
    </dgm:pt>
    <dgm:pt modelId="{8D99D1DD-8843-4A96-944D-55CBDA4F951A}" type="pres">
      <dgm:prSet presAssocID="{F424C7F5-D54F-41DE-9B8C-4D2C94C0D4CB}" presName="parTxOnlySpace" presStyleCnt="0"/>
      <dgm:spPr/>
    </dgm:pt>
    <dgm:pt modelId="{BBB58D87-2B21-4DB2-8918-CBBA84827BED}" type="pres">
      <dgm:prSet presAssocID="{3CB2CFD0-F14C-47C9-82B5-1FA2DAFC6E9D}" presName="parTxOnly" presStyleLbl="node1" presStyleIdx="3" presStyleCnt="4">
        <dgm:presLayoutVars>
          <dgm:chMax val="0"/>
          <dgm:chPref val="0"/>
          <dgm:bulletEnabled val="1"/>
        </dgm:presLayoutVars>
      </dgm:prSet>
      <dgm:spPr/>
    </dgm:pt>
  </dgm:ptLst>
  <dgm:cxnLst>
    <dgm:cxn modelId="{C07B8614-0AD5-44A2-87E7-BAEBFBE8D88B}" type="presOf" srcId="{9336EA3F-F1AA-490B-BE18-F7679BF9C196}" destId="{2BDB9B72-6A3D-44E0-9D68-0D4B6B5FEE02}" srcOrd="0" destOrd="0" presId="urn:microsoft.com/office/officeart/2005/8/layout/chevron1"/>
    <dgm:cxn modelId="{0E53DE5C-3027-4A3C-A929-E25939CE0504}" type="presOf" srcId="{2A68FEB0-3F55-4371-AC43-0D04192BA683}" destId="{21A40CDC-1848-4780-BBD6-20D9D3D7E605}" srcOrd="0" destOrd="0" presId="urn:microsoft.com/office/officeart/2005/8/layout/chevron1"/>
    <dgm:cxn modelId="{F8D5455D-4FCD-4400-BEE0-1FDB60EBD7C6}" srcId="{C5E99B08-24ED-4222-B89C-9B7B150D8CBC}" destId="{9336EA3F-F1AA-490B-BE18-F7679BF9C196}" srcOrd="1" destOrd="0" parTransId="{C5EC46AC-313C-48D8-AD39-83729C35E407}" sibTransId="{03459FBF-AB11-4947-8021-74E88E38AE8D}"/>
    <dgm:cxn modelId="{CE78F363-F458-4136-896A-0B2513B1D869}" type="presOf" srcId="{C5E99B08-24ED-4222-B89C-9B7B150D8CBC}" destId="{F2023F2A-7FAB-4BFE-BA1E-77D3A255045A}" srcOrd="0" destOrd="0" presId="urn:microsoft.com/office/officeart/2005/8/layout/chevron1"/>
    <dgm:cxn modelId="{EF60C470-0E9F-4592-BA8C-3DBB145404B3}" srcId="{C5E99B08-24ED-4222-B89C-9B7B150D8CBC}" destId="{2A68FEB0-3F55-4371-AC43-0D04192BA683}" srcOrd="2" destOrd="0" parTransId="{BD51F054-2594-428A-9DA5-E4860D14EDCD}" sibTransId="{F424C7F5-D54F-41DE-9B8C-4D2C94C0D4CB}"/>
    <dgm:cxn modelId="{DB1E9F7D-F52C-4405-B83A-AF11C4F54CC4}" srcId="{C5E99B08-24ED-4222-B89C-9B7B150D8CBC}" destId="{DE4421B9-9076-4467-A5E3-112B6EAFF15D}" srcOrd="0" destOrd="0" parTransId="{CA24D132-76EC-4C29-884D-5A14F05F23AA}" sibTransId="{380E7DD5-5F2C-4A33-8849-F9BBC40DAE89}"/>
    <dgm:cxn modelId="{100C1193-F36C-4C8F-ADBD-A4E29808ECD8}" srcId="{C5E99B08-24ED-4222-B89C-9B7B150D8CBC}" destId="{3CB2CFD0-F14C-47C9-82B5-1FA2DAFC6E9D}" srcOrd="3" destOrd="0" parTransId="{2D56DFDB-CF76-4369-BD04-8C37498667C7}" sibTransId="{7ADBFF98-0370-402C-AB32-C909ACF825DA}"/>
    <dgm:cxn modelId="{C7CD5FD1-CBDD-4FEC-9F49-6DD4E891625D}" type="presOf" srcId="{3CB2CFD0-F14C-47C9-82B5-1FA2DAFC6E9D}" destId="{BBB58D87-2B21-4DB2-8918-CBBA84827BED}" srcOrd="0" destOrd="0" presId="urn:microsoft.com/office/officeart/2005/8/layout/chevron1"/>
    <dgm:cxn modelId="{720246E8-2960-4A09-8A71-9D0E14D70D1D}" type="presOf" srcId="{DE4421B9-9076-4467-A5E3-112B6EAFF15D}" destId="{F08DAC1A-3F3F-43D1-A5F9-FF1A6AE203AF}" srcOrd="0" destOrd="0" presId="urn:microsoft.com/office/officeart/2005/8/layout/chevron1"/>
    <dgm:cxn modelId="{37192C7F-EA2A-405F-A0C5-AD336F19366F}" type="presParOf" srcId="{F2023F2A-7FAB-4BFE-BA1E-77D3A255045A}" destId="{F08DAC1A-3F3F-43D1-A5F9-FF1A6AE203AF}" srcOrd="0" destOrd="0" presId="urn:microsoft.com/office/officeart/2005/8/layout/chevron1"/>
    <dgm:cxn modelId="{3BC6641C-B2E0-41CD-8476-7652145293C2}" type="presParOf" srcId="{F2023F2A-7FAB-4BFE-BA1E-77D3A255045A}" destId="{AAF58094-387D-4E46-90A2-D059D47A351A}" srcOrd="1" destOrd="0" presId="urn:microsoft.com/office/officeart/2005/8/layout/chevron1"/>
    <dgm:cxn modelId="{EE7A075C-5B08-4CF4-8A42-2E1E0848B0C9}" type="presParOf" srcId="{F2023F2A-7FAB-4BFE-BA1E-77D3A255045A}" destId="{2BDB9B72-6A3D-44E0-9D68-0D4B6B5FEE02}" srcOrd="2" destOrd="0" presId="urn:microsoft.com/office/officeart/2005/8/layout/chevron1"/>
    <dgm:cxn modelId="{1AC55905-23AF-4C1D-A1B1-D89723037B3B}" type="presParOf" srcId="{F2023F2A-7FAB-4BFE-BA1E-77D3A255045A}" destId="{4C13BA87-FC3C-4C35-AB12-BCFBE04E1FC4}" srcOrd="3" destOrd="0" presId="urn:microsoft.com/office/officeart/2005/8/layout/chevron1"/>
    <dgm:cxn modelId="{B216FE63-75DE-47A5-AAB1-6110F873B278}" type="presParOf" srcId="{F2023F2A-7FAB-4BFE-BA1E-77D3A255045A}" destId="{21A40CDC-1848-4780-BBD6-20D9D3D7E605}" srcOrd="4" destOrd="0" presId="urn:microsoft.com/office/officeart/2005/8/layout/chevron1"/>
    <dgm:cxn modelId="{DFAD40EE-7D9C-4B79-8264-EB14BE14CA4C}" type="presParOf" srcId="{F2023F2A-7FAB-4BFE-BA1E-77D3A255045A}" destId="{8D99D1DD-8843-4A96-944D-55CBDA4F951A}" srcOrd="5" destOrd="0" presId="urn:microsoft.com/office/officeart/2005/8/layout/chevron1"/>
    <dgm:cxn modelId="{2C0FC49C-C7BB-4539-B888-056991EB26D0}" type="presParOf" srcId="{F2023F2A-7FAB-4BFE-BA1E-77D3A255045A}" destId="{BBB58D87-2B21-4DB2-8918-CBBA84827BED}" srcOrd="6" destOrd="0" presId="urn:microsoft.com/office/officeart/2005/8/layout/chevron1"/>
  </dgm:cxnLst>
  <dgm:bg/>
  <dgm:whole/>
  <dgm:extLst>
    <a:ext uri="http://schemas.microsoft.com/office/drawing/2008/diagram">
      <dsp:dataModelExt xmlns:dsp="http://schemas.microsoft.com/office/drawing/2008/diagram" relId="rId25"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C5E99B08-24ED-4222-B89C-9B7B150D8CBC}" type="doc">
      <dgm:prSet loTypeId="urn:microsoft.com/office/officeart/2005/8/layout/chevron1" loCatId="process" qsTypeId="urn:microsoft.com/office/officeart/2005/8/quickstyle/simple1" qsCatId="simple" csTypeId="urn:microsoft.com/office/officeart/2005/8/colors/colorful1" csCatId="colorful" phldr="1"/>
      <dgm:spPr/>
      <dgm:t>
        <a:bodyPr/>
        <a:lstStyle/>
        <a:p>
          <a:endParaRPr lang="fr-MA"/>
        </a:p>
      </dgm:t>
    </dgm:pt>
    <dgm:pt modelId="{9336EA3F-F1AA-490B-BE18-F7679BF9C196}">
      <dgm:prSet phldrT="[Texte]" phldr="0" custT="1"/>
      <dgm:spPr>
        <a:solidFill>
          <a:srgbClr val="E0E9D5"/>
        </a:solidFill>
      </dgm:spPr>
      <dgm:t>
        <a:bodyPr/>
        <a:lstStyle/>
        <a:p>
          <a:r>
            <a:rPr lang="ar-MA" sz="2800" b="1" dirty="0">
              <a:solidFill>
                <a:schemeClr val="tx1"/>
              </a:solidFill>
              <a:latin typeface="A Jannat LT" panose="01000000000000000000" pitchFamily="2" charset="-78"/>
              <a:cs typeface="A Jannat LT" panose="01000000000000000000" pitchFamily="2" charset="-78"/>
            </a:rPr>
            <a:t>لبنة كلمة</a:t>
          </a:r>
          <a:endParaRPr lang="fr-MA" sz="2800" b="1" dirty="0">
            <a:solidFill>
              <a:schemeClr val="tx1"/>
            </a:solidFill>
            <a:latin typeface="A Jannat LT" panose="01000000000000000000" pitchFamily="2" charset="-78"/>
            <a:cs typeface="A Jannat LT" panose="01000000000000000000" pitchFamily="2" charset="-78"/>
          </a:endParaRPr>
        </a:p>
      </dgm:t>
    </dgm:pt>
    <dgm:pt modelId="{C5EC46AC-313C-48D8-AD39-83729C35E407}" type="parTrans" cxnId="{F8D5455D-4FCD-4400-BEE0-1FDB60EBD7C6}">
      <dgm:prSet/>
      <dgm:spPr/>
      <dgm:t>
        <a:bodyPr/>
        <a:lstStyle/>
        <a:p>
          <a:endParaRPr lang="fr-MA" sz="2800">
            <a:solidFill>
              <a:schemeClr val="tx1"/>
            </a:solidFill>
            <a:latin typeface="A Jannat LT" panose="01000000000000000000" pitchFamily="2" charset="-78"/>
            <a:cs typeface="A Jannat LT" panose="01000000000000000000" pitchFamily="2" charset="-78"/>
          </a:endParaRPr>
        </a:p>
      </dgm:t>
    </dgm:pt>
    <dgm:pt modelId="{03459FBF-AB11-4947-8021-74E88E38AE8D}" type="sibTrans" cxnId="{F8D5455D-4FCD-4400-BEE0-1FDB60EBD7C6}">
      <dgm:prSet/>
      <dgm:spPr/>
      <dgm:t>
        <a:bodyPr/>
        <a:lstStyle/>
        <a:p>
          <a:endParaRPr lang="fr-MA" sz="2800">
            <a:solidFill>
              <a:schemeClr val="tx1"/>
            </a:solidFill>
            <a:latin typeface="A Jannat LT" panose="01000000000000000000" pitchFamily="2" charset="-78"/>
            <a:cs typeface="A Jannat LT" panose="01000000000000000000" pitchFamily="2" charset="-78"/>
          </a:endParaRPr>
        </a:p>
      </dgm:t>
    </dgm:pt>
    <dgm:pt modelId="{4D8BB1FA-D999-4180-8CD9-C8074AE7C1CA}">
      <dgm:prSet custT="1"/>
      <dgm:spPr>
        <a:solidFill>
          <a:srgbClr val="D5E6EC"/>
        </a:solidFill>
      </dgm:spPr>
      <dgm:t>
        <a:bodyPr/>
        <a:lstStyle/>
        <a:p>
          <a:r>
            <a:rPr lang="ar-MA" sz="2800" b="1" kern="1200" dirty="0">
              <a:solidFill>
                <a:prstClr val="black"/>
              </a:solidFill>
              <a:latin typeface="A Jannat LT" panose="01000000000000000000" pitchFamily="2" charset="-78"/>
              <a:ea typeface="+mn-ea"/>
              <a:cs typeface="A Jannat LT" panose="01000000000000000000" pitchFamily="2" charset="-78"/>
            </a:rPr>
            <a:t>لبنة</a:t>
          </a:r>
          <a:r>
            <a:rPr lang="ar-MA" sz="2800" kern="1200" dirty="0">
              <a:solidFill>
                <a:prstClr val="black"/>
              </a:solidFill>
              <a:latin typeface="A Jannat LT" panose="01000000000000000000" pitchFamily="2" charset="-78"/>
              <a:ea typeface="+mn-ea"/>
              <a:cs typeface="A Jannat LT" panose="01000000000000000000" pitchFamily="2" charset="-78"/>
            </a:rPr>
            <a:t> </a:t>
          </a:r>
          <a:r>
            <a:rPr lang="ar-MA" sz="2800" b="1" kern="1200" dirty="0">
              <a:solidFill>
                <a:prstClr val="black"/>
              </a:solidFill>
              <a:latin typeface="A Jannat LT" panose="01000000000000000000" pitchFamily="2" charset="-78"/>
              <a:ea typeface="+mn-ea"/>
              <a:cs typeface="A Jannat LT" panose="01000000000000000000" pitchFamily="2" charset="-78"/>
            </a:rPr>
            <a:t>فقرة</a:t>
          </a:r>
          <a:endParaRPr lang="fr-MA" sz="2800" b="1" kern="1200" dirty="0">
            <a:solidFill>
              <a:prstClr val="black"/>
            </a:solidFill>
            <a:latin typeface="A Jannat LT" panose="01000000000000000000" pitchFamily="2" charset="-78"/>
            <a:ea typeface="+mn-ea"/>
            <a:cs typeface="A Jannat LT" panose="01000000000000000000" pitchFamily="2" charset="-78"/>
          </a:endParaRPr>
        </a:p>
      </dgm:t>
    </dgm:pt>
    <dgm:pt modelId="{4C77F509-C85F-4563-BFBA-1CA6B4648EA6}" type="parTrans" cxnId="{183B7BCA-659A-4B44-A30F-160FD3A5F343}">
      <dgm:prSet/>
      <dgm:spPr/>
      <dgm:t>
        <a:bodyPr/>
        <a:lstStyle/>
        <a:p>
          <a:endParaRPr lang="fr-MA"/>
        </a:p>
      </dgm:t>
    </dgm:pt>
    <dgm:pt modelId="{0C762305-6930-4CB0-B1CF-E367B150BACA}" type="sibTrans" cxnId="{183B7BCA-659A-4B44-A30F-160FD3A5F343}">
      <dgm:prSet/>
      <dgm:spPr/>
      <dgm:t>
        <a:bodyPr/>
        <a:lstStyle/>
        <a:p>
          <a:endParaRPr lang="fr-MA"/>
        </a:p>
      </dgm:t>
    </dgm:pt>
    <dgm:pt modelId="{F2023F2A-7FAB-4BFE-BA1E-77D3A255045A}" type="pres">
      <dgm:prSet presAssocID="{C5E99B08-24ED-4222-B89C-9B7B150D8CBC}" presName="Name0" presStyleCnt="0">
        <dgm:presLayoutVars>
          <dgm:dir val="rev"/>
          <dgm:animLvl val="lvl"/>
          <dgm:resizeHandles val="exact"/>
        </dgm:presLayoutVars>
      </dgm:prSet>
      <dgm:spPr/>
    </dgm:pt>
    <dgm:pt modelId="{2BDB9B72-6A3D-44E0-9D68-0D4B6B5FEE02}" type="pres">
      <dgm:prSet presAssocID="{9336EA3F-F1AA-490B-BE18-F7679BF9C196}" presName="parTxOnly" presStyleLbl="node1" presStyleIdx="0" presStyleCnt="2">
        <dgm:presLayoutVars>
          <dgm:chMax val="0"/>
          <dgm:chPref val="0"/>
          <dgm:bulletEnabled val="1"/>
        </dgm:presLayoutVars>
      </dgm:prSet>
      <dgm:spPr/>
    </dgm:pt>
    <dgm:pt modelId="{4C13BA87-FC3C-4C35-AB12-BCFBE04E1FC4}" type="pres">
      <dgm:prSet presAssocID="{03459FBF-AB11-4947-8021-74E88E38AE8D}" presName="parTxOnlySpace" presStyleCnt="0"/>
      <dgm:spPr/>
    </dgm:pt>
    <dgm:pt modelId="{293868C5-DBE3-4331-AC01-4E5C56F86DE4}" type="pres">
      <dgm:prSet presAssocID="{4D8BB1FA-D999-4180-8CD9-C8074AE7C1CA}" presName="parTxOnly" presStyleLbl="node1" presStyleIdx="1" presStyleCnt="2">
        <dgm:presLayoutVars>
          <dgm:chMax val="0"/>
          <dgm:chPref val="0"/>
          <dgm:bulletEnabled val="1"/>
        </dgm:presLayoutVars>
      </dgm:prSet>
      <dgm:spPr/>
    </dgm:pt>
  </dgm:ptLst>
  <dgm:cxnLst>
    <dgm:cxn modelId="{C07B8614-0AD5-44A2-87E7-BAEBFBE8D88B}" type="presOf" srcId="{9336EA3F-F1AA-490B-BE18-F7679BF9C196}" destId="{2BDB9B72-6A3D-44E0-9D68-0D4B6B5FEE02}" srcOrd="0" destOrd="0" presId="urn:microsoft.com/office/officeart/2005/8/layout/chevron1"/>
    <dgm:cxn modelId="{F8D5455D-4FCD-4400-BEE0-1FDB60EBD7C6}" srcId="{C5E99B08-24ED-4222-B89C-9B7B150D8CBC}" destId="{9336EA3F-F1AA-490B-BE18-F7679BF9C196}" srcOrd="0" destOrd="0" parTransId="{C5EC46AC-313C-48D8-AD39-83729C35E407}" sibTransId="{03459FBF-AB11-4947-8021-74E88E38AE8D}"/>
    <dgm:cxn modelId="{CE78F363-F458-4136-896A-0B2513B1D869}" type="presOf" srcId="{C5E99B08-24ED-4222-B89C-9B7B150D8CBC}" destId="{F2023F2A-7FAB-4BFE-BA1E-77D3A255045A}" srcOrd="0" destOrd="0" presId="urn:microsoft.com/office/officeart/2005/8/layout/chevron1"/>
    <dgm:cxn modelId="{7AED65C8-B369-440F-AF5B-50242EA8BE1D}" type="presOf" srcId="{4D8BB1FA-D999-4180-8CD9-C8074AE7C1CA}" destId="{293868C5-DBE3-4331-AC01-4E5C56F86DE4}" srcOrd="0" destOrd="0" presId="urn:microsoft.com/office/officeart/2005/8/layout/chevron1"/>
    <dgm:cxn modelId="{183B7BCA-659A-4B44-A30F-160FD3A5F343}" srcId="{C5E99B08-24ED-4222-B89C-9B7B150D8CBC}" destId="{4D8BB1FA-D999-4180-8CD9-C8074AE7C1CA}" srcOrd="1" destOrd="0" parTransId="{4C77F509-C85F-4563-BFBA-1CA6B4648EA6}" sibTransId="{0C762305-6930-4CB0-B1CF-E367B150BACA}"/>
    <dgm:cxn modelId="{EE7A075C-5B08-4CF4-8A42-2E1E0848B0C9}" type="presParOf" srcId="{F2023F2A-7FAB-4BFE-BA1E-77D3A255045A}" destId="{2BDB9B72-6A3D-44E0-9D68-0D4B6B5FEE02}" srcOrd="0" destOrd="0" presId="urn:microsoft.com/office/officeart/2005/8/layout/chevron1"/>
    <dgm:cxn modelId="{1AC55905-23AF-4C1D-A1B1-D89723037B3B}" type="presParOf" srcId="{F2023F2A-7FAB-4BFE-BA1E-77D3A255045A}" destId="{4C13BA87-FC3C-4C35-AB12-BCFBE04E1FC4}" srcOrd="1" destOrd="0" presId="urn:microsoft.com/office/officeart/2005/8/layout/chevron1"/>
    <dgm:cxn modelId="{7A891C37-FC56-4D10-A27A-310542FAB26E}" type="presParOf" srcId="{F2023F2A-7FAB-4BFE-BA1E-77D3A255045A}" destId="{293868C5-DBE3-4331-AC01-4E5C56F86DE4}" srcOrd="2" destOrd="0" presId="urn:microsoft.com/office/officeart/2005/8/layout/chevron1"/>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C5E99B08-24ED-4222-B89C-9B7B150D8CBC}" type="doc">
      <dgm:prSet loTypeId="urn:microsoft.com/office/officeart/2005/8/layout/chevron1" loCatId="process" qsTypeId="urn:microsoft.com/office/officeart/2005/8/quickstyle/simple1" qsCatId="simple" csTypeId="urn:microsoft.com/office/officeart/2005/8/colors/colorful1" csCatId="colorful" phldr="1"/>
      <dgm:spPr/>
      <dgm:t>
        <a:bodyPr/>
        <a:lstStyle/>
        <a:p>
          <a:endParaRPr lang="fr-MA"/>
        </a:p>
      </dgm:t>
    </dgm:pt>
    <dgm:pt modelId="{9336EA3F-F1AA-490B-BE18-F7679BF9C196}">
      <dgm:prSet phldrT="[Texte]" phldr="0" custT="1"/>
      <dgm:spPr>
        <a:solidFill>
          <a:srgbClr val="E0E9D5"/>
        </a:solidFill>
      </dgm:spPr>
      <dgm:t>
        <a:bodyPr/>
        <a:lstStyle/>
        <a:p>
          <a:r>
            <a:rPr lang="ar-MA" sz="2800" b="1" dirty="0">
              <a:solidFill>
                <a:schemeClr val="tx1"/>
              </a:solidFill>
              <a:latin typeface="A Jannat LT" panose="01000000000000000000" pitchFamily="2" charset="-78"/>
              <a:cs typeface="A Jannat LT" panose="01000000000000000000" pitchFamily="2" charset="-78"/>
            </a:rPr>
            <a:t>لبنة كلمة</a:t>
          </a:r>
          <a:endParaRPr lang="fr-MA" sz="2800" b="1" dirty="0">
            <a:solidFill>
              <a:schemeClr val="tx1"/>
            </a:solidFill>
            <a:latin typeface="A Jannat LT" panose="01000000000000000000" pitchFamily="2" charset="-78"/>
            <a:cs typeface="A Jannat LT" panose="01000000000000000000" pitchFamily="2" charset="-78"/>
          </a:endParaRPr>
        </a:p>
      </dgm:t>
    </dgm:pt>
    <dgm:pt modelId="{C5EC46AC-313C-48D8-AD39-83729C35E407}" type="parTrans" cxnId="{F8D5455D-4FCD-4400-BEE0-1FDB60EBD7C6}">
      <dgm:prSet/>
      <dgm:spPr/>
      <dgm:t>
        <a:bodyPr/>
        <a:lstStyle/>
        <a:p>
          <a:endParaRPr lang="fr-MA" sz="2800">
            <a:solidFill>
              <a:schemeClr val="tx1"/>
            </a:solidFill>
            <a:latin typeface="A Jannat LT" panose="01000000000000000000" pitchFamily="2" charset="-78"/>
            <a:cs typeface="A Jannat LT" panose="01000000000000000000" pitchFamily="2" charset="-78"/>
          </a:endParaRPr>
        </a:p>
      </dgm:t>
    </dgm:pt>
    <dgm:pt modelId="{03459FBF-AB11-4947-8021-74E88E38AE8D}" type="sibTrans" cxnId="{F8D5455D-4FCD-4400-BEE0-1FDB60EBD7C6}">
      <dgm:prSet/>
      <dgm:spPr/>
      <dgm:t>
        <a:bodyPr/>
        <a:lstStyle/>
        <a:p>
          <a:endParaRPr lang="fr-MA" sz="2800">
            <a:solidFill>
              <a:schemeClr val="tx1"/>
            </a:solidFill>
            <a:latin typeface="A Jannat LT" panose="01000000000000000000" pitchFamily="2" charset="-78"/>
            <a:cs typeface="A Jannat LT" panose="01000000000000000000" pitchFamily="2" charset="-78"/>
          </a:endParaRPr>
        </a:p>
      </dgm:t>
    </dgm:pt>
    <dgm:pt modelId="{590E9E6F-5252-459D-9728-75ACF875D58F}">
      <dgm:prSet custT="1"/>
      <dgm:spPr>
        <a:solidFill>
          <a:srgbClr val="D5E6EC"/>
        </a:solidFill>
      </dgm:spPr>
      <dgm:t>
        <a:bodyPr/>
        <a:lstStyle/>
        <a:p>
          <a:r>
            <a:rPr lang="ar-MA" sz="2800" b="1" kern="1200" dirty="0">
              <a:solidFill>
                <a:schemeClr val="tx1"/>
              </a:solidFill>
              <a:latin typeface="A Jannat LT" panose="01000000000000000000" pitchFamily="2" charset="-78"/>
              <a:ea typeface="+mn-ea"/>
              <a:cs typeface="A Jannat LT" panose="01000000000000000000" pitchFamily="2" charset="-78"/>
            </a:rPr>
            <a:t>لبنة فقرة</a:t>
          </a:r>
          <a:endParaRPr lang="fr-MA" sz="2800" b="1" kern="1200" dirty="0">
            <a:solidFill>
              <a:schemeClr val="tx1"/>
            </a:solidFill>
            <a:latin typeface="A Jannat LT" panose="01000000000000000000" pitchFamily="2" charset="-78"/>
            <a:ea typeface="+mn-ea"/>
            <a:cs typeface="A Jannat LT" panose="01000000000000000000" pitchFamily="2" charset="-78"/>
          </a:endParaRPr>
        </a:p>
      </dgm:t>
    </dgm:pt>
    <dgm:pt modelId="{F175AF29-7755-4AD2-B78C-B83C47BC09AC}" type="parTrans" cxnId="{1A912106-CB66-4DAF-A587-3A2154520DE3}">
      <dgm:prSet/>
      <dgm:spPr/>
      <dgm:t>
        <a:bodyPr/>
        <a:lstStyle/>
        <a:p>
          <a:endParaRPr lang="fr-MA" sz="2800">
            <a:solidFill>
              <a:schemeClr val="tx1"/>
            </a:solidFill>
            <a:latin typeface="A Jannat LT" panose="01000000000000000000" pitchFamily="2" charset="-78"/>
            <a:cs typeface="A Jannat LT" panose="01000000000000000000" pitchFamily="2" charset="-78"/>
          </a:endParaRPr>
        </a:p>
      </dgm:t>
    </dgm:pt>
    <dgm:pt modelId="{811DD64F-E801-4C90-9B9E-E9420812B315}" type="sibTrans" cxnId="{1A912106-CB66-4DAF-A587-3A2154520DE3}">
      <dgm:prSet/>
      <dgm:spPr/>
      <dgm:t>
        <a:bodyPr/>
        <a:lstStyle/>
        <a:p>
          <a:endParaRPr lang="fr-MA" sz="2800">
            <a:solidFill>
              <a:schemeClr val="tx1"/>
            </a:solidFill>
            <a:latin typeface="A Jannat LT" panose="01000000000000000000" pitchFamily="2" charset="-78"/>
            <a:cs typeface="A Jannat LT" panose="01000000000000000000" pitchFamily="2" charset="-78"/>
          </a:endParaRPr>
        </a:p>
      </dgm:t>
    </dgm:pt>
    <dgm:pt modelId="{8216CE2E-4D57-4411-9C31-7A3D2A265BB2}">
      <dgm:prSet custT="1"/>
      <dgm:spPr>
        <a:solidFill>
          <a:srgbClr val="FCE0D4"/>
        </a:solidFill>
      </dgm:spPr>
      <dgm:t>
        <a:bodyPr/>
        <a:lstStyle/>
        <a:p>
          <a:r>
            <a:rPr lang="ar-MA" sz="2800" b="1" kern="1200" dirty="0">
              <a:solidFill>
                <a:prstClr val="black"/>
              </a:solidFill>
              <a:latin typeface="A Jannat LT" panose="01000000000000000000" pitchFamily="2" charset="-78"/>
              <a:ea typeface="+mn-ea"/>
              <a:cs typeface="A Jannat LT" panose="01000000000000000000" pitchFamily="2" charset="-78"/>
            </a:rPr>
            <a:t>لبنة أقصوصة</a:t>
          </a:r>
          <a:endParaRPr lang="fr-MA" sz="2800" b="1" kern="1200" dirty="0">
            <a:solidFill>
              <a:prstClr val="black"/>
            </a:solidFill>
            <a:latin typeface="A Jannat LT" panose="01000000000000000000" pitchFamily="2" charset="-78"/>
            <a:ea typeface="+mn-ea"/>
            <a:cs typeface="A Jannat LT" panose="01000000000000000000" pitchFamily="2" charset="-78"/>
          </a:endParaRPr>
        </a:p>
      </dgm:t>
    </dgm:pt>
    <dgm:pt modelId="{6FF0689C-5F9B-40F5-85C5-F5082A7834F8}" type="parTrans" cxnId="{BC76B50B-4DB1-41DB-8BE1-F331D896FA86}">
      <dgm:prSet/>
      <dgm:spPr/>
      <dgm:t>
        <a:bodyPr/>
        <a:lstStyle/>
        <a:p>
          <a:endParaRPr lang="fr-MA">
            <a:solidFill>
              <a:schemeClr val="tx1"/>
            </a:solidFill>
            <a:latin typeface="A Jannat LT" panose="01000000000000000000" pitchFamily="2" charset="-78"/>
            <a:cs typeface="A Jannat LT" panose="01000000000000000000" pitchFamily="2" charset="-78"/>
          </a:endParaRPr>
        </a:p>
      </dgm:t>
    </dgm:pt>
    <dgm:pt modelId="{C03F464B-513B-4370-8520-F39B9F31F066}" type="sibTrans" cxnId="{BC76B50B-4DB1-41DB-8BE1-F331D896FA86}">
      <dgm:prSet/>
      <dgm:spPr/>
      <dgm:t>
        <a:bodyPr/>
        <a:lstStyle/>
        <a:p>
          <a:endParaRPr lang="fr-MA">
            <a:solidFill>
              <a:schemeClr val="tx1"/>
            </a:solidFill>
            <a:latin typeface="A Jannat LT" panose="01000000000000000000" pitchFamily="2" charset="-78"/>
            <a:cs typeface="A Jannat LT" panose="01000000000000000000" pitchFamily="2" charset="-78"/>
          </a:endParaRPr>
        </a:p>
      </dgm:t>
    </dgm:pt>
    <dgm:pt modelId="{F2023F2A-7FAB-4BFE-BA1E-77D3A255045A}" type="pres">
      <dgm:prSet presAssocID="{C5E99B08-24ED-4222-B89C-9B7B150D8CBC}" presName="Name0" presStyleCnt="0">
        <dgm:presLayoutVars>
          <dgm:dir val="rev"/>
          <dgm:animLvl val="lvl"/>
          <dgm:resizeHandles val="exact"/>
        </dgm:presLayoutVars>
      </dgm:prSet>
      <dgm:spPr/>
    </dgm:pt>
    <dgm:pt modelId="{2BDB9B72-6A3D-44E0-9D68-0D4B6B5FEE02}" type="pres">
      <dgm:prSet presAssocID="{9336EA3F-F1AA-490B-BE18-F7679BF9C196}" presName="parTxOnly" presStyleLbl="node1" presStyleIdx="0" presStyleCnt="3">
        <dgm:presLayoutVars>
          <dgm:chMax val="0"/>
          <dgm:chPref val="0"/>
          <dgm:bulletEnabled val="1"/>
        </dgm:presLayoutVars>
      </dgm:prSet>
      <dgm:spPr/>
    </dgm:pt>
    <dgm:pt modelId="{4C13BA87-FC3C-4C35-AB12-BCFBE04E1FC4}" type="pres">
      <dgm:prSet presAssocID="{03459FBF-AB11-4947-8021-74E88E38AE8D}" presName="parTxOnlySpace" presStyleCnt="0"/>
      <dgm:spPr/>
    </dgm:pt>
    <dgm:pt modelId="{10312F99-2F31-45B4-A437-C1EDFE6681F7}" type="pres">
      <dgm:prSet presAssocID="{590E9E6F-5252-459D-9728-75ACF875D58F}" presName="parTxOnly" presStyleLbl="node1" presStyleIdx="1" presStyleCnt="3" custLinFactNeighborX="-7394">
        <dgm:presLayoutVars>
          <dgm:chMax val="0"/>
          <dgm:chPref val="0"/>
          <dgm:bulletEnabled val="1"/>
        </dgm:presLayoutVars>
      </dgm:prSet>
      <dgm:spPr/>
    </dgm:pt>
    <dgm:pt modelId="{B28C99AC-CB30-4683-85F9-766F6839FA13}" type="pres">
      <dgm:prSet presAssocID="{811DD64F-E801-4C90-9B9E-E9420812B315}" presName="parTxOnlySpace" presStyleCnt="0"/>
      <dgm:spPr/>
    </dgm:pt>
    <dgm:pt modelId="{F5077FAE-B522-4819-AE22-F2C0D82B45BB}" type="pres">
      <dgm:prSet presAssocID="{8216CE2E-4D57-4411-9C31-7A3D2A265BB2}" presName="parTxOnly" presStyleLbl="node1" presStyleIdx="2" presStyleCnt="3">
        <dgm:presLayoutVars>
          <dgm:chMax val="0"/>
          <dgm:chPref val="0"/>
          <dgm:bulletEnabled val="1"/>
        </dgm:presLayoutVars>
      </dgm:prSet>
      <dgm:spPr/>
    </dgm:pt>
  </dgm:ptLst>
  <dgm:cxnLst>
    <dgm:cxn modelId="{1A912106-CB66-4DAF-A587-3A2154520DE3}" srcId="{C5E99B08-24ED-4222-B89C-9B7B150D8CBC}" destId="{590E9E6F-5252-459D-9728-75ACF875D58F}" srcOrd="1" destOrd="0" parTransId="{F175AF29-7755-4AD2-B78C-B83C47BC09AC}" sibTransId="{811DD64F-E801-4C90-9B9E-E9420812B315}"/>
    <dgm:cxn modelId="{BC76B50B-4DB1-41DB-8BE1-F331D896FA86}" srcId="{C5E99B08-24ED-4222-B89C-9B7B150D8CBC}" destId="{8216CE2E-4D57-4411-9C31-7A3D2A265BB2}" srcOrd="2" destOrd="0" parTransId="{6FF0689C-5F9B-40F5-85C5-F5082A7834F8}" sibTransId="{C03F464B-513B-4370-8520-F39B9F31F066}"/>
    <dgm:cxn modelId="{C07B8614-0AD5-44A2-87E7-BAEBFBE8D88B}" type="presOf" srcId="{9336EA3F-F1AA-490B-BE18-F7679BF9C196}" destId="{2BDB9B72-6A3D-44E0-9D68-0D4B6B5FEE02}" srcOrd="0" destOrd="0" presId="urn:microsoft.com/office/officeart/2005/8/layout/chevron1"/>
    <dgm:cxn modelId="{F8D5455D-4FCD-4400-BEE0-1FDB60EBD7C6}" srcId="{C5E99B08-24ED-4222-B89C-9B7B150D8CBC}" destId="{9336EA3F-F1AA-490B-BE18-F7679BF9C196}" srcOrd="0" destOrd="0" parTransId="{C5EC46AC-313C-48D8-AD39-83729C35E407}" sibTransId="{03459FBF-AB11-4947-8021-74E88E38AE8D}"/>
    <dgm:cxn modelId="{CE78F363-F458-4136-896A-0B2513B1D869}" type="presOf" srcId="{C5E99B08-24ED-4222-B89C-9B7B150D8CBC}" destId="{F2023F2A-7FAB-4BFE-BA1E-77D3A255045A}" srcOrd="0" destOrd="0" presId="urn:microsoft.com/office/officeart/2005/8/layout/chevron1"/>
    <dgm:cxn modelId="{C507D2CA-4F2A-4246-9188-8A0017E3F5D1}" type="presOf" srcId="{8216CE2E-4D57-4411-9C31-7A3D2A265BB2}" destId="{F5077FAE-B522-4819-AE22-F2C0D82B45BB}" srcOrd="0" destOrd="0" presId="urn:microsoft.com/office/officeart/2005/8/layout/chevron1"/>
    <dgm:cxn modelId="{C1BE45FB-DA19-4C1B-A60A-7918B13F0521}" type="presOf" srcId="{590E9E6F-5252-459D-9728-75ACF875D58F}" destId="{10312F99-2F31-45B4-A437-C1EDFE6681F7}" srcOrd="0" destOrd="0" presId="urn:microsoft.com/office/officeart/2005/8/layout/chevron1"/>
    <dgm:cxn modelId="{EE7A075C-5B08-4CF4-8A42-2E1E0848B0C9}" type="presParOf" srcId="{F2023F2A-7FAB-4BFE-BA1E-77D3A255045A}" destId="{2BDB9B72-6A3D-44E0-9D68-0D4B6B5FEE02}" srcOrd="0" destOrd="0" presId="urn:microsoft.com/office/officeart/2005/8/layout/chevron1"/>
    <dgm:cxn modelId="{1AC55905-23AF-4C1D-A1B1-D89723037B3B}" type="presParOf" srcId="{F2023F2A-7FAB-4BFE-BA1E-77D3A255045A}" destId="{4C13BA87-FC3C-4C35-AB12-BCFBE04E1FC4}" srcOrd="1" destOrd="0" presId="urn:microsoft.com/office/officeart/2005/8/layout/chevron1"/>
    <dgm:cxn modelId="{23A864E2-E7CD-4D27-932B-32D764E28609}" type="presParOf" srcId="{F2023F2A-7FAB-4BFE-BA1E-77D3A255045A}" destId="{10312F99-2F31-45B4-A437-C1EDFE6681F7}" srcOrd="2" destOrd="0" presId="urn:microsoft.com/office/officeart/2005/8/layout/chevron1"/>
    <dgm:cxn modelId="{A94A1F13-0F7A-40AB-814C-CDDAEB8215CE}" type="presParOf" srcId="{F2023F2A-7FAB-4BFE-BA1E-77D3A255045A}" destId="{B28C99AC-CB30-4683-85F9-766F6839FA13}" srcOrd="3" destOrd="0" presId="urn:microsoft.com/office/officeart/2005/8/layout/chevron1"/>
    <dgm:cxn modelId="{D87F6C3C-1F3F-4987-8D72-81B671A19BB9}" type="presParOf" srcId="{F2023F2A-7FAB-4BFE-BA1E-77D3A255045A}" destId="{F5077FAE-B522-4819-AE22-F2C0D82B45BB}" srcOrd="4" destOrd="0" presId="urn:microsoft.com/office/officeart/2005/8/layout/chevron1"/>
  </dgm:cxnLst>
  <dgm:bg/>
  <dgm:whole/>
  <dgm:extLst>
    <a:ext uri="http://schemas.microsoft.com/office/drawing/2008/diagram">
      <dsp:dataModelExt xmlns:dsp="http://schemas.microsoft.com/office/drawing/2008/diagram" relId="rId15"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C5E99B08-24ED-4222-B89C-9B7B150D8CBC}" type="doc">
      <dgm:prSet loTypeId="urn:microsoft.com/office/officeart/2005/8/layout/chevron1" loCatId="process" qsTypeId="urn:microsoft.com/office/officeart/2005/8/quickstyle/simple1" qsCatId="simple" csTypeId="urn:microsoft.com/office/officeart/2005/8/colors/colorful1" csCatId="colorful" phldr="1"/>
      <dgm:spPr/>
      <dgm:t>
        <a:bodyPr/>
        <a:lstStyle/>
        <a:p>
          <a:endParaRPr lang="fr-MA"/>
        </a:p>
      </dgm:t>
    </dgm:pt>
    <dgm:pt modelId="{9336EA3F-F1AA-490B-BE18-F7679BF9C196}">
      <dgm:prSet phldrT="[Texte]" phldr="0" custT="1"/>
      <dgm:spPr>
        <a:solidFill>
          <a:srgbClr val="E0E9D5"/>
        </a:solidFill>
      </dgm:spPr>
      <dgm:t>
        <a:bodyPr/>
        <a:lstStyle/>
        <a:p>
          <a:r>
            <a:rPr lang="ar-MA" sz="2800" b="1" dirty="0">
              <a:solidFill>
                <a:schemeClr val="tx1"/>
              </a:solidFill>
              <a:latin typeface="A Jannat LT" panose="01000000000000000000" pitchFamily="2" charset="-78"/>
              <a:cs typeface="A Jannat LT" panose="01000000000000000000" pitchFamily="2" charset="-78"/>
            </a:rPr>
            <a:t>لبنة كلمة</a:t>
          </a:r>
          <a:endParaRPr lang="fr-MA" sz="2800" b="1" dirty="0">
            <a:solidFill>
              <a:schemeClr val="tx1"/>
            </a:solidFill>
            <a:latin typeface="A Jannat LT" panose="01000000000000000000" pitchFamily="2" charset="-78"/>
            <a:cs typeface="A Jannat LT" panose="01000000000000000000" pitchFamily="2" charset="-78"/>
          </a:endParaRPr>
        </a:p>
      </dgm:t>
    </dgm:pt>
    <dgm:pt modelId="{C5EC46AC-313C-48D8-AD39-83729C35E407}" type="parTrans" cxnId="{F8D5455D-4FCD-4400-BEE0-1FDB60EBD7C6}">
      <dgm:prSet/>
      <dgm:spPr/>
      <dgm:t>
        <a:bodyPr/>
        <a:lstStyle/>
        <a:p>
          <a:endParaRPr lang="fr-MA" sz="2800">
            <a:solidFill>
              <a:schemeClr val="tx1"/>
            </a:solidFill>
            <a:latin typeface="A Jannat LT" panose="01000000000000000000" pitchFamily="2" charset="-78"/>
            <a:cs typeface="A Jannat LT" panose="01000000000000000000" pitchFamily="2" charset="-78"/>
          </a:endParaRPr>
        </a:p>
      </dgm:t>
    </dgm:pt>
    <dgm:pt modelId="{03459FBF-AB11-4947-8021-74E88E38AE8D}" type="sibTrans" cxnId="{F8D5455D-4FCD-4400-BEE0-1FDB60EBD7C6}">
      <dgm:prSet/>
      <dgm:spPr/>
      <dgm:t>
        <a:bodyPr/>
        <a:lstStyle/>
        <a:p>
          <a:endParaRPr lang="fr-MA" sz="2800">
            <a:solidFill>
              <a:schemeClr val="tx1"/>
            </a:solidFill>
            <a:latin typeface="A Jannat LT" panose="01000000000000000000" pitchFamily="2" charset="-78"/>
            <a:cs typeface="A Jannat LT" panose="01000000000000000000" pitchFamily="2" charset="-78"/>
          </a:endParaRPr>
        </a:p>
      </dgm:t>
    </dgm:pt>
    <dgm:pt modelId="{24A1C153-942B-40BF-A4C3-7DF7700C735C}">
      <dgm:prSet custT="1"/>
      <dgm:spPr>
        <a:solidFill>
          <a:srgbClr val="D5E6EC"/>
        </a:solidFill>
      </dgm:spPr>
      <dgm:t>
        <a:bodyPr/>
        <a:lstStyle/>
        <a:p>
          <a:r>
            <a:rPr lang="ar-MA" sz="2800" b="1" kern="1200" dirty="0">
              <a:solidFill>
                <a:schemeClr val="tx1"/>
              </a:solidFill>
              <a:latin typeface="A Jannat LT" panose="01000000000000000000" pitchFamily="2" charset="-78"/>
              <a:ea typeface="+mn-ea"/>
              <a:cs typeface="A Jannat LT" panose="01000000000000000000" pitchFamily="2" charset="-78"/>
            </a:rPr>
            <a:t>لبنة</a:t>
          </a:r>
          <a:r>
            <a:rPr lang="ar-MA" sz="2800" b="1" kern="1200" dirty="0">
              <a:solidFill>
                <a:schemeClr val="tx1"/>
              </a:solidFill>
              <a:latin typeface="A Jannat LT" panose="01000000000000000000" pitchFamily="2" charset="-78"/>
              <a:cs typeface="A Jannat LT" panose="01000000000000000000" pitchFamily="2" charset="-78"/>
            </a:rPr>
            <a:t> </a:t>
          </a:r>
          <a:r>
            <a:rPr lang="ar-MA" sz="2800" b="1" kern="1200" dirty="0">
              <a:solidFill>
                <a:schemeClr val="tx1"/>
              </a:solidFill>
              <a:latin typeface="A Jannat LT" panose="01000000000000000000" pitchFamily="2" charset="-78"/>
              <a:ea typeface="+mn-ea"/>
              <a:cs typeface="A Jannat LT" panose="01000000000000000000" pitchFamily="2" charset="-78"/>
            </a:rPr>
            <a:t>فقرة</a:t>
          </a:r>
          <a:endParaRPr lang="fr-MA" sz="2800" b="1" kern="1200" dirty="0">
            <a:solidFill>
              <a:schemeClr val="tx1"/>
            </a:solidFill>
            <a:latin typeface="A Jannat LT" panose="01000000000000000000" pitchFamily="2" charset="-78"/>
            <a:ea typeface="+mn-ea"/>
            <a:cs typeface="A Jannat LT" panose="01000000000000000000" pitchFamily="2" charset="-78"/>
          </a:endParaRPr>
        </a:p>
      </dgm:t>
    </dgm:pt>
    <dgm:pt modelId="{478CAA40-CA21-4EA3-AB3C-F5FC78A0AA05}" type="parTrans" cxnId="{27F2C218-0721-478B-9FF6-5B8CF50CFC71}">
      <dgm:prSet/>
      <dgm:spPr/>
      <dgm:t>
        <a:bodyPr/>
        <a:lstStyle/>
        <a:p>
          <a:endParaRPr lang="fr-MA" sz="2800">
            <a:solidFill>
              <a:schemeClr val="tx1"/>
            </a:solidFill>
            <a:latin typeface="A Jannat LT" panose="01000000000000000000" pitchFamily="2" charset="-78"/>
            <a:cs typeface="A Jannat LT" panose="01000000000000000000" pitchFamily="2" charset="-78"/>
          </a:endParaRPr>
        </a:p>
      </dgm:t>
    </dgm:pt>
    <dgm:pt modelId="{FC8C1A9B-8630-4E15-B451-5391F17E2141}" type="sibTrans" cxnId="{27F2C218-0721-478B-9FF6-5B8CF50CFC71}">
      <dgm:prSet/>
      <dgm:spPr/>
      <dgm:t>
        <a:bodyPr/>
        <a:lstStyle/>
        <a:p>
          <a:endParaRPr lang="fr-MA" sz="2800">
            <a:solidFill>
              <a:schemeClr val="tx1"/>
            </a:solidFill>
            <a:latin typeface="A Jannat LT" panose="01000000000000000000" pitchFamily="2" charset="-78"/>
            <a:cs typeface="A Jannat LT" panose="01000000000000000000" pitchFamily="2" charset="-78"/>
          </a:endParaRPr>
        </a:p>
      </dgm:t>
    </dgm:pt>
    <dgm:pt modelId="{E494B2A0-1997-4FB1-9616-EF9BCA2A2FA3}">
      <dgm:prSet custT="1"/>
      <dgm:spPr>
        <a:solidFill>
          <a:srgbClr val="FCE0D4"/>
        </a:solidFill>
      </dgm:spPr>
      <dgm:t>
        <a:bodyPr/>
        <a:lstStyle/>
        <a:p>
          <a:r>
            <a:rPr lang="ar-MA" sz="2800" b="1" kern="1200" dirty="0">
              <a:solidFill>
                <a:prstClr val="black"/>
              </a:solidFill>
              <a:latin typeface="A Jannat LT" panose="01000000000000000000" pitchFamily="2" charset="-78"/>
              <a:ea typeface="+mn-ea"/>
              <a:cs typeface="A Jannat LT" panose="01000000000000000000" pitchFamily="2" charset="-78"/>
            </a:rPr>
            <a:t>لبنة أقصوصة</a:t>
          </a:r>
          <a:endParaRPr lang="fr-MA" sz="2800" b="1" kern="1200" dirty="0">
            <a:solidFill>
              <a:prstClr val="black"/>
            </a:solidFill>
            <a:latin typeface="A Jannat LT" panose="01000000000000000000" pitchFamily="2" charset="-78"/>
            <a:ea typeface="+mn-ea"/>
            <a:cs typeface="A Jannat LT" panose="01000000000000000000" pitchFamily="2" charset="-78"/>
          </a:endParaRPr>
        </a:p>
      </dgm:t>
    </dgm:pt>
    <dgm:pt modelId="{76AA9FB2-5A04-4364-B3B0-097B51BA3DD0}" type="parTrans" cxnId="{852DA18F-AA9F-4824-91EC-F556E8FA2E2E}">
      <dgm:prSet/>
      <dgm:spPr/>
      <dgm:t>
        <a:bodyPr/>
        <a:lstStyle/>
        <a:p>
          <a:endParaRPr lang="fr-MA">
            <a:solidFill>
              <a:schemeClr val="tx1"/>
            </a:solidFill>
            <a:latin typeface="A Jannat LT" panose="01000000000000000000" pitchFamily="2" charset="-78"/>
            <a:cs typeface="A Jannat LT" panose="01000000000000000000" pitchFamily="2" charset="-78"/>
          </a:endParaRPr>
        </a:p>
      </dgm:t>
    </dgm:pt>
    <dgm:pt modelId="{34AC7597-9A30-4502-99BD-DA2D8575EA91}" type="sibTrans" cxnId="{852DA18F-AA9F-4824-91EC-F556E8FA2E2E}">
      <dgm:prSet/>
      <dgm:spPr/>
      <dgm:t>
        <a:bodyPr/>
        <a:lstStyle/>
        <a:p>
          <a:endParaRPr lang="fr-MA">
            <a:solidFill>
              <a:schemeClr val="tx1"/>
            </a:solidFill>
            <a:latin typeface="A Jannat LT" panose="01000000000000000000" pitchFamily="2" charset="-78"/>
            <a:cs typeface="A Jannat LT" panose="01000000000000000000" pitchFamily="2" charset="-78"/>
          </a:endParaRPr>
        </a:p>
      </dgm:t>
    </dgm:pt>
    <dgm:pt modelId="{F2023F2A-7FAB-4BFE-BA1E-77D3A255045A}" type="pres">
      <dgm:prSet presAssocID="{C5E99B08-24ED-4222-B89C-9B7B150D8CBC}" presName="Name0" presStyleCnt="0">
        <dgm:presLayoutVars>
          <dgm:dir val="rev"/>
          <dgm:animLvl val="lvl"/>
          <dgm:resizeHandles val="exact"/>
        </dgm:presLayoutVars>
      </dgm:prSet>
      <dgm:spPr/>
    </dgm:pt>
    <dgm:pt modelId="{2BDB9B72-6A3D-44E0-9D68-0D4B6B5FEE02}" type="pres">
      <dgm:prSet presAssocID="{9336EA3F-F1AA-490B-BE18-F7679BF9C196}" presName="parTxOnly" presStyleLbl="node1" presStyleIdx="0" presStyleCnt="3">
        <dgm:presLayoutVars>
          <dgm:chMax val="0"/>
          <dgm:chPref val="0"/>
          <dgm:bulletEnabled val="1"/>
        </dgm:presLayoutVars>
      </dgm:prSet>
      <dgm:spPr/>
    </dgm:pt>
    <dgm:pt modelId="{4C13BA87-FC3C-4C35-AB12-BCFBE04E1FC4}" type="pres">
      <dgm:prSet presAssocID="{03459FBF-AB11-4947-8021-74E88E38AE8D}" presName="parTxOnlySpace" presStyleCnt="0"/>
      <dgm:spPr/>
    </dgm:pt>
    <dgm:pt modelId="{9D8AF766-0430-4DF8-9E39-06EC5C44B35A}" type="pres">
      <dgm:prSet presAssocID="{24A1C153-942B-40BF-A4C3-7DF7700C735C}" presName="parTxOnly" presStyleLbl="node1" presStyleIdx="1" presStyleCnt="3">
        <dgm:presLayoutVars>
          <dgm:chMax val="0"/>
          <dgm:chPref val="0"/>
          <dgm:bulletEnabled val="1"/>
        </dgm:presLayoutVars>
      </dgm:prSet>
      <dgm:spPr/>
    </dgm:pt>
    <dgm:pt modelId="{3F520504-7B0F-479D-9A1E-98951EBD5027}" type="pres">
      <dgm:prSet presAssocID="{FC8C1A9B-8630-4E15-B451-5391F17E2141}" presName="parTxOnlySpace" presStyleCnt="0"/>
      <dgm:spPr/>
    </dgm:pt>
    <dgm:pt modelId="{B5D6C3BB-D261-496D-B023-20942A742F0E}" type="pres">
      <dgm:prSet presAssocID="{E494B2A0-1997-4FB1-9616-EF9BCA2A2FA3}" presName="parTxOnly" presStyleLbl="node1" presStyleIdx="2" presStyleCnt="3">
        <dgm:presLayoutVars>
          <dgm:chMax val="0"/>
          <dgm:chPref val="0"/>
          <dgm:bulletEnabled val="1"/>
        </dgm:presLayoutVars>
      </dgm:prSet>
      <dgm:spPr/>
    </dgm:pt>
  </dgm:ptLst>
  <dgm:cxnLst>
    <dgm:cxn modelId="{5A552008-D890-42E7-8B61-6A43EEC44EBE}" type="presOf" srcId="{24A1C153-942B-40BF-A4C3-7DF7700C735C}" destId="{9D8AF766-0430-4DF8-9E39-06EC5C44B35A}" srcOrd="0" destOrd="0" presId="urn:microsoft.com/office/officeart/2005/8/layout/chevron1"/>
    <dgm:cxn modelId="{C07B8614-0AD5-44A2-87E7-BAEBFBE8D88B}" type="presOf" srcId="{9336EA3F-F1AA-490B-BE18-F7679BF9C196}" destId="{2BDB9B72-6A3D-44E0-9D68-0D4B6B5FEE02}" srcOrd="0" destOrd="0" presId="urn:microsoft.com/office/officeart/2005/8/layout/chevron1"/>
    <dgm:cxn modelId="{27F2C218-0721-478B-9FF6-5B8CF50CFC71}" srcId="{C5E99B08-24ED-4222-B89C-9B7B150D8CBC}" destId="{24A1C153-942B-40BF-A4C3-7DF7700C735C}" srcOrd="1" destOrd="0" parTransId="{478CAA40-CA21-4EA3-AB3C-F5FC78A0AA05}" sibTransId="{FC8C1A9B-8630-4E15-B451-5391F17E2141}"/>
    <dgm:cxn modelId="{F8D5455D-4FCD-4400-BEE0-1FDB60EBD7C6}" srcId="{C5E99B08-24ED-4222-B89C-9B7B150D8CBC}" destId="{9336EA3F-F1AA-490B-BE18-F7679BF9C196}" srcOrd="0" destOrd="0" parTransId="{C5EC46AC-313C-48D8-AD39-83729C35E407}" sibTransId="{03459FBF-AB11-4947-8021-74E88E38AE8D}"/>
    <dgm:cxn modelId="{CE78F363-F458-4136-896A-0B2513B1D869}" type="presOf" srcId="{C5E99B08-24ED-4222-B89C-9B7B150D8CBC}" destId="{F2023F2A-7FAB-4BFE-BA1E-77D3A255045A}" srcOrd="0" destOrd="0" presId="urn:microsoft.com/office/officeart/2005/8/layout/chevron1"/>
    <dgm:cxn modelId="{5E0D5884-E52C-4C6A-B782-00693BB77F6D}" type="presOf" srcId="{E494B2A0-1997-4FB1-9616-EF9BCA2A2FA3}" destId="{B5D6C3BB-D261-496D-B023-20942A742F0E}" srcOrd="0" destOrd="0" presId="urn:microsoft.com/office/officeart/2005/8/layout/chevron1"/>
    <dgm:cxn modelId="{852DA18F-AA9F-4824-91EC-F556E8FA2E2E}" srcId="{C5E99B08-24ED-4222-B89C-9B7B150D8CBC}" destId="{E494B2A0-1997-4FB1-9616-EF9BCA2A2FA3}" srcOrd="2" destOrd="0" parTransId="{76AA9FB2-5A04-4364-B3B0-097B51BA3DD0}" sibTransId="{34AC7597-9A30-4502-99BD-DA2D8575EA91}"/>
    <dgm:cxn modelId="{EE7A075C-5B08-4CF4-8A42-2E1E0848B0C9}" type="presParOf" srcId="{F2023F2A-7FAB-4BFE-BA1E-77D3A255045A}" destId="{2BDB9B72-6A3D-44E0-9D68-0D4B6B5FEE02}" srcOrd="0" destOrd="0" presId="urn:microsoft.com/office/officeart/2005/8/layout/chevron1"/>
    <dgm:cxn modelId="{1AC55905-23AF-4C1D-A1B1-D89723037B3B}" type="presParOf" srcId="{F2023F2A-7FAB-4BFE-BA1E-77D3A255045A}" destId="{4C13BA87-FC3C-4C35-AB12-BCFBE04E1FC4}" srcOrd="1" destOrd="0" presId="urn:microsoft.com/office/officeart/2005/8/layout/chevron1"/>
    <dgm:cxn modelId="{A7F9E23B-0FAC-4F0C-AC54-F1181CC2841A}" type="presParOf" srcId="{F2023F2A-7FAB-4BFE-BA1E-77D3A255045A}" destId="{9D8AF766-0430-4DF8-9E39-06EC5C44B35A}" srcOrd="2" destOrd="0" presId="urn:microsoft.com/office/officeart/2005/8/layout/chevron1"/>
    <dgm:cxn modelId="{240CB205-4A30-4029-AA0E-267B71316FEA}" type="presParOf" srcId="{F2023F2A-7FAB-4BFE-BA1E-77D3A255045A}" destId="{3F520504-7B0F-479D-9A1E-98951EBD5027}" srcOrd="3" destOrd="0" presId="urn:microsoft.com/office/officeart/2005/8/layout/chevron1"/>
    <dgm:cxn modelId="{2DC449DD-BA71-4403-8A42-9B28A33C2314}" type="presParOf" srcId="{F2023F2A-7FAB-4BFE-BA1E-77D3A255045A}" destId="{B5D6C3BB-D261-496D-B023-20942A742F0E}" srcOrd="4" destOrd="0" presId="urn:microsoft.com/office/officeart/2005/8/layout/chevron1"/>
  </dgm:cxnLst>
  <dgm:bg/>
  <dgm:whole/>
  <dgm:extLst>
    <a:ext uri="http://schemas.microsoft.com/office/drawing/2008/diagram">
      <dsp:dataModelExt xmlns:dsp="http://schemas.microsoft.com/office/drawing/2008/diagram" relId="rId20"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0F27B4E-DC99-45B5-97EC-6AB960ECD04E}">
      <dsp:nvSpPr>
        <dsp:cNvPr id="0" name=""/>
        <dsp:cNvSpPr/>
      </dsp:nvSpPr>
      <dsp:spPr>
        <a:xfrm>
          <a:off x="3853906" y="2395917"/>
          <a:ext cx="412645" cy="91440"/>
        </a:xfrm>
        <a:custGeom>
          <a:avLst/>
          <a:gdLst/>
          <a:ahLst/>
          <a:cxnLst/>
          <a:rect l="0" t="0" r="0" b="0"/>
          <a:pathLst>
            <a:path>
              <a:moveTo>
                <a:pt x="412645" y="45720"/>
              </a:moveTo>
              <a:lnTo>
                <a:pt x="0" y="45720"/>
              </a:lnTo>
            </a:path>
          </a:pathLst>
        </a:custGeom>
        <a:noFill/>
        <a:ln w="12700" cap="flat" cmpd="sng" algn="ctr">
          <a:solidFill>
            <a:schemeClr val="accent3">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fr-MA" sz="500" kern="1200"/>
        </a:p>
      </dsp:txBody>
      <dsp:txXfrm>
        <a:off x="4049912" y="2431321"/>
        <a:ext cx="20632" cy="20632"/>
      </dsp:txXfrm>
    </dsp:sp>
    <dsp:sp modelId="{CB3B0C6E-3DF2-41B8-ADAE-98F1207CB39B}">
      <dsp:nvSpPr>
        <dsp:cNvPr id="0" name=""/>
        <dsp:cNvSpPr/>
      </dsp:nvSpPr>
      <dsp:spPr>
        <a:xfrm>
          <a:off x="6329776" y="1655347"/>
          <a:ext cx="2151346" cy="786290"/>
        </a:xfrm>
        <a:custGeom>
          <a:avLst/>
          <a:gdLst/>
          <a:ahLst/>
          <a:cxnLst/>
          <a:rect l="0" t="0" r="0" b="0"/>
          <a:pathLst>
            <a:path>
              <a:moveTo>
                <a:pt x="2151346" y="0"/>
              </a:moveTo>
              <a:lnTo>
                <a:pt x="1075673" y="0"/>
              </a:lnTo>
              <a:lnTo>
                <a:pt x="1075673" y="786290"/>
              </a:lnTo>
              <a:lnTo>
                <a:pt x="0" y="786290"/>
              </a:lnTo>
            </a:path>
          </a:pathLst>
        </a:custGeom>
        <a:noFill/>
        <a:ln w="12700" cap="flat" cmpd="sng" algn="ctr">
          <a:solidFill>
            <a:schemeClr val="accent2">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355600" rtl="1">
            <a:lnSpc>
              <a:spcPct val="90000"/>
            </a:lnSpc>
            <a:spcBef>
              <a:spcPct val="0"/>
            </a:spcBef>
            <a:spcAft>
              <a:spcPct val="35000"/>
            </a:spcAft>
            <a:buNone/>
          </a:pPr>
          <a:endParaRPr lang="fr-MA" sz="800" kern="1200">
            <a:cs typeface="Khalid Art bold" pitchFamily="2" charset="-78"/>
          </a:endParaRPr>
        </a:p>
      </dsp:txBody>
      <dsp:txXfrm>
        <a:off x="7348186" y="1991229"/>
        <a:ext cx="114526" cy="114526"/>
      </dsp:txXfrm>
    </dsp:sp>
    <dsp:sp modelId="{2AF8DB88-288D-4FE3-9FD5-9917A4923919}">
      <dsp:nvSpPr>
        <dsp:cNvPr id="0" name=""/>
        <dsp:cNvSpPr/>
      </dsp:nvSpPr>
      <dsp:spPr>
        <a:xfrm>
          <a:off x="3853906" y="1609627"/>
          <a:ext cx="412645" cy="91440"/>
        </a:xfrm>
        <a:custGeom>
          <a:avLst/>
          <a:gdLst/>
          <a:ahLst/>
          <a:cxnLst/>
          <a:rect l="0" t="0" r="0" b="0"/>
          <a:pathLst>
            <a:path>
              <a:moveTo>
                <a:pt x="412645" y="45720"/>
              </a:moveTo>
              <a:lnTo>
                <a:pt x="0" y="45720"/>
              </a:lnTo>
            </a:path>
          </a:pathLst>
        </a:custGeom>
        <a:noFill/>
        <a:ln w="12700" cap="flat" cmpd="sng" algn="ctr">
          <a:solidFill>
            <a:schemeClr val="accent3">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fr-MA" sz="500" kern="1200"/>
        </a:p>
      </dsp:txBody>
      <dsp:txXfrm>
        <a:off x="4049912" y="1645031"/>
        <a:ext cx="20632" cy="20632"/>
      </dsp:txXfrm>
    </dsp:sp>
    <dsp:sp modelId="{30F053B6-E846-49A0-A76D-B88483D00DE4}">
      <dsp:nvSpPr>
        <dsp:cNvPr id="0" name=""/>
        <dsp:cNvSpPr/>
      </dsp:nvSpPr>
      <dsp:spPr>
        <a:xfrm>
          <a:off x="6329776" y="1609627"/>
          <a:ext cx="2151346" cy="91440"/>
        </a:xfrm>
        <a:custGeom>
          <a:avLst/>
          <a:gdLst/>
          <a:ahLst/>
          <a:cxnLst/>
          <a:rect l="0" t="0" r="0" b="0"/>
          <a:pathLst>
            <a:path>
              <a:moveTo>
                <a:pt x="2151346" y="45720"/>
              </a:moveTo>
              <a:lnTo>
                <a:pt x="0" y="45720"/>
              </a:lnTo>
            </a:path>
          </a:pathLst>
        </a:custGeom>
        <a:noFill/>
        <a:ln w="12700" cap="flat" cmpd="sng" algn="ctr">
          <a:solidFill>
            <a:schemeClr val="accent2">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311150" rtl="1">
            <a:lnSpc>
              <a:spcPct val="90000"/>
            </a:lnSpc>
            <a:spcBef>
              <a:spcPct val="0"/>
            </a:spcBef>
            <a:spcAft>
              <a:spcPct val="35000"/>
            </a:spcAft>
            <a:buNone/>
          </a:pPr>
          <a:endParaRPr lang="fr-MA" sz="700" kern="1200">
            <a:cs typeface="Khalid Art bold" pitchFamily="2" charset="-78"/>
          </a:endParaRPr>
        </a:p>
      </dsp:txBody>
      <dsp:txXfrm>
        <a:off x="7351666" y="1601563"/>
        <a:ext cx="107567" cy="107567"/>
      </dsp:txXfrm>
    </dsp:sp>
    <dsp:sp modelId="{EA17F2C2-0D22-4E96-8E99-1C306E1C3429}">
      <dsp:nvSpPr>
        <dsp:cNvPr id="0" name=""/>
        <dsp:cNvSpPr/>
      </dsp:nvSpPr>
      <dsp:spPr>
        <a:xfrm>
          <a:off x="3853906" y="823337"/>
          <a:ext cx="412645" cy="91440"/>
        </a:xfrm>
        <a:custGeom>
          <a:avLst/>
          <a:gdLst/>
          <a:ahLst/>
          <a:cxnLst/>
          <a:rect l="0" t="0" r="0" b="0"/>
          <a:pathLst>
            <a:path>
              <a:moveTo>
                <a:pt x="412645" y="45720"/>
              </a:moveTo>
              <a:lnTo>
                <a:pt x="0" y="45720"/>
              </a:lnTo>
            </a:path>
          </a:pathLst>
        </a:custGeom>
        <a:noFill/>
        <a:ln w="12700" cap="flat" cmpd="sng" algn="ctr">
          <a:solidFill>
            <a:schemeClr val="accent3">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fr-MA" sz="500" kern="1200"/>
        </a:p>
      </dsp:txBody>
      <dsp:txXfrm>
        <a:off x="4049912" y="858741"/>
        <a:ext cx="20632" cy="20632"/>
      </dsp:txXfrm>
    </dsp:sp>
    <dsp:sp modelId="{7402C047-92B6-43EA-8611-E883C7CFBDA8}">
      <dsp:nvSpPr>
        <dsp:cNvPr id="0" name=""/>
        <dsp:cNvSpPr/>
      </dsp:nvSpPr>
      <dsp:spPr>
        <a:xfrm>
          <a:off x="6329776" y="869057"/>
          <a:ext cx="2151346" cy="786290"/>
        </a:xfrm>
        <a:custGeom>
          <a:avLst/>
          <a:gdLst/>
          <a:ahLst/>
          <a:cxnLst/>
          <a:rect l="0" t="0" r="0" b="0"/>
          <a:pathLst>
            <a:path>
              <a:moveTo>
                <a:pt x="2151346" y="786290"/>
              </a:moveTo>
              <a:lnTo>
                <a:pt x="1075673" y="786290"/>
              </a:lnTo>
              <a:lnTo>
                <a:pt x="1075673" y="0"/>
              </a:lnTo>
              <a:lnTo>
                <a:pt x="0" y="0"/>
              </a:lnTo>
            </a:path>
          </a:pathLst>
        </a:custGeom>
        <a:noFill/>
        <a:ln w="12700" cap="flat" cmpd="sng" algn="ctr">
          <a:solidFill>
            <a:schemeClr val="accent2">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355600" rtl="1">
            <a:lnSpc>
              <a:spcPct val="90000"/>
            </a:lnSpc>
            <a:spcBef>
              <a:spcPct val="0"/>
            </a:spcBef>
            <a:spcAft>
              <a:spcPct val="35000"/>
            </a:spcAft>
            <a:buNone/>
          </a:pPr>
          <a:endParaRPr lang="fr-MA" sz="800" kern="1200">
            <a:cs typeface="Khalid Art bold" pitchFamily="2" charset="-78"/>
          </a:endParaRPr>
        </a:p>
      </dsp:txBody>
      <dsp:txXfrm>
        <a:off x="7348186" y="1204939"/>
        <a:ext cx="114526" cy="114526"/>
      </dsp:txXfrm>
    </dsp:sp>
    <dsp:sp modelId="{E8C5943E-3625-4BD6-9B9D-8F1237A3614A}">
      <dsp:nvSpPr>
        <dsp:cNvPr id="0" name=""/>
        <dsp:cNvSpPr/>
      </dsp:nvSpPr>
      <dsp:spPr>
        <a:xfrm rot="5400000">
          <a:off x="7140291" y="1340831"/>
          <a:ext cx="3310695" cy="629032"/>
        </a:xfrm>
        <a:prstGeom prst="rect">
          <a:avLst/>
        </a:prstGeom>
        <a:solidFill>
          <a:schemeClr val="accent6">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914400" rtl="1" eaLnBrk="1" latinLnBrk="0" hangingPunct="1">
            <a:lnSpc>
              <a:spcPct val="90000"/>
            </a:lnSpc>
            <a:spcBef>
              <a:spcPct val="0"/>
            </a:spcBef>
            <a:spcAft>
              <a:spcPct val="35000"/>
            </a:spcAft>
            <a:buNone/>
            <a:defRPr/>
          </a:pPr>
          <a:r>
            <a:rPr lang="ar-MA" sz="3200" b="1" kern="1200" dirty="0">
              <a:solidFill>
                <a:prstClr val="black"/>
              </a:solidFill>
              <a:latin typeface="Microsoft Uighur" panose="02000000000000000000" pitchFamily="2" charset="-78"/>
              <a:ea typeface="Calibri" panose="020F0502020204030204" pitchFamily="34" charset="0"/>
              <a:cs typeface="Microsoft Uighur" panose="02000000000000000000" pitchFamily="2" charset="-78"/>
            </a:rPr>
            <a:t>نتائج الموضعة حسب الرائز</a:t>
          </a:r>
          <a:endParaRPr lang="fr-MA" sz="3200" b="1" kern="1200" dirty="0">
            <a:solidFill>
              <a:prstClr val="black"/>
            </a:solidFill>
            <a:latin typeface="Microsoft Uighur" panose="02000000000000000000" pitchFamily="2" charset="-78"/>
            <a:ea typeface="Calibri" panose="020F0502020204030204" pitchFamily="34" charset="0"/>
            <a:cs typeface="Microsoft Uighur" panose="02000000000000000000" pitchFamily="2" charset="-78"/>
          </a:endParaRPr>
        </a:p>
      </dsp:txBody>
      <dsp:txXfrm>
        <a:off x="7140291" y="1340831"/>
        <a:ext cx="3310695" cy="629032"/>
      </dsp:txXfrm>
    </dsp:sp>
    <dsp:sp modelId="{C9A108D4-25DF-46E7-9DD3-70799798B059}">
      <dsp:nvSpPr>
        <dsp:cNvPr id="0" name=""/>
        <dsp:cNvSpPr/>
      </dsp:nvSpPr>
      <dsp:spPr>
        <a:xfrm>
          <a:off x="4266551" y="554541"/>
          <a:ext cx="2063225" cy="629032"/>
        </a:xfrm>
        <a:prstGeom prst="rect">
          <a:avLst/>
        </a:prstGeom>
        <a:solidFill>
          <a:schemeClr val="accent4">
            <a:lumMod val="20000"/>
            <a:lumOff val="80000"/>
          </a:schemeClr>
        </a:solidFill>
        <a:ln w="12700" cap="flat" cmpd="sng" algn="ctr">
          <a:solidFill>
            <a:schemeClr val="tx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940" tIns="27940" rIns="27940" bIns="27940" numCol="1" spcCol="1270" anchor="ctr" anchorCtr="0">
          <a:noAutofit/>
        </a:bodyPr>
        <a:lstStyle/>
        <a:p>
          <a:pPr marL="0" lvl="0" indent="0" algn="ctr" defTabSz="914400" rtl="1" eaLnBrk="1" latinLnBrk="0" hangingPunct="1">
            <a:lnSpc>
              <a:spcPct val="90000"/>
            </a:lnSpc>
            <a:spcBef>
              <a:spcPct val="0"/>
            </a:spcBef>
            <a:spcAft>
              <a:spcPct val="35000"/>
            </a:spcAft>
            <a:buNone/>
            <a:defRPr/>
          </a:pPr>
          <a:r>
            <a:rPr lang="ar-MA" sz="4400" b="1" kern="1200" dirty="0">
              <a:solidFill>
                <a:prstClr val="black"/>
              </a:solidFill>
              <a:latin typeface="Microsoft Uighur" panose="02000000000000000000" pitchFamily="2" charset="-78"/>
              <a:ea typeface="Calibri" panose="020F0502020204030204" pitchFamily="34" charset="0"/>
              <a:cs typeface="Microsoft Uighur" panose="02000000000000000000" pitchFamily="2" charset="-78"/>
            </a:rPr>
            <a:t>المسار الأول</a:t>
          </a:r>
          <a:endParaRPr lang="fr-MA" sz="4400" b="1" kern="1200" dirty="0">
            <a:solidFill>
              <a:prstClr val="black"/>
            </a:solidFill>
            <a:latin typeface="Microsoft Uighur" panose="02000000000000000000" pitchFamily="2" charset="-78"/>
            <a:ea typeface="Calibri" panose="020F0502020204030204" pitchFamily="34" charset="0"/>
            <a:cs typeface="Microsoft Uighur" panose="02000000000000000000" pitchFamily="2" charset="-78"/>
          </a:endParaRPr>
        </a:p>
      </dsp:txBody>
      <dsp:txXfrm>
        <a:off x="4266551" y="554541"/>
        <a:ext cx="2063225" cy="629032"/>
      </dsp:txXfrm>
    </dsp:sp>
    <dsp:sp modelId="{D3B2CB7F-11C5-4C27-8BFD-B51EA40CE810}">
      <dsp:nvSpPr>
        <dsp:cNvPr id="0" name=""/>
        <dsp:cNvSpPr/>
      </dsp:nvSpPr>
      <dsp:spPr>
        <a:xfrm>
          <a:off x="1790681" y="554541"/>
          <a:ext cx="2063225" cy="629032"/>
        </a:xfrm>
        <a:prstGeom prst="rect">
          <a:avLst/>
        </a:prstGeom>
        <a:solidFill>
          <a:schemeClr val="accent4">
            <a:lumMod val="20000"/>
            <a:lumOff val="80000"/>
          </a:schemeClr>
        </a:solidFill>
        <a:ln w="12700" cap="flat" cmpd="sng" algn="ctr">
          <a:solidFill>
            <a:schemeClr val="tx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940" tIns="27940" rIns="27940" bIns="27940" numCol="1" spcCol="1270" anchor="ctr" anchorCtr="0">
          <a:noAutofit/>
        </a:bodyPr>
        <a:lstStyle/>
        <a:p>
          <a:pPr marL="0" lvl="0" indent="0" algn="ctr" defTabSz="914400" rtl="1" eaLnBrk="1" latinLnBrk="0" hangingPunct="1">
            <a:lnSpc>
              <a:spcPct val="90000"/>
            </a:lnSpc>
            <a:spcBef>
              <a:spcPct val="0"/>
            </a:spcBef>
            <a:spcAft>
              <a:spcPct val="35000"/>
            </a:spcAft>
            <a:buNone/>
            <a:defRPr/>
          </a:pPr>
          <a:r>
            <a:rPr lang="ar-MA" sz="4400" b="1" kern="1200" dirty="0">
              <a:solidFill>
                <a:prstClr val="black"/>
              </a:solidFill>
              <a:latin typeface="Microsoft Uighur" panose="02000000000000000000" pitchFamily="2" charset="-78"/>
              <a:ea typeface="Calibri" panose="020F0502020204030204" pitchFamily="34" charset="0"/>
              <a:cs typeface="Microsoft Uighur" panose="02000000000000000000" pitchFamily="2" charset="-78"/>
            </a:rPr>
            <a:t>حرف</a:t>
          </a:r>
          <a:endParaRPr lang="fr-MA" sz="4400" b="1" kern="1200" dirty="0">
            <a:solidFill>
              <a:prstClr val="black"/>
            </a:solidFill>
            <a:latin typeface="Microsoft Uighur" panose="02000000000000000000" pitchFamily="2" charset="-78"/>
            <a:ea typeface="Calibri" panose="020F0502020204030204" pitchFamily="34" charset="0"/>
            <a:cs typeface="Microsoft Uighur" panose="02000000000000000000" pitchFamily="2" charset="-78"/>
          </a:endParaRPr>
        </a:p>
      </dsp:txBody>
      <dsp:txXfrm>
        <a:off x="1790681" y="554541"/>
        <a:ext cx="2063225" cy="629032"/>
      </dsp:txXfrm>
    </dsp:sp>
    <dsp:sp modelId="{EA9430A5-0A46-43B5-B570-BD70364A4AEF}">
      <dsp:nvSpPr>
        <dsp:cNvPr id="0" name=""/>
        <dsp:cNvSpPr/>
      </dsp:nvSpPr>
      <dsp:spPr>
        <a:xfrm>
          <a:off x="4266551" y="1340831"/>
          <a:ext cx="2063225" cy="629032"/>
        </a:xfrm>
        <a:prstGeom prst="rect">
          <a:avLst/>
        </a:prstGeom>
        <a:solidFill>
          <a:schemeClr val="accent3">
            <a:lumMod val="20000"/>
            <a:lumOff val="80000"/>
          </a:schemeClr>
        </a:solidFill>
        <a:ln w="12700" cap="flat" cmpd="sng" algn="ctr">
          <a:solidFill>
            <a:schemeClr val="tx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940" tIns="27940" rIns="27940" bIns="27940" numCol="1" spcCol="1270" anchor="ctr" anchorCtr="0">
          <a:noAutofit/>
        </a:bodyPr>
        <a:lstStyle/>
        <a:p>
          <a:pPr marL="0" lvl="0" indent="0" algn="ctr" defTabSz="914400" rtl="1" eaLnBrk="1" latinLnBrk="0" hangingPunct="1">
            <a:lnSpc>
              <a:spcPct val="90000"/>
            </a:lnSpc>
            <a:spcBef>
              <a:spcPct val="0"/>
            </a:spcBef>
            <a:spcAft>
              <a:spcPct val="35000"/>
            </a:spcAft>
            <a:buNone/>
            <a:defRPr/>
          </a:pPr>
          <a:r>
            <a:rPr lang="ar-MA" sz="4400" b="1" kern="1200" dirty="0">
              <a:solidFill>
                <a:prstClr val="black"/>
              </a:solidFill>
              <a:latin typeface="Microsoft Uighur" panose="02000000000000000000" pitchFamily="2" charset="-78"/>
              <a:ea typeface="Calibri" panose="020F0502020204030204" pitchFamily="34" charset="0"/>
              <a:cs typeface="Microsoft Uighur" panose="02000000000000000000" pitchFamily="2" charset="-78"/>
            </a:rPr>
            <a:t>المسار الثاني</a:t>
          </a:r>
          <a:endParaRPr lang="fr-MA" sz="4400" b="1" kern="1200" dirty="0">
            <a:solidFill>
              <a:prstClr val="black"/>
            </a:solidFill>
            <a:latin typeface="Microsoft Uighur" panose="02000000000000000000" pitchFamily="2" charset="-78"/>
            <a:ea typeface="Calibri" panose="020F0502020204030204" pitchFamily="34" charset="0"/>
            <a:cs typeface="Microsoft Uighur" panose="02000000000000000000" pitchFamily="2" charset="-78"/>
          </a:endParaRPr>
        </a:p>
      </dsp:txBody>
      <dsp:txXfrm>
        <a:off x="4266551" y="1340831"/>
        <a:ext cx="2063225" cy="629032"/>
      </dsp:txXfrm>
    </dsp:sp>
    <dsp:sp modelId="{3149E87D-86F5-4381-8B8C-2FD420FD5C2F}">
      <dsp:nvSpPr>
        <dsp:cNvPr id="0" name=""/>
        <dsp:cNvSpPr/>
      </dsp:nvSpPr>
      <dsp:spPr>
        <a:xfrm>
          <a:off x="1790681" y="1340831"/>
          <a:ext cx="2063225" cy="629032"/>
        </a:xfrm>
        <a:prstGeom prst="rect">
          <a:avLst/>
        </a:prstGeom>
        <a:solidFill>
          <a:schemeClr val="accent3">
            <a:lumMod val="20000"/>
            <a:lumOff val="80000"/>
          </a:schemeClr>
        </a:solidFill>
        <a:ln w="12700" cap="flat" cmpd="sng" algn="ctr">
          <a:solidFill>
            <a:schemeClr val="tx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940" tIns="27940" rIns="27940" bIns="27940" numCol="1" spcCol="1270" anchor="ctr" anchorCtr="0">
          <a:noAutofit/>
        </a:bodyPr>
        <a:lstStyle/>
        <a:p>
          <a:pPr marL="0" lvl="0" indent="0" algn="ctr" defTabSz="914400" rtl="1" eaLnBrk="1" latinLnBrk="0" hangingPunct="1">
            <a:lnSpc>
              <a:spcPct val="90000"/>
            </a:lnSpc>
            <a:spcBef>
              <a:spcPct val="0"/>
            </a:spcBef>
            <a:spcAft>
              <a:spcPct val="35000"/>
            </a:spcAft>
            <a:buNone/>
            <a:defRPr/>
          </a:pPr>
          <a:r>
            <a:rPr lang="ar-MA" sz="4400" b="1" kern="1200" dirty="0">
              <a:solidFill>
                <a:prstClr val="black"/>
              </a:solidFill>
              <a:latin typeface="Microsoft Uighur" panose="02000000000000000000" pitchFamily="2" charset="-78"/>
              <a:ea typeface="Calibri" panose="020F0502020204030204" pitchFamily="34" charset="0"/>
              <a:cs typeface="Microsoft Uighur" panose="02000000000000000000" pitchFamily="2" charset="-78"/>
            </a:rPr>
            <a:t>كلمة</a:t>
          </a:r>
          <a:endParaRPr lang="fr-MA" sz="4400" b="1" kern="1200" dirty="0">
            <a:solidFill>
              <a:prstClr val="black"/>
            </a:solidFill>
            <a:latin typeface="Microsoft Uighur" panose="02000000000000000000" pitchFamily="2" charset="-78"/>
            <a:ea typeface="Calibri" panose="020F0502020204030204" pitchFamily="34" charset="0"/>
            <a:cs typeface="Microsoft Uighur" panose="02000000000000000000" pitchFamily="2" charset="-78"/>
          </a:endParaRPr>
        </a:p>
      </dsp:txBody>
      <dsp:txXfrm>
        <a:off x="1790681" y="1340831"/>
        <a:ext cx="2063225" cy="629032"/>
      </dsp:txXfrm>
    </dsp:sp>
    <dsp:sp modelId="{5C2C3289-21B0-43C4-BF48-814314F53CB5}">
      <dsp:nvSpPr>
        <dsp:cNvPr id="0" name=""/>
        <dsp:cNvSpPr/>
      </dsp:nvSpPr>
      <dsp:spPr>
        <a:xfrm>
          <a:off x="4266551" y="2127121"/>
          <a:ext cx="2063225" cy="629032"/>
        </a:xfrm>
        <a:prstGeom prst="rect">
          <a:avLst/>
        </a:prstGeom>
        <a:solidFill>
          <a:schemeClr val="accent5">
            <a:lumMod val="75000"/>
          </a:schemeClr>
        </a:solidFill>
        <a:ln w="12700" cap="flat" cmpd="sng" algn="ctr">
          <a:solidFill>
            <a:schemeClr val="tx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940" tIns="27940" rIns="27940" bIns="27940" numCol="1" spcCol="1270" anchor="ctr" anchorCtr="0">
          <a:noAutofit/>
        </a:bodyPr>
        <a:lstStyle/>
        <a:p>
          <a:pPr marL="0" lvl="0" indent="0" algn="ctr" defTabSz="914400" rtl="1" eaLnBrk="1" latinLnBrk="0" hangingPunct="1">
            <a:lnSpc>
              <a:spcPct val="90000"/>
            </a:lnSpc>
            <a:spcBef>
              <a:spcPct val="0"/>
            </a:spcBef>
            <a:spcAft>
              <a:spcPct val="35000"/>
            </a:spcAft>
            <a:buNone/>
            <a:defRPr/>
          </a:pPr>
          <a:r>
            <a:rPr lang="ar-MA" sz="4400" b="1" kern="1200" dirty="0">
              <a:solidFill>
                <a:prstClr val="black"/>
              </a:solidFill>
              <a:latin typeface="Microsoft Uighur" panose="02000000000000000000" pitchFamily="2" charset="-78"/>
              <a:ea typeface="Calibri" panose="020F0502020204030204" pitchFamily="34" charset="0"/>
              <a:cs typeface="Microsoft Uighur" panose="02000000000000000000" pitchFamily="2" charset="-78"/>
            </a:rPr>
            <a:t>المسار الثالث</a:t>
          </a:r>
          <a:endParaRPr lang="fr-MA" sz="4400" b="1" kern="1200" dirty="0">
            <a:solidFill>
              <a:prstClr val="black"/>
            </a:solidFill>
            <a:latin typeface="Microsoft Uighur" panose="02000000000000000000" pitchFamily="2" charset="-78"/>
            <a:ea typeface="Calibri" panose="020F0502020204030204" pitchFamily="34" charset="0"/>
            <a:cs typeface="Microsoft Uighur" panose="02000000000000000000" pitchFamily="2" charset="-78"/>
          </a:endParaRPr>
        </a:p>
      </dsp:txBody>
      <dsp:txXfrm>
        <a:off x="4266551" y="2127121"/>
        <a:ext cx="2063225" cy="629032"/>
      </dsp:txXfrm>
    </dsp:sp>
    <dsp:sp modelId="{215C1AB4-AF50-4FC7-8862-853795C2C2C0}">
      <dsp:nvSpPr>
        <dsp:cNvPr id="0" name=""/>
        <dsp:cNvSpPr/>
      </dsp:nvSpPr>
      <dsp:spPr>
        <a:xfrm>
          <a:off x="1790681" y="2127121"/>
          <a:ext cx="2063225" cy="629032"/>
        </a:xfrm>
        <a:prstGeom prst="rect">
          <a:avLst/>
        </a:prstGeom>
        <a:solidFill>
          <a:schemeClr val="accent5">
            <a:lumMod val="75000"/>
          </a:schemeClr>
        </a:solidFill>
        <a:ln w="12700" cap="flat" cmpd="sng" algn="ctr">
          <a:solidFill>
            <a:schemeClr val="tx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940" tIns="27940" rIns="27940" bIns="27940" numCol="1" spcCol="1270" anchor="ctr" anchorCtr="0">
          <a:noAutofit/>
        </a:bodyPr>
        <a:lstStyle/>
        <a:p>
          <a:pPr marL="0" lvl="0" indent="0" algn="ctr" defTabSz="914400" rtl="1" eaLnBrk="1" latinLnBrk="0" hangingPunct="1">
            <a:lnSpc>
              <a:spcPct val="90000"/>
            </a:lnSpc>
            <a:spcBef>
              <a:spcPct val="0"/>
            </a:spcBef>
            <a:spcAft>
              <a:spcPct val="35000"/>
            </a:spcAft>
            <a:buNone/>
            <a:defRPr/>
          </a:pPr>
          <a:r>
            <a:rPr lang="ar-MA" sz="4400" b="1" kern="1200" dirty="0">
              <a:solidFill>
                <a:prstClr val="black"/>
              </a:solidFill>
              <a:latin typeface="Microsoft Uighur" panose="02000000000000000000" pitchFamily="2" charset="-78"/>
              <a:ea typeface="Calibri" panose="020F0502020204030204" pitchFamily="34" charset="0"/>
              <a:cs typeface="Microsoft Uighur" panose="02000000000000000000" pitchFamily="2" charset="-78"/>
            </a:rPr>
            <a:t>فقرة</a:t>
          </a:r>
          <a:endParaRPr lang="fr-MA" sz="4400" b="1" kern="1200" dirty="0">
            <a:solidFill>
              <a:prstClr val="black"/>
            </a:solidFill>
            <a:latin typeface="Microsoft Uighur" panose="02000000000000000000" pitchFamily="2" charset="-78"/>
            <a:ea typeface="Calibri" panose="020F0502020204030204" pitchFamily="34" charset="0"/>
            <a:cs typeface="Microsoft Uighur" panose="02000000000000000000" pitchFamily="2" charset="-78"/>
          </a:endParaRPr>
        </a:p>
      </dsp:txBody>
      <dsp:txXfrm>
        <a:off x="1790681" y="2127121"/>
        <a:ext cx="2063225" cy="629032"/>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BDB9B72-6A3D-44E0-9D68-0D4B6B5FEE02}">
      <dsp:nvSpPr>
        <dsp:cNvPr id="0" name=""/>
        <dsp:cNvSpPr/>
      </dsp:nvSpPr>
      <dsp:spPr>
        <a:xfrm rot="10800000">
          <a:off x="5542005" y="0"/>
          <a:ext cx="3077488" cy="753388"/>
        </a:xfrm>
        <a:prstGeom prst="chevron">
          <a:avLst/>
        </a:prstGeom>
        <a:solidFill>
          <a:srgbClr val="E0E9D5"/>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7338" tIns="37338" rIns="112014" bIns="37338" numCol="1" spcCol="1270" anchor="ctr" anchorCtr="0">
          <a:noAutofit/>
        </a:bodyPr>
        <a:lstStyle/>
        <a:p>
          <a:pPr marL="0" lvl="0" indent="0" algn="ctr" defTabSz="1244600">
            <a:lnSpc>
              <a:spcPct val="90000"/>
            </a:lnSpc>
            <a:spcBef>
              <a:spcPct val="0"/>
            </a:spcBef>
            <a:spcAft>
              <a:spcPct val="35000"/>
            </a:spcAft>
            <a:buNone/>
          </a:pPr>
          <a:r>
            <a:rPr lang="ar-MA" sz="2800" b="1" kern="1200" dirty="0">
              <a:solidFill>
                <a:schemeClr val="tx1"/>
              </a:solidFill>
              <a:latin typeface="A Jannat LT" panose="01000000000000000000" pitchFamily="2" charset="-78"/>
              <a:cs typeface="A Jannat LT" panose="01000000000000000000" pitchFamily="2" charset="-78"/>
            </a:rPr>
            <a:t>لبنة كلمة</a:t>
          </a:r>
          <a:endParaRPr lang="fr-MA" sz="2800" b="1" kern="1200" dirty="0">
            <a:solidFill>
              <a:schemeClr val="tx1"/>
            </a:solidFill>
            <a:latin typeface="A Jannat LT" panose="01000000000000000000" pitchFamily="2" charset="-78"/>
            <a:cs typeface="A Jannat LT" panose="01000000000000000000" pitchFamily="2" charset="-78"/>
          </a:endParaRPr>
        </a:p>
      </dsp:txBody>
      <dsp:txXfrm rot="10800000">
        <a:off x="5918699" y="0"/>
        <a:ext cx="2324100" cy="753388"/>
      </dsp:txXfrm>
    </dsp:sp>
    <dsp:sp modelId="{21A40CDC-1848-4780-BBD6-20D9D3D7E605}">
      <dsp:nvSpPr>
        <dsp:cNvPr id="0" name=""/>
        <dsp:cNvSpPr/>
      </dsp:nvSpPr>
      <dsp:spPr>
        <a:xfrm rot="10800000">
          <a:off x="2772265" y="0"/>
          <a:ext cx="3077488" cy="753388"/>
        </a:xfrm>
        <a:prstGeom prst="chevron">
          <a:avLst/>
        </a:prstGeom>
        <a:solidFill>
          <a:srgbClr val="D5E6EC"/>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7338" tIns="37338" rIns="112014" bIns="37338" numCol="1" spcCol="1270" anchor="ctr" anchorCtr="0">
          <a:noAutofit/>
        </a:bodyPr>
        <a:lstStyle/>
        <a:p>
          <a:pPr marL="0" lvl="0" indent="0" algn="ctr" defTabSz="1244600">
            <a:lnSpc>
              <a:spcPct val="90000"/>
            </a:lnSpc>
            <a:spcBef>
              <a:spcPct val="0"/>
            </a:spcBef>
            <a:spcAft>
              <a:spcPct val="35000"/>
            </a:spcAft>
            <a:buNone/>
          </a:pPr>
          <a:r>
            <a:rPr lang="ar-MA" sz="2800" b="1" kern="1200" dirty="0">
              <a:solidFill>
                <a:schemeClr val="tx1"/>
              </a:solidFill>
              <a:latin typeface="A Jannat LT" panose="01000000000000000000" pitchFamily="2" charset="-78"/>
              <a:cs typeface="A Jannat LT" panose="01000000000000000000" pitchFamily="2" charset="-78"/>
            </a:rPr>
            <a:t>لبنة فقرة</a:t>
          </a:r>
          <a:endParaRPr lang="fr-MA" sz="2800" b="1" kern="1200" dirty="0">
            <a:solidFill>
              <a:schemeClr val="tx1"/>
            </a:solidFill>
            <a:latin typeface="A Jannat LT" panose="01000000000000000000" pitchFamily="2" charset="-78"/>
            <a:cs typeface="A Jannat LT" panose="01000000000000000000" pitchFamily="2" charset="-78"/>
          </a:endParaRPr>
        </a:p>
      </dsp:txBody>
      <dsp:txXfrm rot="10800000">
        <a:off x="3148959" y="0"/>
        <a:ext cx="2324100" cy="753388"/>
      </dsp:txXfrm>
    </dsp:sp>
    <dsp:sp modelId="{BBB58D87-2B21-4DB2-8918-CBBA84827BED}">
      <dsp:nvSpPr>
        <dsp:cNvPr id="0" name=""/>
        <dsp:cNvSpPr/>
      </dsp:nvSpPr>
      <dsp:spPr>
        <a:xfrm rot="10800000">
          <a:off x="2525" y="0"/>
          <a:ext cx="3077488" cy="753388"/>
        </a:xfrm>
        <a:prstGeom prst="chevron">
          <a:avLst/>
        </a:prstGeom>
        <a:solidFill>
          <a:srgbClr val="FCE0D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7338" tIns="37338" rIns="112014" bIns="37338" numCol="1" spcCol="1270" anchor="ctr" anchorCtr="0">
          <a:noAutofit/>
        </a:bodyPr>
        <a:lstStyle/>
        <a:p>
          <a:pPr marL="0" lvl="0" indent="0" algn="ctr" defTabSz="1244600">
            <a:lnSpc>
              <a:spcPct val="90000"/>
            </a:lnSpc>
            <a:spcBef>
              <a:spcPct val="0"/>
            </a:spcBef>
            <a:spcAft>
              <a:spcPct val="35000"/>
            </a:spcAft>
            <a:buNone/>
          </a:pPr>
          <a:r>
            <a:rPr lang="ar-MA" sz="2800" b="1" kern="1200" dirty="0">
              <a:solidFill>
                <a:schemeClr val="tx1"/>
              </a:solidFill>
              <a:latin typeface="A Jannat LT" panose="01000000000000000000" pitchFamily="2" charset="-78"/>
              <a:cs typeface="A Jannat LT" panose="01000000000000000000" pitchFamily="2" charset="-78"/>
            </a:rPr>
            <a:t>لبنة أقصوصة</a:t>
          </a:r>
          <a:endParaRPr lang="fr-MA" sz="2800" b="1" kern="1200" dirty="0">
            <a:solidFill>
              <a:schemeClr val="tx1"/>
            </a:solidFill>
            <a:latin typeface="A Jannat LT" panose="01000000000000000000" pitchFamily="2" charset="-78"/>
            <a:cs typeface="A Jannat LT" panose="01000000000000000000" pitchFamily="2" charset="-78"/>
          </a:endParaRPr>
        </a:p>
      </dsp:txBody>
      <dsp:txXfrm rot="10800000">
        <a:off x="379219" y="0"/>
        <a:ext cx="2324100" cy="753388"/>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1A40CDC-1848-4780-BBD6-20D9D3D7E605}">
      <dsp:nvSpPr>
        <dsp:cNvPr id="0" name=""/>
        <dsp:cNvSpPr/>
      </dsp:nvSpPr>
      <dsp:spPr>
        <a:xfrm rot="10800000">
          <a:off x="5839511" y="0"/>
          <a:ext cx="3242694" cy="821721"/>
        </a:xfrm>
        <a:prstGeom prst="chevron">
          <a:avLst/>
        </a:prstGeom>
        <a:solidFill>
          <a:srgbClr val="D5E6EC"/>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7338" tIns="37338" rIns="112014" bIns="37338" numCol="1" spcCol="1270" anchor="ctr" anchorCtr="0">
          <a:noAutofit/>
        </a:bodyPr>
        <a:lstStyle/>
        <a:p>
          <a:pPr marL="0" lvl="0" indent="0" algn="ctr" defTabSz="1244600">
            <a:lnSpc>
              <a:spcPct val="90000"/>
            </a:lnSpc>
            <a:spcBef>
              <a:spcPct val="0"/>
            </a:spcBef>
            <a:spcAft>
              <a:spcPct val="35000"/>
            </a:spcAft>
            <a:buNone/>
          </a:pPr>
          <a:r>
            <a:rPr lang="ar-MA" sz="2800" b="1" kern="1200" dirty="0">
              <a:solidFill>
                <a:schemeClr val="tx1"/>
              </a:solidFill>
              <a:latin typeface="A Jannat LT" panose="01000000000000000000" pitchFamily="2" charset="-78"/>
              <a:cs typeface="A Jannat LT" panose="01000000000000000000" pitchFamily="2" charset="-78"/>
            </a:rPr>
            <a:t>لبنة فقرة</a:t>
          </a:r>
          <a:endParaRPr lang="fr-MA" sz="2800" b="1" kern="1200" dirty="0">
            <a:solidFill>
              <a:schemeClr val="tx1"/>
            </a:solidFill>
            <a:latin typeface="A Jannat LT" panose="01000000000000000000" pitchFamily="2" charset="-78"/>
            <a:cs typeface="A Jannat LT" panose="01000000000000000000" pitchFamily="2" charset="-78"/>
          </a:endParaRPr>
        </a:p>
      </dsp:txBody>
      <dsp:txXfrm rot="10800000">
        <a:off x="6250371" y="0"/>
        <a:ext cx="2420973" cy="821721"/>
      </dsp:txXfrm>
    </dsp:sp>
    <dsp:sp modelId="{BBB58D87-2B21-4DB2-8918-CBBA84827BED}">
      <dsp:nvSpPr>
        <dsp:cNvPr id="0" name=""/>
        <dsp:cNvSpPr/>
      </dsp:nvSpPr>
      <dsp:spPr>
        <a:xfrm rot="10800000">
          <a:off x="2921086" y="0"/>
          <a:ext cx="3242694" cy="821721"/>
        </a:xfrm>
        <a:prstGeom prst="chevron">
          <a:avLst/>
        </a:prstGeom>
        <a:solidFill>
          <a:srgbClr val="FCE0D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7338" tIns="37338" rIns="112014" bIns="37338" numCol="1" spcCol="1270" anchor="ctr" anchorCtr="0">
          <a:noAutofit/>
        </a:bodyPr>
        <a:lstStyle/>
        <a:p>
          <a:pPr marL="0" lvl="0" indent="0" algn="ctr" defTabSz="1244600">
            <a:lnSpc>
              <a:spcPct val="90000"/>
            </a:lnSpc>
            <a:spcBef>
              <a:spcPct val="0"/>
            </a:spcBef>
            <a:spcAft>
              <a:spcPct val="35000"/>
            </a:spcAft>
            <a:buNone/>
          </a:pPr>
          <a:r>
            <a:rPr lang="ar-MA" sz="2800" b="1" kern="1200" dirty="0">
              <a:solidFill>
                <a:schemeClr val="tx1"/>
              </a:solidFill>
              <a:latin typeface="A Jannat LT" panose="01000000000000000000" pitchFamily="2" charset="-78"/>
              <a:cs typeface="A Jannat LT" panose="01000000000000000000" pitchFamily="2" charset="-78"/>
            </a:rPr>
            <a:t>لبنة أقصوصة</a:t>
          </a:r>
          <a:endParaRPr lang="fr-MA" sz="2800" b="1" kern="1200" dirty="0">
            <a:solidFill>
              <a:schemeClr val="tx1"/>
            </a:solidFill>
            <a:latin typeface="A Jannat LT" panose="01000000000000000000" pitchFamily="2" charset="-78"/>
            <a:cs typeface="A Jannat LT" panose="01000000000000000000" pitchFamily="2" charset="-78"/>
          </a:endParaRPr>
        </a:p>
      </dsp:txBody>
      <dsp:txXfrm rot="10800000">
        <a:off x="3331946" y="0"/>
        <a:ext cx="2420973" cy="821721"/>
      </dsp:txXfrm>
    </dsp:sp>
    <dsp:sp modelId="{F7C9612F-354E-422C-950F-80A421A23C77}">
      <dsp:nvSpPr>
        <dsp:cNvPr id="0" name=""/>
        <dsp:cNvSpPr/>
      </dsp:nvSpPr>
      <dsp:spPr>
        <a:xfrm rot="10800000">
          <a:off x="2661" y="0"/>
          <a:ext cx="3242694" cy="821721"/>
        </a:xfrm>
        <a:prstGeom prst="chevron">
          <a:avLst/>
        </a:prstGeom>
        <a:solidFill>
          <a:srgbClr val="C9C3A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7338" tIns="37338" rIns="112014" bIns="37338" numCol="1" spcCol="1270" anchor="ctr" anchorCtr="0">
          <a:noAutofit/>
        </a:bodyPr>
        <a:lstStyle/>
        <a:p>
          <a:pPr marL="0" lvl="0" indent="0" algn="ctr" defTabSz="1244600">
            <a:lnSpc>
              <a:spcPct val="90000"/>
            </a:lnSpc>
            <a:spcBef>
              <a:spcPct val="0"/>
            </a:spcBef>
            <a:spcAft>
              <a:spcPct val="35000"/>
            </a:spcAft>
            <a:buNone/>
          </a:pPr>
          <a:r>
            <a:rPr lang="ar-MA" sz="2800" b="1" kern="1200" dirty="0">
              <a:solidFill>
                <a:prstClr val="black"/>
              </a:solidFill>
              <a:latin typeface="A Jannat LT" panose="01000000000000000000" pitchFamily="2" charset="-78"/>
              <a:ea typeface="+mn-ea"/>
              <a:cs typeface="A Jannat LT" panose="01000000000000000000" pitchFamily="2" charset="-78"/>
            </a:rPr>
            <a:t>لبنة التحدي</a:t>
          </a:r>
          <a:endParaRPr lang="fr-MA" sz="2800" b="1" kern="1200" dirty="0">
            <a:solidFill>
              <a:prstClr val="black"/>
            </a:solidFill>
            <a:latin typeface="A Jannat LT" panose="01000000000000000000" pitchFamily="2" charset="-78"/>
            <a:ea typeface="+mn-ea"/>
            <a:cs typeface="A Jannat LT" panose="01000000000000000000" pitchFamily="2" charset="-78"/>
          </a:endParaRPr>
        </a:p>
      </dsp:txBody>
      <dsp:txXfrm rot="10800000">
        <a:off x="413521" y="0"/>
        <a:ext cx="2420973" cy="821721"/>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A022ABD-BBFB-4645-BB76-D685EC71002A}">
      <dsp:nvSpPr>
        <dsp:cNvPr id="0" name=""/>
        <dsp:cNvSpPr/>
      </dsp:nvSpPr>
      <dsp:spPr>
        <a:xfrm>
          <a:off x="0" y="3098651"/>
          <a:ext cx="10711393" cy="1017046"/>
        </a:xfrm>
        <a:prstGeom prst="rect">
          <a:avLst/>
        </a:prstGeom>
        <a:solidFill>
          <a:srgbClr val="E8C609"/>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227584" tIns="227584" rIns="227584" bIns="227584" numCol="1" spcCol="1270" anchor="ctr" anchorCtr="0">
          <a:noAutofit/>
        </a:bodyPr>
        <a:lstStyle/>
        <a:p>
          <a:pPr marL="0" lvl="0" indent="0" algn="ctr" defTabSz="914400" rtl="1" eaLnBrk="1" latinLnBrk="0" hangingPunct="1">
            <a:lnSpc>
              <a:spcPct val="90000"/>
            </a:lnSpc>
            <a:spcBef>
              <a:spcPct val="0"/>
            </a:spcBef>
            <a:spcAft>
              <a:spcPct val="35000"/>
            </a:spcAft>
            <a:buNone/>
            <a:defRPr/>
          </a:pPr>
          <a:r>
            <a:rPr lang="ar-MA" sz="3200" b="1" kern="1200" dirty="0">
              <a:solidFill>
                <a:schemeClr val="tx1"/>
              </a:solidFill>
              <a:latin typeface="Microsoft Uighur" panose="02000000000000000000" pitchFamily="2" charset="-78"/>
              <a:ea typeface="Calibri" panose="020F0502020204030204" pitchFamily="34" charset="0"/>
              <a:cs typeface="Microsoft Uighur" panose="02000000000000000000" pitchFamily="2" charset="-78"/>
            </a:rPr>
            <a:t>3. اختتام الحصة</a:t>
          </a:r>
          <a:endParaRPr lang="fr-MA" sz="3200" b="1" kern="1200" dirty="0">
            <a:solidFill>
              <a:schemeClr val="tx1"/>
            </a:solidFill>
            <a:latin typeface="Microsoft Uighur" panose="02000000000000000000" pitchFamily="2" charset="-78"/>
            <a:ea typeface="Calibri" panose="020F0502020204030204" pitchFamily="34" charset="0"/>
            <a:cs typeface="Microsoft Uighur" panose="02000000000000000000" pitchFamily="2" charset="-78"/>
          </a:endParaRPr>
        </a:p>
      </dsp:txBody>
      <dsp:txXfrm>
        <a:off x="0" y="3098651"/>
        <a:ext cx="10711393" cy="549205"/>
      </dsp:txXfrm>
    </dsp:sp>
    <dsp:sp modelId="{A9DFABD8-3D14-4DBF-8B06-F81C3F41E11E}">
      <dsp:nvSpPr>
        <dsp:cNvPr id="0" name=""/>
        <dsp:cNvSpPr/>
      </dsp:nvSpPr>
      <dsp:spPr>
        <a:xfrm>
          <a:off x="5355696" y="3627515"/>
          <a:ext cx="5355696" cy="467841"/>
        </a:xfrm>
        <a:prstGeom prst="rect">
          <a:avLst/>
        </a:prstGeom>
        <a:solidFill>
          <a:schemeClr val="accent2">
            <a:tint val="40000"/>
            <a:alpha val="90000"/>
            <a:hueOff val="0"/>
            <a:satOff val="0"/>
            <a:lumOff val="0"/>
            <a:alphaOff val="0"/>
          </a:schemeClr>
        </a:solidFill>
        <a:ln w="9525" cap="flat" cmpd="sng" algn="ctr">
          <a:solidFill>
            <a:schemeClr val="accent2">
              <a:tint val="40000"/>
              <a:alpha val="90000"/>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1">
          <a:scrgbClr r="0" g="0" b="0"/>
        </a:fillRef>
        <a:effectRef idx="2">
          <a:scrgbClr r="0" g="0" b="0"/>
        </a:effectRef>
        <a:fontRef idx="minor"/>
      </dsp:style>
      <dsp:txBody>
        <a:bodyPr spcFirstLastPara="0" vert="horz" wrap="square" lIns="227584" tIns="40640" rIns="227584" bIns="40640" numCol="1" spcCol="1270" anchor="ctr" anchorCtr="0">
          <a:noAutofit/>
        </a:bodyPr>
        <a:lstStyle/>
        <a:p>
          <a:pPr marL="0" lvl="0" indent="0" algn="ctr" defTabSz="914400" rtl="1" eaLnBrk="1" latinLnBrk="0" hangingPunct="1">
            <a:lnSpc>
              <a:spcPct val="90000"/>
            </a:lnSpc>
            <a:spcBef>
              <a:spcPct val="0"/>
            </a:spcBef>
            <a:spcAft>
              <a:spcPct val="35000"/>
            </a:spcAft>
            <a:buNone/>
            <a:defRPr/>
          </a:pPr>
          <a:r>
            <a:rPr lang="ar-MA" sz="3200" b="1" kern="1200">
              <a:latin typeface="Microsoft Uighur" panose="02000000000000000000" pitchFamily="2" charset="-78"/>
              <a:ea typeface="Calibri" panose="020F0502020204030204" pitchFamily="34" charset="0"/>
              <a:cs typeface="Microsoft Uighur" panose="02000000000000000000" pitchFamily="2" charset="-78"/>
            </a:rPr>
            <a:t>1.3. ألعاب</a:t>
          </a:r>
          <a:endParaRPr lang="fr-MA" sz="3200" b="1" kern="1200" dirty="0">
            <a:latin typeface="Microsoft Uighur" panose="02000000000000000000" pitchFamily="2" charset="-78"/>
            <a:ea typeface="Calibri" panose="020F0502020204030204" pitchFamily="34" charset="0"/>
            <a:cs typeface="Microsoft Uighur" panose="02000000000000000000" pitchFamily="2" charset="-78"/>
          </a:endParaRPr>
        </a:p>
      </dsp:txBody>
      <dsp:txXfrm>
        <a:off x="5355696" y="3627515"/>
        <a:ext cx="5355696" cy="467841"/>
      </dsp:txXfrm>
    </dsp:sp>
    <dsp:sp modelId="{56BE3763-5179-4D8E-93C7-0D457DA4DA8A}">
      <dsp:nvSpPr>
        <dsp:cNvPr id="0" name=""/>
        <dsp:cNvSpPr/>
      </dsp:nvSpPr>
      <dsp:spPr>
        <a:xfrm>
          <a:off x="0" y="3627515"/>
          <a:ext cx="5355696" cy="467841"/>
        </a:xfrm>
        <a:prstGeom prst="rect">
          <a:avLst/>
        </a:prstGeom>
        <a:solidFill>
          <a:schemeClr val="accent2">
            <a:tint val="40000"/>
            <a:alpha val="90000"/>
            <a:hueOff val="837637"/>
            <a:satOff val="-730"/>
            <a:lumOff val="-1"/>
            <a:alphaOff val="0"/>
          </a:schemeClr>
        </a:solidFill>
        <a:ln w="9525" cap="flat" cmpd="sng" algn="ctr">
          <a:solidFill>
            <a:schemeClr val="accent2">
              <a:tint val="40000"/>
              <a:alpha val="90000"/>
              <a:hueOff val="837637"/>
              <a:satOff val="-730"/>
              <a:lumOff val="-1"/>
              <a:alphaOff val="0"/>
            </a:schemeClr>
          </a:solidFill>
          <a:prstDash val="solid"/>
        </a:ln>
        <a:effectLst>
          <a:outerShdw blurRad="40000" dist="23000" dir="5400000" rotWithShape="0">
            <a:srgbClr val="000000">
              <a:alpha val="35000"/>
            </a:srgbClr>
          </a:outerShdw>
        </a:effectLst>
      </dsp:spPr>
      <dsp:style>
        <a:lnRef idx="1">
          <a:scrgbClr r="0" g="0" b="0"/>
        </a:lnRef>
        <a:fillRef idx="1">
          <a:scrgbClr r="0" g="0" b="0"/>
        </a:fillRef>
        <a:effectRef idx="2">
          <a:scrgbClr r="0" g="0" b="0"/>
        </a:effectRef>
        <a:fontRef idx="minor"/>
      </dsp:style>
      <dsp:txBody>
        <a:bodyPr spcFirstLastPara="0" vert="horz" wrap="square" lIns="227584" tIns="40640" rIns="227584" bIns="40640" numCol="1" spcCol="1270" anchor="ctr" anchorCtr="0">
          <a:noAutofit/>
        </a:bodyPr>
        <a:lstStyle/>
        <a:p>
          <a:pPr marL="0" lvl="0" indent="0" algn="ctr" defTabSz="914400" rtl="1" eaLnBrk="1" latinLnBrk="0" hangingPunct="1">
            <a:lnSpc>
              <a:spcPct val="90000"/>
            </a:lnSpc>
            <a:spcBef>
              <a:spcPct val="0"/>
            </a:spcBef>
            <a:spcAft>
              <a:spcPct val="35000"/>
            </a:spcAft>
            <a:buNone/>
            <a:defRPr/>
          </a:pPr>
          <a:r>
            <a:rPr lang="ar-MA" sz="3200" b="1" kern="1200">
              <a:latin typeface="Microsoft Uighur" panose="02000000000000000000" pitchFamily="2" charset="-78"/>
              <a:ea typeface="Calibri" panose="020F0502020204030204" pitchFamily="34" charset="0"/>
              <a:cs typeface="Microsoft Uighur" panose="02000000000000000000" pitchFamily="2" charset="-78"/>
            </a:rPr>
            <a:t>2.3. ماذا تعلمنا؟ - تبصر الحصة</a:t>
          </a:r>
          <a:endParaRPr lang="fr-MA" sz="3200" b="1" kern="1200" dirty="0">
            <a:latin typeface="Microsoft Uighur" panose="02000000000000000000" pitchFamily="2" charset="-78"/>
            <a:ea typeface="Calibri" panose="020F0502020204030204" pitchFamily="34" charset="0"/>
            <a:cs typeface="Microsoft Uighur" panose="02000000000000000000" pitchFamily="2" charset="-78"/>
          </a:endParaRPr>
        </a:p>
      </dsp:txBody>
      <dsp:txXfrm>
        <a:off x="0" y="3627515"/>
        <a:ext cx="5355696" cy="467841"/>
      </dsp:txXfrm>
    </dsp:sp>
    <dsp:sp modelId="{AF760D9C-7902-4DC8-A60A-3E71E72A86FF}">
      <dsp:nvSpPr>
        <dsp:cNvPr id="0" name=""/>
        <dsp:cNvSpPr/>
      </dsp:nvSpPr>
      <dsp:spPr>
        <a:xfrm rot="10800000">
          <a:off x="0" y="1549689"/>
          <a:ext cx="10711393" cy="1564217"/>
        </a:xfrm>
        <a:prstGeom prst="upArrowCallout">
          <a:avLst/>
        </a:prstGeom>
        <a:solidFill>
          <a:srgbClr val="68B1AD"/>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227584" tIns="227584" rIns="227584" bIns="227584" numCol="1" spcCol="1270" anchor="ctr" anchorCtr="0">
          <a:noAutofit/>
        </a:bodyPr>
        <a:lstStyle/>
        <a:p>
          <a:pPr marL="0" lvl="0" indent="0" algn="ctr" defTabSz="914400" rtl="1" eaLnBrk="1" latinLnBrk="0" hangingPunct="1">
            <a:lnSpc>
              <a:spcPct val="90000"/>
            </a:lnSpc>
            <a:spcBef>
              <a:spcPct val="0"/>
            </a:spcBef>
            <a:spcAft>
              <a:spcPct val="35000"/>
            </a:spcAft>
            <a:buNone/>
            <a:defRPr/>
          </a:pPr>
          <a:r>
            <a:rPr lang="ar-MA" sz="3200" b="1" kern="1200" dirty="0">
              <a:solidFill>
                <a:schemeClr val="tx1"/>
              </a:solidFill>
              <a:latin typeface="Microsoft Uighur" panose="02000000000000000000" pitchFamily="2" charset="-78"/>
              <a:ea typeface="Calibri" panose="020F0502020204030204" pitchFamily="34" charset="0"/>
              <a:cs typeface="Microsoft Uighur" panose="02000000000000000000" pitchFamily="2" charset="-78"/>
            </a:rPr>
            <a:t>2. الأنشطة الرئيسية</a:t>
          </a:r>
          <a:endParaRPr lang="fr-MA" sz="3200" b="1" kern="1200" dirty="0">
            <a:solidFill>
              <a:schemeClr val="tx1"/>
            </a:solidFill>
            <a:latin typeface="Microsoft Uighur" panose="02000000000000000000" pitchFamily="2" charset="-78"/>
            <a:ea typeface="Calibri" panose="020F0502020204030204" pitchFamily="34" charset="0"/>
            <a:cs typeface="Microsoft Uighur" panose="02000000000000000000" pitchFamily="2" charset="-78"/>
          </a:endParaRPr>
        </a:p>
      </dsp:txBody>
      <dsp:txXfrm rot="-10800000">
        <a:off x="0" y="1549689"/>
        <a:ext cx="10711393" cy="549040"/>
      </dsp:txXfrm>
    </dsp:sp>
    <dsp:sp modelId="{DA8B2CF6-D95E-4C4A-8B36-C128BAEEA23D}">
      <dsp:nvSpPr>
        <dsp:cNvPr id="0" name=""/>
        <dsp:cNvSpPr/>
      </dsp:nvSpPr>
      <dsp:spPr>
        <a:xfrm>
          <a:off x="5355696" y="2098730"/>
          <a:ext cx="5355696" cy="467701"/>
        </a:xfrm>
        <a:prstGeom prst="rect">
          <a:avLst/>
        </a:prstGeom>
        <a:solidFill>
          <a:schemeClr val="accent2">
            <a:tint val="40000"/>
            <a:alpha val="90000"/>
            <a:hueOff val="1675274"/>
            <a:satOff val="-1459"/>
            <a:lumOff val="-2"/>
            <a:alphaOff val="0"/>
          </a:schemeClr>
        </a:solidFill>
        <a:ln w="9525" cap="flat" cmpd="sng" algn="ctr">
          <a:solidFill>
            <a:schemeClr val="accent2">
              <a:tint val="40000"/>
              <a:alpha val="90000"/>
              <a:hueOff val="1675274"/>
              <a:satOff val="-1459"/>
              <a:lumOff val="-2"/>
              <a:alphaOff val="0"/>
            </a:schemeClr>
          </a:solidFill>
          <a:prstDash val="solid"/>
        </a:ln>
        <a:effectLst>
          <a:outerShdw blurRad="40000" dist="23000" dir="5400000" rotWithShape="0">
            <a:srgbClr val="000000">
              <a:alpha val="35000"/>
            </a:srgbClr>
          </a:outerShdw>
        </a:effectLst>
      </dsp:spPr>
      <dsp:style>
        <a:lnRef idx="1">
          <a:scrgbClr r="0" g="0" b="0"/>
        </a:lnRef>
        <a:fillRef idx="1">
          <a:scrgbClr r="0" g="0" b="0"/>
        </a:fillRef>
        <a:effectRef idx="2">
          <a:scrgbClr r="0" g="0" b="0"/>
        </a:effectRef>
        <a:fontRef idx="minor"/>
      </dsp:style>
      <dsp:txBody>
        <a:bodyPr spcFirstLastPara="0" vert="horz" wrap="square" lIns="227584" tIns="40640" rIns="227584" bIns="40640" numCol="1" spcCol="1270" anchor="ctr" anchorCtr="0">
          <a:noAutofit/>
        </a:bodyPr>
        <a:lstStyle/>
        <a:p>
          <a:pPr marL="0" lvl="0" indent="0" algn="ctr" defTabSz="914400" rtl="1" eaLnBrk="1" latinLnBrk="0" hangingPunct="1">
            <a:lnSpc>
              <a:spcPct val="90000"/>
            </a:lnSpc>
            <a:spcBef>
              <a:spcPct val="0"/>
            </a:spcBef>
            <a:spcAft>
              <a:spcPct val="35000"/>
            </a:spcAft>
            <a:buNone/>
            <a:defRPr/>
          </a:pPr>
          <a:r>
            <a:rPr lang="ar-MA" sz="3200" b="1" kern="1200">
              <a:latin typeface="Microsoft Uighur" panose="02000000000000000000" pitchFamily="2" charset="-78"/>
              <a:ea typeface="Calibri" panose="020F0502020204030204" pitchFamily="34" charset="0"/>
              <a:cs typeface="Microsoft Uighur" panose="02000000000000000000" pitchFamily="2" charset="-78"/>
            </a:rPr>
            <a:t>1.2. أنشطة القراءة</a:t>
          </a:r>
          <a:endParaRPr lang="fr-MA" sz="3200" b="1" kern="1200" dirty="0">
            <a:latin typeface="Microsoft Uighur" panose="02000000000000000000" pitchFamily="2" charset="-78"/>
            <a:ea typeface="Calibri" panose="020F0502020204030204" pitchFamily="34" charset="0"/>
            <a:cs typeface="Microsoft Uighur" panose="02000000000000000000" pitchFamily="2" charset="-78"/>
          </a:endParaRPr>
        </a:p>
      </dsp:txBody>
      <dsp:txXfrm>
        <a:off x="5355696" y="2098730"/>
        <a:ext cx="5355696" cy="467701"/>
      </dsp:txXfrm>
    </dsp:sp>
    <dsp:sp modelId="{BAB5AF8C-D1E3-4918-A1C8-15C28426FCFD}">
      <dsp:nvSpPr>
        <dsp:cNvPr id="0" name=""/>
        <dsp:cNvSpPr/>
      </dsp:nvSpPr>
      <dsp:spPr>
        <a:xfrm>
          <a:off x="0" y="2098730"/>
          <a:ext cx="5355696" cy="467701"/>
        </a:xfrm>
        <a:prstGeom prst="rect">
          <a:avLst/>
        </a:prstGeom>
        <a:solidFill>
          <a:schemeClr val="accent2">
            <a:tint val="40000"/>
            <a:alpha val="90000"/>
            <a:hueOff val="2512910"/>
            <a:satOff val="-2189"/>
            <a:lumOff val="-3"/>
            <a:alphaOff val="0"/>
          </a:schemeClr>
        </a:solidFill>
        <a:ln w="9525" cap="flat" cmpd="sng" algn="ctr">
          <a:solidFill>
            <a:schemeClr val="accent2">
              <a:tint val="40000"/>
              <a:alpha val="90000"/>
              <a:hueOff val="2512910"/>
              <a:satOff val="-2189"/>
              <a:lumOff val="-3"/>
              <a:alphaOff val="0"/>
            </a:schemeClr>
          </a:solidFill>
          <a:prstDash val="solid"/>
        </a:ln>
        <a:effectLst>
          <a:outerShdw blurRad="40000" dist="23000" dir="5400000" rotWithShape="0">
            <a:srgbClr val="000000">
              <a:alpha val="35000"/>
            </a:srgbClr>
          </a:outerShdw>
        </a:effectLst>
      </dsp:spPr>
      <dsp:style>
        <a:lnRef idx="1">
          <a:scrgbClr r="0" g="0" b="0"/>
        </a:lnRef>
        <a:fillRef idx="1">
          <a:scrgbClr r="0" g="0" b="0"/>
        </a:fillRef>
        <a:effectRef idx="2">
          <a:scrgbClr r="0" g="0" b="0"/>
        </a:effectRef>
        <a:fontRef idx="minor"/>
      </dsp:style>
      <dsp:txBody>
        <a:bodyPr spcFirstLastPara="0" vert="horz" wrap="square" lIns="227584" tIns="40640" rIns="227584" bIns="40640" numCol="1" spcCol="1270" anchor="ctr" anchorCtr="0">
          <a:noAutofit/>
        </a:bodyPr>
        <a:lstStyle/>
        <a:p>
          <a:pPr marL="0" lvl="0" indent="0" algn="ctr" defTabSz="914400" rtl="1" eaLnBrk="1" latinLnBrk="0" hangingPunct="1">
            <a:lnSpc>
              <a:spcPct val="90000"/>
            </a:lnSpc>
            <a:spcBef>
              <a:spcPct val="0"/>
            </a:spcBef>
            <a:spcAft>
              <a:spcPct val="35000"/>
            </a:spcAft>
            <a:buNone/>
            <a:defRPr/>
          </a:pPr>
          <a:r>
            <a:rPr lang="ar-MA" sz="3200" b="1" kern="1200">
              <a:latin typeface="Microsoft Uighur" panose="02000000000000000000" pitchFamily="2" charset="-78"/>
              <a:ea typeface="Calibri" panose="020F0502020204030204" pitchFamily="34" charset="0"/>
              <a:cs typeface="Microsoft Uighur" panose="02000000000000000000" pitchFamily="2" charset="-78"/>
            </a:rPr>
            <a:t>2.2. أنشطة الكتابة</a:t>
          </a:r>
          <a:endParaRPr lang="fr-MA" sz="3200" b="1" kern="1200" dirty="0">
            <a:latin typeface="Microsoft Uighur" panose="02000000000000000000" pitchFamily="2" charset="-78"/>
            <a:ea typeface="Calibri" panose="020F0502020204030204" pitchFamily="34" charset="0"/>
            <a:cs typeface="Microsoft Uighur" panose="02000000000000000000" pitchFamily="2" charset="-78"/>
          </a:endParaRPr>
        </a:p>
      </dsp:txBody>
      <dsp:txXfrm>
        <a:off x="0" y="2098730"/>
        <a:ext cx="5355696" cy="467701"/>
      </dsp:txXfrm>
    </dsp:sp>
    <dsp:sp modelId="{365084BF-94C4-41A3-889E-381392774D0B}">
      <dsp:nvSpPr>
        <dsp:cNvPr id="0" name=""/>
        <dsp:cNvSpPr/>
      </dsp:nvSpPr>
      <dsp:spPr>
        <a:xfrm rot="10800000">
          <a:off x="0" y="727"/>
          <a:ext cx="10711393" cy="1564217"/>
        </a:xfrm>
        <a:prstGeom prst="upArrowCallout">
          <a:avLst/>
        </a:prstGeom>
        <a:solidFill>
          <a:srgbClr val="F48924"/>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227584" tIns="227584" rIns="227584" bIns="227584" numCol="1" spcCol="1270" anchor="ctr" anchorCtr="0">
          <a:noAutofit/>
        </a:bodyPr>
        <a:lstStyle/>
        <a:p>
          <a:pPr marL="0" lvl="0" indent="0" algn="ctr" defTabSz="914400" rtl="1" eaLnBrk="1" latinLnBrk="0" hangingPunct="1">
            <a:lnSpc>
              <a:spcPct val="90000"/>
            </a:lnSpc>
            <a:spcBef>
              <a:spcPct val="0"/>
            </a:spcBef>
            <a:spcAft>
              <a:spcPct val="35000"/>
            </a:spcAft>
            <a:buNone/>
            <a:defRPr/>
          </a:pPr>
          <a:r>
            <a:rPr lang="ar-MA" sz="3200" b="1" kern="1200" dirty="0">
              <a:solidFill>
                <a:schemeClr val="tx1"/>
              </a:solidFill>
              <a:latin typeface="Microsoft Uighur" panose="02000000000000000000" pitchFamily="2" charset="-78"/>
              <a:ea typeface="Calibri" panose="020F0502020204030204" pitchFamily="34" charset="0"/>
              <a:cs typeface="Microsoft Uighur" panose="02000000000000000000" pitchFamily="2" charset="-78"/>
            </a:rPr>
            <a:t>1. الأنشطة الاعتيادية</a:t>
          </a:r>
          <a:endParaRPr lang="fr-MA" sz="3200" b="1" kern="1200" dirty="0">
            <a:solidFill>
              <a:schemeClr val="tx1"/>
            </a:solidFill>
            <a:latin typeface="Microsoft Uighur" panose="02000000000000000000" pitchFamily="2" charset="-78"/>
            <a:ea typeface="Calibri" panose="020F0502020204030204" pitchFamily="34" charset="0"/>
            <a:cs typeface="Microsoft Uighur" panose="02000000000000000000" pitchFamily="2" charset="-78"/>
          </a:endParaRPr>
        </a:p>
      </dsp:txBody>
      <dsp:txXfrm rot="-10800000">
        <a:off x="0" y="727"/>
        <a:ext cx="10711393" cy="549040"/>
      </dsp:txXfrm>
    </dsp:sp>
    <dsp:sp modelId="{AC792CE3-B6C2-4E2E-9165-70FC600CAC71}">
      <dsp:nvSpPr>
        <dsp:cNvPr id="0" name=""/>
        <dsp:cNvSpPr/>
      </dsp:nvSpPr>
      <dsp:spPr>
        <a:xfrm>
          <a:off x="7139185" y="549768"/>
          <a:ext cx="3566977" cy="467701"/>
        </a:xfrm>
        <a:prstGeom prst="rect">
          <a:avLst/>
        </a:prstGeom>
        <a:solidFill>
          <a:schemeClr val="accent2">
            <a:tint val="40000"/>
            <a:alpha val="90000"/>
            <a:hueOff val="3350547"/>
            <a:satOff val="-2919"/>
            <a:lumOff val="-4"/>
            <a:alphaOff val="0"/>
          </a:schemeClr>
        </a:solidFill>
        <a:ln w="9525" cap="flat" cmpd="sng" algn="ctr">
          <a:solidFill>
            <a:schemeClr val="accent2">
              <a:tint val="40000"/>
              <a:alpha val="90000"/>
              <a:hueOff val="3350547"/>
              <a:satOff val="-2919"/>
              <a:lumOff val="-4"/>
              <a:alphaOff val="0"/>
            </a:schemeClr>
          </a:solidFill>
          <a:prstDash val="solid"/>
        </a:ln>
        <a:effectLst>
          <a:outerShdw blurRad="40000" dist="23000" dir="5400000" rotWithShape="0">
            <a:srgbClr val="000000">
              <a:alpha val="35000"/>
            </a:srgbClr>
          </a:outerShdw>
        </a:effectLst>
      </dsp:spPr>
      <dsp:style>
        <a:lnRef idx="1">
          <a:scrgbClr r="0" g="0" b="0"/>
        </a:lnRef>
        <a:fillRef idx="1">
          <a:scrgbClr r="0" g="0" b="0"/>
        </a:fillRef>
        <a:effectRef idx="2">
          <a:scrgbClr r="0" g="0" b="0"/>
        </a:effectRef>
        <a:fontRef idx="minor"/>
      </dsp:style>
      <dsp:txBody>
        <a:bodyPr spcFirstLastPara="0" vert="horz" wrap="square" lIns="170688" tIns="30480" rIns="170688" bIns="30480" numCol="1" spcCol="1270" anchor="ctr" anchorCtr="0">
          <a:noAutofit/>
        </a:bodyPr>
        <a:lstStyle/>
        <a:p>
          <a:pPr marL="0" lvl="0" indent="0" algn="ctr" defTabSz="914400" rtl="1" eaLnBrk="1" latinLnBrk="0" hangingPunct="1">
            <a:lnSpc>
              <a:spcPct val="90000"/>
            </a:lnSpc>
            <a:spcBef>
              <a:spcPct val="0"/>
            </a:spcBef>
            <a:spcAft>
              <a:spcPct val="35000"/>
            </a:spcAft>
            <a:buNone/>
            <a:defRPr/>
          </a:pPr>
          <a:r>
            <a:rPr lang="ar-MA" sz="2400" b="1" kern="1200" dirty="0">
              <a:latin typeface="Microsoft Uighur" panose="02000000000000000000" pitchFamily="2" charset="-78"/>
              <a:ea typeface="Calibri" panose="020F0502020204030204" pitchFamily="34" charset="0"/>
              <a:cs typeface="Microsoft Uighur" panose="02000000000000000000" pitchFamily="2" charset="-78"/>
            </a:rPr>
            <a:t>1.1. تدبير السلوكات – التصريح بالهدف</a:t>
          </a:r>
          <a:endParaRPr lang="fr-MA" sz="2400" b="1" kern="1200" dirty="0">
            <a:latin typeface="Microsoft Uighur" panose="02000000000000000000" pitchFamily="2" charset="-78"/>
            <a:ea typeface="Calibri" panose="020F0502020204030204" pitchFamily="34" charset="0"/>
            <a:cs typeface="Microsoft Uighur" panose="02000000000000000000" pitchFamily="2" charset="-78"/>
          </a:endParaRPr>
        </a:p>
      </dsp:txBody>
      <dsp:txXfrm>
        <a:off x="7139185" y="549768"/>
        <a:ext cx="3566977" cy="467701"/>
      </dsp:txXfrm>
    </dsp:sp>
    <dsp:sp modelId="{8FEACFD5-F778-491E-8242-187DED810871}">
      <dsp:nvSpPr>
        <dsp:cNvPr id="0" name=""/>
        <dsp:cNvSpPr/>
      </dsp:nvSpPr>
      <dsp:spPr>
        <a:xfrm>
          <a:off x="3572207" y="549768"/>
          <a:ext cx="3566977" cy="467701"/>
        </a:xfrm>
        <a:prstGeom prst="rect">
          <a:avLst/>
        </a:prstGeom>
        <a:solidFill>
          <a:schemeClr val="accent2">
            <a:tint val="40000"/>
            <a:alpha val="90000"/>
            <a:hueOff val="4188184"/>
            <a:satOff val="-3648"/>
            <a:lumOff val="-5"/>
            <a:alphaOff val="0"/>
          </a:schemeClr>
        </a:solidFill>
        <a:ln w="9525" cap="flat" cmpd="sng" algn="ctr">
          <a:solidFill>
            <a:schemeClr val="accent2">
              <a:tint val="40000"/>
              <a:alpha val="90000"/>
              <a:hueOff val="4188184"/>
              <a:satOff val="-3648"/>
              <a:lumOff val="-5"/>
              <a:alphaOff val="0"/>
            </a:schemeClr>
          </a:solidFill>
          <a:prstDash val="solid"/>
        </a:ln>
        <a:effectLst>
          <a:outerShdw blurRad="40000" dist="23000" dir="5400000" rotWithShape="0">
            <a:srgbClr val="000000">
              <a:alpha val="35000"/>
            </a:srgbClr>
          </a:outerShdw>
        </a:effectLst>
      </dsp:spPr>
      <dsp:style>
        <a:lnRef idx="1">
          <a:scrgbClr r="0" g="0" b="0"/>
        </a:lnRef>
        <a:fillRef idx="1">
          <a:scrgbClr r="0" g="0" b="0"/>
        </a:fillRef>
        <a:effectRef idx="2">
          <a:scrgbClr r="0" g="0" b="0"/>
        </a:effectRef>
        <a:fontRef idx="minor"/>
      </dsp:style>
      <dsp:txBody>
        <a:bodyPr spcFirstLastPara="0" vert="horz" wrap="square" lIns="227584" tIns="40640" rIns="227584" bIns="40640" numCol="1" spcCol="1270" anchor="ctr" anchorCtr="0">
          <a:noAutofit/>
        </a:bodyPr>
        <a:lstStyle/>
        <a:p>
          <a:pPr marL="0" lvl="0" indent="0" algn="ctr" defTabSz="914400" rtl="1" eaLnBrk="1" latinLnBrk="0" hangingPunct="1">
            <a:lnSpc>
              <a:spcPct val="90000"/>
            </a:lnSpc>
            <a:spcBef>
              <a:spcPct val="0"/>
            </a:spcBef>
            <a:spcAft>
              <a:spcPct val="35000"/>
            </a:spcAft>
            <a:buNone/>
            <a:defRPr/>
          </a:pPr>
          <a:r>
            <a:rPr lang="ar-MA" sz="3200" b="1" kern="1200" dirty="0">
              <a:latin typeface="Microsoft Uighur" panose="02000000000000000000" pitchFamily="2" charset="-78"/>
              <a:ea typeface="Calibri" panose="020F0502020204030204" pitchFamily="34" charset="0"/>
              <a:cs typeface="Microsoft Uighur" panose="02000000000000000000" pitchFamily="2" charset="-78"/>
            </a:rPr>
            <a:t>2.1. قراءة مشتركة/إملاء....</a:t>
          </a:r>
          <a:endParaRPr lang="fr-MA" sz="3200" b="1" kern="1200" dirty="0">
            <a:latin typeface="Microsoft Uighur" panose="02000000000000000000" pitchFamily="2" charset="-78"/>
            <a:ea typeface="Calibri" panose="020F0502020204030204" pitchFamily="34" charset="0"/>
            <a:cs typeface="Microsoft Uighur" panose="02000000000000000000" pitchFamily="2" charset="-78"/>
          </a:endParaRPr>
        </a:p>
      </dsp:txBody>
      <dsp:txXfrm>
        <a:off x="3572207" y="549768"/>
        <a:ext cx="3566977" cy="467701"/>
      </dsp:txXfrm>
    </dsp:sp>
    <dsp:sp modelId="{31170328-16DB-4335-9263-A5C3EA973931}">
      <dsp:nvSpPr>
        <dsp:cNvPr id="0" name=""/>
        <dsp:cNvSpPr/>
      </dsp:nvSpPr>
      <dsp:spPr>
        <a:xfrm>
          <a:off x="5230" y="549768"/>
          <a:ext cx="3566977" cy="467701"/>
        </a:xfrm>
        <a:prstGeom prst="rect">
          <a:avLst/>
        </a:prstGeom>
        <a:solidFill>
          <a:schemeClr val="accent2">
            <a:tint val="40000"/>
            <a:alpha val="90000"/>
            <a:hueOff val="5025821"/>
            <a:satOff val="-4378"/>
            <a:lumOff val="-6"/>
            <a:alphaOff val="0"/>
          </a:schemeClr>
        </a:solidFill>
        <a:ln w="9525" cap="flat" cmpd="sng" algn="ctr">
          <a:solidFill>
            <a:schemeClr val="accent2">
              <a:tint val="40000"/>
              <a:alpha val="90000"/>
              <a:hueOff val="5025821"/>
              <a:satOff val="-4378"/>
              <a:lumOff val="-6"/>
              <a:alphaOff val="0"/>
            </a:schemeClr>
          </a:solidFill>
          <a:prstDash val="solid"/>
        </a:ln>
        <a:effectLst>
          <a:outerShdw blurRad="40000" dist="23000" dir="5400000" rotWithShape="0">
            <a:srgbClr val="000000">
              <a:alpha val="35000"/>
            </a:srgbClr>
          </a:outerShdw>
        </a:effectLst>
      </dsp:spPr>
      <dsp:style>
        <a:lnRef idx="1">
          <a:scrgbClr r="0" g="0" b="0"/>
        </a:lnRef>
        <a:fillRef idx="1">
          <a:scrgbClr r="0" g="0" b="0"/>
        </a:fillRef>
        <a:effectRef idx="2">
          <a:scrgbClr r="0" g="0" b="0"/>
        </a:effectRef>
        <a:fontRef idx="minor"/>
      </dsp:style>
      <dsp:txBody>
        <a:bodyPr spcFirstLastPara="0" vert="horz" wrap="square" lIns="227584" tIns="40640" rIns="227584" bIns="40640" numCol="1" spcCol="1270" anchor="ctr" anchorCtr="0">
          <a:noAutofit/>
        </a:bodyPr>
        <a:lstStyle/>
        <a:p>
          <a:pPr marL="0" lvl="0" indent="0" algn="ctr" defTabSz="914400" rtl="1" eaLnBrk="1" latinLnBrk="0" hangingPunct="1">
            <a:lnSpc>
              <a:spcPct val="90000"/>
            </a:lnSpc>
            <a:spcBef>
              <a:spcPct val="0"/>
            </a:spcBef>
            <a:spcAft>
              <a:spcPct val="35000"/>
            </a:spcAft>
            <a:buNone/>
            <a:defRPr/>
          </a:pPr>
          <a:r>
            <a:rPr lang="ar-MA" sz="3200" b="1" kern="1200">
              <a:latin typeface="Microsoft Uighur" panose="02000000000000000000" pitchFamily="2" charset="-78"/>
              <a:ea typeface="Calibri" panose="020F0502020204030204" pitchFamily="34" charset="0"/>
              <a:cs typeface="Microsoft Uighur" panose="02000000000000000000" pitchFamily="2" charset="-78"/>
            </a:rPr>
            <a:t>3.1. استماع وتحدث/معجم</a:t>
          </a:r>
          <a:endParaRPr lang="fr-MA" sz="3200" b="1" kern="1200" dirty="0">
            <a:latin typeface="Microsoft Uighur" panose="02000000000000000000" pitchFamily="2" charset="-78"/>
            <a:ea typeface="Calibri" panose="020F0502020204030204" pitchFamily="34" charset="0"/>
            <a:cs typeface="Microsoft Uighur" panose="02000000000000000000" pitchFamily="2" charset="-78"/>
          </a:endParaRPr>
        </a:p>
      </dsp:txBody>
      <dsp:txXfrm>
        <a:off x="5230" y="549768"/>
        <a:ext cx="3566977" cy="467701"/>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06DFF3B-FD21-49A9-803A-3CC2FFCBFA6E}">
      <dsp:nvSpPr>
        <dsp:cNvPr id="0" name=""/>
        <dsp:cNvSpPr/>
      </dsp:nvSpPr>
      <dsp:spPr>
        <a:xfrm>
          <a:off x="0" y="1632506"/>
          <a:ext cx="2974025" cy="682657"/>
        </a:xfrm>
        <a:prstGeom prst="roundRect">
          <a:avLst>
            <a:gd name="adj" fmla="val 10000"/>
          </a:avLst>
        </a:prstGeom>
        <a:solidFill>
          <a:srgbClr val="D6CDE1">
            <a:shade val="30000"/>
            <a:satMod val="115000"/>
          </a:srgbClr>
        </a:soli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914400" rtl="0" eaLnBrk="1" latinLnBrk="0" hangingPunct="1">
            <a:lnSpc>
              <a:spcPct val="100000"/>
            </a:lnSpc>
            <a:spcBef>
              <a:spcPct val="0"/>
            </a:spcBef>
            <a:spcAft>
              <a:spcPct val="35000"/>
            </a:spcAft>
            <a:buNone/>
          </a:pPr>
          <a:r>
            <a:rPr lang="fr-MA" sz="3200" b="1" kern="1200" cap="none" baseline="0" dirty="0">
              <a:solidFill>
                <a:schemeClr val="bg1"/>
              </a:solidFill>
              <a:effectLst/>
              <a:latin typeface="Microsoft Uighur" panose="02000000000000000000" pitchFamily="2" charset="-78"/>
              <a:ea typeface="+mn-ea"/>
              <a:cs typeface="Microsoft Uighur" panose="02000000000000000000" pitchFamily="2" charset="-78"/>
              <a:rtl/>
            </a:rPr>
            <a:t>Test de positionnement</a:t>
          </a:r>
        </a:p>
      </dsp:txBody>
      <dsp:txXfrm>
        <a:off x="19994" y="1652500"/>
        <a:ext cx="2934037" cy="642669"/>
      </dsp:txXfrm>
    </dsp:sp>
    <dsp:sp modelId="{2686D1C5-FABC-4298-86F4-6853F3540742}">
      <dsp:nvSpPr>
        <dsp:cNvPr id="0" name=""/>
        <dsp:cNvSpPr/>
      </dsp:nvSpPr>
      <dsp:spPr>
        <a:xfrm rot="17524227">
          <a:off x="2713362" y="1571311"/>
          <a:ext cx="835117" cy="31126"/>
        </a:xfrm>
        <a:custGeom>
          <a:avLst/>
          <a:gdLst/>
          <a:ahLst/>
          <a:cxnLst/>
          <a:rect l="0" t="0" r="0" b="0"/>
          <a:pathLst>
            <a:path>
              <a:moveTo>
                <a:pt x="0" y="15563"/>
              </a:moveTo>
              <a:lnTo>
                <a:pt x="835117" y="15563"/>
              </a:lnTo>
            </a:path>
          </a:pathLst>
        </a:custGeom>
        <a:noFill/>
        <a:ln w="25400" cap="flat" cmpd="sng" algn="ctr">
          <a:solidFill>
            <a:schemeClr val="accent4">
              <a:shade val="60000"/>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133350">
            <a:lnSpc>
              <a:spcPct val="90000"/>
            </a:lnSpc>
            <a:spcBef>
              <a:spcPct val="0"/>
            </a:spcBef>
            <a:spcAft>
              <a:spcPct val="35000"/>
            </a:spcAft>
            <a:buNone/>
          </a:pPr>
          <a:endParaRPr lang="fr-MA" sz="300" kern="1200">
            <a:solidFill>
              <a:schemeClr val="tx1"/>
            </a:solidFill>
            <a:effectLst/>
            <a:latin typeface="Microsoft Uighur" panose="02000000000000000000" pitchFamily="2" charset="-78"/>
            <a:cs typeface="Microsoft Uighur" panose="02000000000000000000" pitchFamily="2" charset="-78"/>
          </a:endParaRPr>
        </a:p>
      </dsp:txBody>
      <dsp:txXfrm>
        <a:off x="3110043" y="1565996"/>
        <a:ext cx="41755" cy="41755"/>
      </dsp:txXfrm>
    </dsp:sp>
    <dsp:sp modelId="{27393854-5EC8-474C-A434-EECB0601740A}">
      <dsp:nvSpPr>
        <dsp:cNvPr id="0" name=""/>
        <dsp:cNvSpPr/>
      </dsp:nvSpPr>
      <dsp:spPr>
        <a:xfrm>
          <a:off x="3287817" y="858584"/>
          <a:ext cx="1824197" cy="682657"/>
        </a:xfrm>
        <a:prstGeom prst="roundRect">
          <a:avLst>
            <a:gd name="adj" fmla="val 10000"/>
          </a:avLst>
        </a:prstGeom>
        <a:gradFill rotWithShape="0">
          <a:gsLst>
            <a:gs pos="0">
              <a:schemeClr val="lt1">
                <a:hueOff val="0"/>
                <a:satOff val="0"/>
                <a:lumOff val="0"/>
                <a:alphaOff val="0"/>
                <a:shade val="51000"/>
                <a:satMod val="130000"/>
              </a:schemeClr>
            </a:gs>
            <a:gs pos="80000">
              <a:schemeClr val="lt1">
                <a:hueOff val="0"/>
                <a:satOff val="0"/>
                <a:lumOff val="0"/>
                <a:alphaOff val="0"/>
                <a:shade val="93000"/>
                <a:satMod val="130000"/>
              </a:schemeClr>
            </a:gs>
            <a:gs pos="100000">
              <a:schemeClr val="lt1">
                <a:hueOff val="0"/>
                <a:satOff val="0"/>
                <a:lumOff val="0"/>
                <a:alphaOff val="0"/>
                <a:shade val="94000"/>
                <a:satMod val="135000"/>
              </a:schemeClr>
            </a:gs>
          </a:gsLst>
          <a:lin ang="16200000" scaled="0"/>
        </a:gradFill>
        <a:ln>
          <a:noFill/>
        </a:ln>
        <a:effectLst>
          <a:outerShdw blurRad="40000" dist="20000" dir="5400000" rotWithShape="0">
            <a:srgbClr val="000000">
              <a:alpha val="38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914400" rtl="0" eaLnBrk="1" latinLnBrk="0" hangingPunct="1">
            <a:lnSpc>
              <a:spcPct val="100000"/>
            </a:lnSpc>
            <a:spcBef>
              <a:spcPct val="0"/>
            </a:spcBef>
            <a:spcAft>
              <a:spcPct val="35000"/>
            </a:spcAft>
            <a:buNone/>
          </a:pPr>
          <a:r>
            <a:rPr lang="fr-MA" sz="4000" b="1" kern="1200" cap="none" baseline="0" dirty="0">
              <a:effectLst/>
              <a:latin typeface="Microsoft Uighur" panose="02000000000000000000" pitchFamily="2" charset="-78"/>
              <a:ea typeface="+mn-ea"/>
              <a:cs typeface="Microsoft Uighur" panose="02000000000000000000" pitchFamily="2" charset="-78"/>
              <a:rtl/>
            </a:rPr>
            <a:t>Parcours 1</a:t>
          </a:r>
        </a:p>
      </dsp:txBody>
      <dsp:txXfrm>
        <a:off x="3307811" y="878578"/>
        <a:ext cx="1784209" cy="642669"/>
      </dsp:txXfrm>
    </dsp:sp>
    <dsp:sp modelId="{CB3A6292-8AC3-4DC7-A46C-E7D891FD1C51}">
      <dsp:nvSpPr>
        <dsp:cNvPr id="0" name=""/>
        <dsp:cNvSpPr/>
      </dsp:nvSpPr>
      <dsp:spPr>
        <a:xfrm rot="21551176">
          <a:off x="5111975" y="1178782"/>
          <a:ext cx="783988" cy="31126"/>
        </a:xfrm>
        <a:custGeom>
          <a:avLst/>
          <a:gdLst/>
          <a:ahLst/>
          <a:cxnLst/>
          <a:rect l="0" t="0" r="0" b="0"/>
          <a:pathLst>
            <a:path>
              <a:moveTo>
                <a:pt x="0" y="15563"/>
              </a:moveTo>
              <a:lnTo>
                <a:pt x="783988" y="15563"/>
              </a:lnTo>
            </a:path>
          </a:pathLst>
        </a:custGeom>
        <a:noFill/>
        <a:ln w="25400" cap="flat" cmpd="sng" algn="ctr">
          <a:solidFill>
            <a:schemeClr val="accent4">
              <a:shade val="80000"/>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133350">
            <a:lnSpc>
              <a:spcPct val="90000"/>
            </a:lnSpc>
            <a:spcBef>
              <a:spcPct val="0"/>
            </a:spcBef>
            <a:spcAft>
              <a:spcPct val="35000"/>
            </a:spcAft>
            <a:buNone/>
          </a:pPr>
          <a:endParaRPr lang="fr-MA" sz="300" kern="1200">
            <a:solidFill>
              <a:schemeClr val="tx1"/>
            </a:solidFill>
            <a:effectLst/>
            <a:latin typeface="Microsoft Uighur" panose="02000000000000000000" pitchFamily="2" charset="-78"/>
            <a:cs typeface="Microsoft Uighur" panose="02000000000000000000" pitchFamily="2" charset="-78"/>
          </a:endParaRPr>
        </a:p>
      </dsp:txBody>
      <dsp:txXfrm>
        <a:off x="5484369" y="1174746"/>
        <a:ext cx="39199" cy="39199"/>
      </dsp:txXfrm>
    </dsp:sp>
    <dsp:sp modelId="{83792FEB-71AD-4214-AE20-7141030F9A1D}">
      <dsp:nvSpPr>
        <dsp:cNvPr id="0" name=""/>
        <dsp:cNvSpPr/>
      </dsp:nvSpPr>
      <dsp:spPr>
        <a:xfrm>
          <a:off x="5895924" y="847450"/>
          <a:ext cx="2596993" cy="682657"/>
        </a:xfrm>
        <a:prstGeom prst="roundRect">
          <a:avLst>
            <a:gd name="adj" fmla="val 10000"/>
          </a:avLst>
        </a:prstGeom>
        <a:gradFill rotWithShape="0">
          <a:gsLst>
            <a:gs pos="0">
              <a:schemeClr val="lt1">
                <a:hueOff val="0"/>
                <a:satOff val="0"/>
                <a:lumOff val="0"/>
                <a:alphaOff val="0"/>
                <a:shade val="51000"/>
                <a:satMod val="130000"/>
              </a:schemeClr>
            </a:gs>
            <a:gs pos="80000">
              <a:schemeClr val="lt1">
                <a:hueOff val="0"/>
                <a:satOff val="0"/>
                <a:lumOff val="0"/>
                <a:alphaOff val="0"/>
                <a:shade val="93000"/>
                <a:satMod val="130000"/>
              </a:schemeClr>
            </a:gs>
            <a:gs pos="100000">
              <a:schemeClr val="lt1">
                <a:hueOff val="0"/>
                <a:satOff val="0"/>
                <a:lumOff val="0"/>
                <a:alphaOff val="0"/>
                <a:shade val="94000"/>
                <a:satMod val="135000"/>
              </a:schemeClr>
            </a:gs>
          </a:gsLst>
          <a:lin ang="16200000" scaled="0"/>
        </a:gradFill>
        <a:ln>
          <a:noFill/>
        </a:ln>
        <a:effectLst>
          <a:outerShdw blurRad="40000" dist="20000" dir="5400000" rotWithShape="0">
            <a:srgbClr val="000000">
              <a:alpha val="38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27940" tIns="27940" rIns="27940" bIns="27940" numCol="1" spcCol="1270" anchor="ctr" anchorCtr="0">
          <a:noAutofit/>
        </a:bodyPr>
        <a:lstStyle/>
        <a:p>
          <a:pPr marL="0" lvl="0" indent="0" algn="ctr" defTabSz="914400" rtl="0" eaLnBrk="1" latinLnBrk="0" hangingPunct="1">
            <a:lnSpc>
              <a:spcPct val="100000"/>
            </a:lnSpc>
            <a:spcBef>
              <a:spcPct val="0"/>
            </a:spcBef>
            <a:spcAft>
              <a:spcPct val="35000"/>
            </a:spcAft>
            <a:buNone/>
          </a:pPr>
          <a:r>
            <a:rPr lang="fr-MA" sz="4400" b="1" kern="1200" cap="none" baseline="0" dirty="0">
              <a:effectLst/>
              <a:latin typeface="Microsoft Uighur" panose="02000000000000000000" pitchFamily="2" charset="-78"/>
              <a:ea typeface="+mn-ea"/>
              <a:cs typeface="Microsoft Uighur" panose="02000000000000000000" pitchFamily="2" charset="-78"/>
              <a:rtl/>
            </a:rPr>
            <a:t>Palier1: lettre</a:t>
          </a:r>
        </a:p>
      </dsp:txBody>
      <dsp:txXfrm>
        <a:off x="5915918" y="867444"/>
        <a:ext cx="2557005" cy="642669"/>
      </dsp:txXfrm>
    </dsp:sp>
    <dsp:sp modelId="{811AE7E7-9E1A-4F6F-84C0-1C7F419336EE}">
      <dsp:nvSpPr>
        <dsp:cNvPr id="0" name=""/>
        <dsp:cNvSpPr/>
      </dsp:nvSpPr>
      <dsp:spPr>
        <a:xfrm rot="121929">
          <a:off x="2973926" y="1963839"/>
          <a:ext cx="313989" cy="31126"/>
        </a:xfrm>
        <a:custGeom>
          <a:avLst/>
          <a:gdLst/>
          <a:ahLst/>
          <a:cxnLst/>
          <a:rect l="0" t="0" r="0" b="0"/>
          <a:pathLst>
            <a:path>
              <a:moveTo>
                <a:pt x="0" y="15563"/>
              </a:moveTo>
              <a:lnTo>
                <a:pt x="313989" y="15563"/>
              </a:lnTo>
            </a:path>
          </a:pathLst>
        </a:custGeom>
        <a:noFill/>
        <a:ln w="25400" cap="flat" cmpd="sng" algn="ctr">
          <a:solidFill>
            <a:schemeClr val="accent4">
              <a:shade val="60000"/>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133350">
            <a:lnSpc>
              <a:spcPct val="90000"/>
            </a:lnSpc>
            <a:spcBef>
              <a:spcPct val="0"/>
            </a:spcBef>
            <a:spcAft>
              <a:spcPct val="35000"/>
            </a:spcAft>
            <a:buNone/>
          </a:pPr>
          <a:endParaRPr lang="fr-MA" sz="300" kern="1200">
            <a:solidFill>
              <a:schemeClr val="tx1"/>
            </a:solidFill>
            <a:effectLst/>
            <a:latin typeface="Microsoft Uighur" panose="02000000000000000000" pitchFamily="2" charset="-78"/>
            <a:cs typeface="Microsoft Uighur" panose="02000000000000000000" pitchFamily="2" charset="-78"/>
          </a:endParaRPr>
        </a:p>
      </dsp:txBody>
      <dsp:txXfrm>
        <a:off x="3123071" y="1971552"/>
        <a:ext cx="15699" cy="15699"/>
      </dsp:txXfrm>
    </dsp:sp>
    <dsp:sp modelId="{172BCFFB-6364-4342-9EF2-C66D6F83B4EC}">
      <dsp:nvSpPr>
        <dsp:cNvPr id="0" name=""/>
        <dsp:cNvSpPr/>
      </dsp:nvSpPr>
      <dsp:spPr>
        <a:xfrm>
          <a:off x="3287817" y="1643640"/>
          <a:ext cx="1824197" cy="682657"/>
        </a:xfrm>
        <a:prstGeom prst="roundRect">
          <a:avLst>
            <a:gd name="adj" fmla="val 10000"/>
          </a:avLst>
        </a:prstGeom>
        <a:gradFill rotWithShape="0">
          <a:gsLst>
            <a:gs pos="0">
              <a:schemeClr val="lt1">
                <a:hueOff val="0"/>
                <a:satOff val="0"/>
                <a:lumOff val="0"/>
                <a:alphaOff val="0"/>
                <a:shade val="51000"/>
                <a:satMod val="130000"/>
              </a:schemeClr>
            </a:gs>
            <a:gs pos="80000">
              <a:schemeClr val="lt1">
                <a:hueOff val="0"/>
                <a:satOff val="0"/>
                <a:lumOff val="0"/>
                <a:alphaOff val="0"/>
                <a:shade val="93000"/>
                <a:satMod val="130000"/>
              </a:schemeClr>
            </a:gs>
            <a:gs pos="100000">
              <a:schemeClr val="lt1">
                <a:hueOff val="0"/>
                <a:satOff val="0"/>
                <a:lumOff val="0"/>
                <a:alphaOff val="0"/>
                <a:shade val="94000"/>
                <a:satMod val="135000"/>
              </a:schemeClr>
            </a:gs>
          </a:gsLst>
          <a:lin ang="16200000" scaled="0"/>
        </a:gradFill>
        <a:ln>
          <a:noFill/>
        </a:ln>
        <a:effectLst>
          <a:outerShdw blurRad="40000" dist="20000" dir="5400000" rotWithShape="0">
            <a:srgbClr val="000000">
              <a:alpha val="38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914400" rtl="0" eaLnBrk="1" latinLnBrk="0" hangingPunct="1">
            <a:lnSpc>
              <a:spcPct val="100000"/>
            </a:lnSpc>
            <a:spcBef>
              <a:spcPct val="0"/>
            </a:spcBef>
            <a:spcAft>
              <a:spcPct val="35000"/>
            </a:spcAft>
            <a:buNone/>
          </a:pPr>
          <a:r>
            <a:rPr lang="fr-MA" sz="4000" b="1" kern="1200" cap="none" baseline="0" dirty="0">
              <a:effectLst/>
              <a:latin typeface="Microsoft Uighur" panose="02000000000000000000" pitchFamily="2" charset="-78"/>
              <a:ea typeface="+mn-ea"/>
              <a:cs typeface="Microsoft Uighur" panose="02000000000000000000" pitchFamily="2" charset="-78"/>
              <a:rtl/>
            </a:rPr>
            <a:t>Parcours 2</a:t>
          </a:r>
        </a:p>
      </dsp:txBody>
      <dsp:txXfrm>
        <a:off x="3307811" y="1663634"/>
        <a:ext cx="1784209" cy="642669"/>
      </dsp:txXfrm>
    </dsp:sp>
    <dsp:sp modelId="{4B070E92-0E32-41CC-B537-E3F64B693E58}">
      <dsp:nvSpPr>
        <dsp:cNvPr id="0" name=""/>
        <dsp:cNvSpPr/>
      </dsp:nvSpPr>
      <dsp:spPr>
        <a:xfrm rot="21551176">
          <a:off x="5111975" y="1963839"/>
          <a:ext cx="783988" cy="31126"/>
        </a:xfrm>
        <a:custGeom>
          <a:avLst/>
          <a:gdLst/>
          <a:ahLst/>
          <a:cxnLst/>
          <a:rect l="0" t="0" r="0" b="0"/>
          <a:pathLst>
            <a:path>
              <a:moveTo>
                <a:pt x="0" y="15563"/>
              </a:moveTo>
              <a:lnTo>
                <a:pt x="783988" y="15563"/>
              </a:lnTo>
            </a:path>
          </a:pathLst>
        </a:custGeom>
        <a:noFill/>
        <a:ln w="25400" cap="flat" cmpd="sng" algn="ctr">
          <a:solidFill>
            <a:schemeClr val="accent4">
              <a:shade val="80000"/>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133350">
            <a:lnSpc>
              <a:spcPct val="90000"/>
            </a:lnSpc>
            <a:spcBef>
              <a:spcPct val="0"/>
            </a:spcBef>
            <a:spcAft>
              <a:spcPct val="35000"/>
            </a:spcAft>
            <a:buNone/>
          </a:pPr>
          <a:endParaRPr lang="fr-MA" sz="300" kern="1200">
            <a:solidFill>
              <a:schemeClr val="tx1"/>
            </a:solidFill>
            <a:effectLst/>
            <a:latin typeface="Microsoft Uighur" panose="02000000000000000000" pitchFamily="2" charset="-78"/>
            <a:cs typeface="Microsoft Uighur" panose="02000000000000000000" pitchFamily="2" charset="-78"/>
          </a:endParaRPr>
        </a:p>
      </dsp:txBody>
      <dsp:txXfrm>
        <a:off x="5484369" y="1959802"/>
        <a:ext cx="39199" cy="39199"/>
      </dsp:txXfrm>
    </dsp:sp>
    <dsp:sp modelId="{7D0F1A16-6EBF-44C0-89A8-802CFDC22E55}">
      <dsp:nvSpPr>
        <dsp:cNvPr id="0" name=""/>
        <dsp:cNvSpPr/>
      </dsp:nvSpPr>
      <dsp:spPr>
        <a:xfrm>
          <a:off x="5895924" y="1632506"/>
          <a:ext cx="2624518" cy="682657"/>
        </a:xfrm>
        <a:prstGeom prst="roundRect">
          <a:avLst>
            <a:gd name="adj" fmla="val 10000"/>
          </a:avLst>
        </a:prstGeom>
        <a:gradFill rotWithShape="0">
          <a:gsLst>
            <a:gs pos="0">
              <a:schemeClr val="lt1">
                <a:hueOff val="0"/>
                <a:satOff val="0"/>
                <a:lumOff val="0"/>
                <a:alphaOff val="0"/>
                <a:shade val="51000"/>
                <a:satMod val="130000"/>
              </a:schemeClr>
            </a:gs>
            <a:gs pos="80000">
              <a:schemeClr val="lt1">
                <a:hueOff val="0"/>
                <a:satOff val="0"/>
                <a:lumOff val="0"/>
                <a:alphaOff val="0"/>
                <a:shade val="93000"/>
                <a:satMod val="130000"/>
              </a:schemeClr>
            </a:gs>
            <a:gs pos="100000">
              <a:schemeClr val="lt1">
                <a:hueOff val="0"/>
                <a:satOff val="0"/>
                <a:lumOff val="0"/>
                <a:alphaOff val="0"/>
                <a:shade val="94000"/>
                <a:satMod val="135000"/>
              </a:schemeClr>
            </a:gs>
          </a:gsLst>
          <a:lin ang="16200000" scaled="0"/>
        </a:gradFill>
        <a:ln>
          <a:noFill/>
        </a:ln>
        <a:effectLst>
          <a:outerShdw blurRad="40000" dist="20000" dir="5400000" rotWithShape="0">
            <a:srgbClr val="000000">
              <a:alpha val="38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27940" tIns="27940" rIns="27940" bIns="27940" numCol="1" spcCol="1270" anchor="ctr" anchorCtr="0">
          <a:noAutofit/>
        </a:bodyPr>
        <a:lstStyle/>
        <a:p>
          <a:pPr marL="0" lvl="0" indent="0" algn="ctr" defTabSz="914400" rtl="0" eaLnBrk="1" latinLnBrk="0" hangingPunct="1">
            <a:lnSpc>
              <a:spcPct val="100000"/>
            </a:lnSpc>
            <a:spcBef>
              <a:spcPct val="0"/>
            </a:spcBef>
            <a:spcAft>
              <a:spcPct val="35000"/>
            </a:spcAft>
            <a:buNone/>
          </a:pPr>
          <a:r>
            <a:rPr lang="fr-MA" sz="4400" b="1" kern="1200" cap="none" baseline="0">
              <a:effectLst/>
              <a:latin typeface="Microsoft Uighur" panose="02000000000000000000" pitchFamily="2" charset="-78"/>
              <a:ea typeface="+mn-ea"/>
              <a:cs typeface="Microsoft Uighur" panose="02000000000000000000" pitchFamily="2" charset="-78"/>
              <a:rtl/>
            </a:rPr>
            <a:t>Palier 2: M.S</a:t>
          </a:r>
          <a:endParaRPr lang="fr-MA" sz="4400" b="1" kern="1200" cap="none" baseline="0" dirty="0">
            <a:effectLst/>
            <a:latin typeface="Microsoft Uighur" panose="02000000000000000000" pitchFamily="2" charset="-78"/>
            <a:ea typeface="+mn-ea"/>
            <a:cs typeface="Microsoft Uighur" panose="02000000000000000000" pitchFamily="2" charset="-78"/>
            <a:rtl/>
          </a:endParaRPr>
        </a:p>
      </dsp:txBody>
      <dsp:txXfrm>
        <a:off x="5915918" y="1652500"/>
        <a:ext cx="2584530" cy="642669"/>
      </dsp:txXfrm>
    </dsp:sp>
    <dsp:sp modelId="{C0A4593D-8A69-4AE7-B53A-55EA9257BB08}">
      <dsp:nvSpPr>
        <dsp:cNvPr id="0" name=""/>
        <dsp:cNvSpPr/>
      </dsp:nvSpPr>
      <dsp:spPr>
        <a:xfrm rot="4109385">
          <a:off x="2703023" y="2356367"/>
          <a:ext cx="855794" cy="31126"/>
        </a:xfrm>
        <a:custGeom>
          <a:avLst/>
          <a:gdLst/>
          <a:ahLst/>
          <a:cxnLst/>
          <a:rect l="0" t="0" r="0" b="0"/>
          <a:pathLst>
            <a:path>
              <a:moveTo>
                <a:pt x="0" y="15563"/>
              </a:moveTo>
              <a:lnTo>
                <a:pt x="855794" y="15563"/>
              </a:lnTo>
            </a:path>
          </a:pathLst>
        </a:custGeom>
        <a:noFill/>
        <a:ln w="25400" cap="flat" cmpd="sng" algn="ctr">
          <a:solidFill>
            <a:schemeClr val="accent4">
              <a:shade val="60000"/>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133350">
            <a:lnSpc>
              <a:spcPct val="90000"/>
            </a:lnSpc>
            <a:spcBef>
              <a:spcPct val="0"/>
            </a:spcBef>
            <a:spcAft>
              <a:spcPct val="35000"/>
            </a:spcAft>
            <a:buNone/>
          </a:pPr>
          <a:endParaRPr lang="fr-MA" sz="300" kern="1200">
            <a:solidFill>
              <a:schemeClr val="tx1"/>
            </a:solidFill>
            <a:effectLst/>
            <a:latin typeface="Microsoft Uighur" panose="02000000000000000000" pitchFamily="2" charset="-78"/>
            <a:cs typeface="Microsoft Uighur" panose="02000000000000000000" pitchFamily="2" charset="-78"/>
          </a:endParaRPr>
        </a:p>
      </dsp:txBody>
      <dsp:txXfrm>
        <a:off x="3109526" y="2350535"/>
        <a:ext cx="42789" cy="42789"/>
      </dsp:txXfrm>
    </dsp:sp>
    <dsp:sp modelId="{4B387D84-6A18-4110-95D5-0F497509E650}">
      <dsp:nvSpPr>
        <dsp:cNvPr id="0" name=""/>
        <dsp:cNvSpPr/>
      </dsp:nvSpPr>
      <dsp:spPr>
        <a:xfrm>
          <a:off x="3287817" y="2428697"/>
          <a:ext cx="1824197" cy="682657"/>
        </a:xfrm>
        <a:prstGeom prst="roundRect">
          <a:avLst>
            <a:gd name="adj" fmla="val 10000"/>
          </a:avLst>
        </a:prstGeom>
        <a:gradFill rotWithShape="0">
          <a:gsLst>
            <a:gs pos="0">
              <a:schemeClr val="lt1">
                <a:hueOff val="0"/>
                <a:satOff val="0"/>
                <a:lumOff val="0"/>
                <a:alphaOff val="0"/>
                <a:shade val="51000"/>
                <a:satMod val="130000"/>
              </a:schemeClr>
            </a:gs>
            <a:gs pos="80000">
              <a:schemeClr val="lt1">
                <a:hueOff val="0"/>
                <a:satOff val="0"/>
                <a:lumOff val="0"/>
                <a:alphaOff val="0"/>
                <a:shade val="93000"/>
                <a:satMod val="130000"/>
              </a:schemeClr>
            </a:gs>
            <a:gs pos="100000">
              <a:schemeClr val="lt1">
                <a:hueOff val="0"/>
                <a:satOff val="0"/>
                <a:lumOff val="0"/>
                <a:alphaOff val="0"/>
                <a:shade val="94000"/>
                <a:satMod val="135000"/>
              </a:schemeClr>
            </a:gs>
          </a:gsLst>
          <a:lin ang="16200000" scaled="0"/>
        </a:gradFill>
        <a:ln>
          <a:noFill/>
        </a:ln>
        <a:effectLst>
          <a:outerShdw blurRad="40000" dist="20000" dir="5400000" rotWithShape="0">
            <a:srgbClr val="000000">
              <a:alpha val="38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914400" rtl="0" eaLnBrk="1" latinLnBrk="0" hangingPunct="1">
            <a:lnSpc>
              <a:spcPct val="100000"/>
            </a:lnSpc>
            <a:spcBef>
              <a:spcPct val="0"/>
            </a:spcBef>
            <a:spcAft>
              <a:spcPct val="35000"/>
            </a:spcAft>
            <a:buNone/>
          </a:pPr>
          <a:r>
            <a:rPr lang="fr-MA" sz="4000" b="1" kern="1200" cap="none" baseline="0" dirty="0">
              <a:effectLst/>
              <a:latin typeface="Microsoft Uighur" panose="02000000000000000000" pitchFamily="2" charset="-78"/>
              <a:ea typeface="+mn-ea"/>
              <a:cs typeface="Microsoft Uighur" panose="02000000000000000000" pitchFamily="2" charset="-78"/>
              <a:rtl/>
            </a:rPr>
            <a:t>Parcours 3</a:t>
          </a:r>
        </a:p>
      </dsp:txBody>
      <dsp:txXfrm>
        <a:off x="3307811" y="2448691"/>
        <a:ext cx="1784209" cy="642669"/>
      </dsp:txXfrm>
    </dsp:sp>
    <dsp:sp modelId="{3A6778E2-A471-44C8-9B0C-0252B9C4934A}">
      <dsp:nvSpPr>
        <dsp:cNvPr id="0" name=""/>
        <dsp:cNvSpPr/>
      </dsp:nvSpPr>
      <dsp:spPr>
        <a:xfrm rot="21551176">
          <a:off x="5111975" y="2748895"/>
          <a:ext cx="783988" cy="31126"/>
        </a:xfrm>
        <a:custGeom>
          <a:avLst/>
          <a:gdLst/>
          <a:ahLst/>
          <a:cxnLst/>
          <a:rect l="0" t="0" r="0" b="0"/>
          <a:pathLst>
            <a:path>
              <a:moveTo>
                <a:pt x="0" y="15563"/>
              </a:moveTo>
              <a:lnTo>
                <a:pt x="783988" y="15563"/>
              </a:lnTo>
            </a:path>
          </a:pathLst>
        </a:custGeom>
        <a:noFill/>
        <a:ln w="25400" cap="flat" cmpd="sng" algn="ctr">
          <a:solidFill>
            <a:schemeClr val="accent4">
              <a:shade val="80000"/>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133350">
            <a:lnSpc>
              <a:spcPct val="90000"/>
            </a:lnSpc>
            <a:spcBef>
              <a:spcPct val="0"/>
            </a:spcBef>
            <a:spcAft>
              <a:spcPct val="35000"/>
            </a:spcAft>
            <a:buNone/>
          </a:pPr>
          <a:endParaRPr lang="fr-MA" sz="300" kern="1200">
            <a:solidFill>
              <a:schemeClr val="tx1"/>
            </a:solidFill>
            <a:effectLst/>
            <a:latin typeface="Microsoft Uighur" panose="02000000000000000000" pitchFamily="2" charset="-78"/>
            <a:cs typeface="Microsoft Uighur" panose="02000000000000000000" pitchFamily="2" charset="-78"/>
          </a:endParaRPr>
        </a:p>
      </dsp:txBody>
      <dsp:txXfrm>
        <a:off x="5484369" y="2744859"/>
        <a:ext cx="39199" cy="39199"/>
      </dsp:txXfrm>
    </dsp:sp>
    <dsp:sp modelId="{12A26271-D4BB-4641-95E2-D00E83D21DA9}">
      <dsp:nvSpPr>
        <dsp:cNvPr id="0" name=""/>
        <dsp:cNvSpPr/>
      </dsp:nvSpPr>
      <dsp:spPr>
        <a:xfrm>
          <a:off x="5895924" y="2417562"/>
          <a:ext cx="2624518" cy="682657"/>
        </a:xfrm>
        <a:prstGeom prst="roundRect">
          <a:avLst>
            <a:gd name="adj" fmla="val 10000"/>
          </a:avLst>
        </a:prstGeom>
        <a:gradFill rotWithShape="0">
          <a:gsLst>
            <a:gs pos="0">
              <a:schemeClr val="lt1">
                <a:hueOff val="0"/>
                <a:satOff val="0"/>
                <a:lumOff val="0"/>
                <a:alphaOff val="0"/>
                <a:shade val="51000"/>
                <a:satMod val="130000"/>
              </a:schemeClr>
            </a:gs>
            <a:gs pos="80000">
              <a:schemeClr val="lt1">
                <a:hueOff val="0"/>
                <a:satOff val="0"/>
                <a:lumOff val="0"/>
                <a:alphaOff val="0"/>
                <a:shade val="93000"/>
                <a:satMod val="130000"/>
              </a:schemeClr>
            </a:gs>
            <a:gs pos="100000">
              <a:schemeClr val="lt1">
                <a:hueOff val="0"/>
                <a:satOff val="0"/>
                <a:lumOff val="0"/>
                <a:alphaOff val="0"/>
                <a:shade val="94000"/>
                <a:satMod val="135000"/>
              </a:schemeClr>
            </a:gs>
          </a:gsLst>
          <a:lin ang="16200000" scaled="0"/>
        </a:gradFill>
        <a:ln>
          <a:noFill/>
        </a:ln>
        <a:effectLst>
          <a:outerShdw blurRad="40000" dist="20000" dir="5400000" rotWithShape="0">
            <a:srgbClr val="000000">
              <a:alpha val="38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27940" tIns="27940" rIns="27940" bIns="27940" numCol="1" spcCol="1270" anchor="ctr" anchorCtr="0">
          <a:noAutofit/>
        </a:bodyPr>
        <a:lstStyle/>
        <a:p>
          <a:pPr marL="0" lvl="0" indent="0" algn="ctr" defTabSz="914400" rtl="0" eaLnBrk="1" latinLnBrk="0" hangingPunct="1">
            <a:lnSpc>
              <a:spcPct val="100000"/>
            </a:lnSpc>
            <a:spcBef>
              <a:spcPct val="0"/>
            </a:spcBef>
            <a:spcAft>
              <a:spcPct val="35000"/>
            </a:spcAft>
            <a:buNone/>
          </a:pPr>
          <a:r>
            <a:rPr lang="fr-MA" sz="4400" b="1" kern="1200" cap="none" baseline="0">
              <a:effectLst/>
              <a:latin typeface="Microsoft Uighur" panose="02000000000000000000" pitchFamily="2" charset="-78"/>
              <a:ea typeface="+mn-ea"/>
              <a:cs typeface="Microsoft Uighur" panose="02000000000000000000" pitchFamily="2" charset="-78"/>
              <a:rtl/>
            </a:rPr>
            <a:t>Palier 4: M.GC</a:t>
          </a:r>
          <a:endParaRPr lang="fr-MA" sz="4400" b="1" kern="1200" cap="none" baseline="0" dirty="0">
            <a:effectLst/>
            <a:latin typeface="Microsoft Uighur" panose="02000000000000000000" pitchFamily="2" charset="-78"/>
            <a:ea typeface="+mn-ea"/>
            <a:cs typeface="Microsoft Uighur" panose="02000000000000000000" pitchFamily="2" charset="-78"/>
            <a:rtl/>
          </a:endParaRPr>
        </a:p>
      </dsp:txBody>
      <dsp:txXfrm>
        <a:off x="5915918" y="2437556"/>
        <a:ext cx="2584530" cy="642669"/>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24C5E60-DC5A-409F-A244-F0B9CA41183D}">
      <dsp:nvSpPr>
        <dsp:cNvPr id="0" name=""/>
        <dsp:cNvSpPr/>
      </dsp:nvSpPr>
      <dsp:spPr>
        <a:xfrm rot="5400000">
          <a:off x="1176445" y="538835"/>
          <a:ext cx="929783" cy="1547138"/>
        </a:xfrm>
        <a:prstGeom prst="corner">
          <a:avLst>
            <a:gd name="adj1" fmla="val 16120"/>
            <a:gd name="adj2" fmla="val 16110"/>
          </a:avLst>
        </a:prstGeom>
        <a:gradFill rotWithShape="0">
          <a:gsLst>
            <a:gs pos="0">
              <a:schemeClr val="accent2">
                <a:hueOff val="0"/>
                <a:satOff val="0"/>
                <a:lumOff val="0"/>
                <a:alphaOff val="0"/>
                <a:tint val="50000"/>
                <a:satMod val="300000"/>
              </a:schemeClr>
            </a:gs>
            <a:gs pos="35000">
              <a:schemeClr val="accent2">
                <a:hueOff val="0"/>
                <a:satOff val="0"/>
                <a:lumOff val="0"/>
                <a:alphaOff val="0"/>
                <a:tint val="37000"/>
                <a:satMod val="300000"/>
              </a:schemeClr>
            </a:gs>
            <a:gs pos="100000">
              <a:schemeClr val="accent2">
                <a:hueOff val="0"/>
                <a:satOff val="0"/>
                <a:lumOff val="0"/>
                <a:alphaOff val="0"/>
                <a:tint val="15000"/>
                <a:satMod val="350000"/>
              </a:schemeClr>
            </a:gs>
          </a:gsLst>
          <a:lin ang="16200000" scaled="1"/>
        </a:gradFill>
        <a:ln w="9525" cap="flat" cmpd="sng" algn="ctr">
          <a:solidFill>
            <a:schemeClr val="accent2">
              <a:hueOff val="0"/>
              <a:satOff val="0"/>
              <a:lumOff val="0"/>
              <a:alphaOff val="0"/>
            </a:schemeClr>
          </a:solidFill>
          <a:prstDash val="solid"/>
        </a:ln>
        <a:effectLst>
          <a:outerShdw blurRad="40000" dist="20000" dir="5400000" rotWithShape="0">
            <a:srgbClr val="000000">
              <a:alpha val="38000"/>
            </a:srgbClr>
          </a:outerShdw>
        </a:effectLst>
      </dsp:spPr>
      <dsp:style>
        <a:lnRef idx="1">
          <a:scrgbClr r="0" g="0" b="0"/>
        </a:lnRef>
        <a:fillRef idx="2">
          <a:scrgbClr r="0" g="0" b="0"/>
        </a:fillRef>
        <a:effectRef idx="1">
          <a:scrgbClr r="0" g="0" b="0"/>
        </a:effectRef>
        <a:fontRef idx="minor">
          <a:schemeClr val="dk1"/>
        </a:fontRef>
      </dsp:style>
    </dsp:sp>
    <dsp:sp modelId="{3033E65E-F48B-4EBF-8D01-3F0DBDDB8743}">
      <dsp:nvSpPr>
        <dsp:cNvPr id="0" name=""/>
        <dsp:cNvSpPr/>
      </dsp:nvSpPr>
      <dsp:spPr>
        <a:xfrm>
          <a:off x="1021241" y="1001096"/>
          <a:ext cx="1396765" cy="122434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7160" tIns="137160" rIns="137160" bIns="137160" numCol="1" spcCol="1270" anchor="t" anchorCtr="0">
          <a:noAutofit/>
        </a:bodyPr>
        <a:lstStyle/>
        <a:p>
          <a:pPr marL="0" lvl="0" indent="0" algn="ctr" defTabSz="1600200">
            <a:lnSpc>
              <a:spcPct val="90000"/>
            </a:lnSpc>
            <a:spcBef>
              <a:spcPct val="0"/>
            </a:spcBef>
            <a:spcAft>
              <a:spcPct val="35000"/>
            </a:spcAft>
            <a:buNone/>
          </a:pPr>
          <a:r>
            <a:rPr lang="fr-MA" sz="3600" b="1" kern="1200" dirty="0">
              <a:solidFill>
                <a:schemeClr val="accent4">
                  <a:lumMod val="75000"/>
                </a:schemeClr>
              </a:solidFill>
              <a:latin typeface="Microsoft Uighur" panose="02000000000000000000" pitchFamily="2" charset="-78"/>
              <a:cs typeface="Microsoft Uighur" panose="02000000000000000000" pitchFamily="2" charset="-78"/>
            </a:rPr>
            <a:t>Palier 1</a:t>
          </a:r>
        </a:p>
        <a:p>
          <a:pPr marL="0" lvl="0" indent="0" algn="ctr" defTabSz="1600200">
            <a:lnSpc>
              <a:spcPct val="90000"/>
            </a:lnSpc>
            <a:spcBef>
              <a:spcPct val="0"/>
            </a:spcBef>
            <a:spcAft>
              <a:spcPct val="35000"/>
            </a:spcAft>
            <a:buNone/>
          </a:pPr>
          <a:r>
            <a:rPr lang="fr-MA" sz="3600" b="1" kern="1200" dirty="0">
              <a:solidFill>
                <a:schemeClr val="accent4">
                  <a:lumMod val="75000"/>
                </a:schemeClr>
              </a:solidFill>
              <a:latin typeface="Microsoft Uighur" panose="02000000000000000000" pitchFamily="2" charset="-78"/>
              <a:cs typeface="Microsoft Uighur" panose="02000000000000000000" pitchFamily="2" charset="-78"/>
            </a:rPr>
            <a:t>Lettre</a:t>
          </a:r>
        </a:p>
      </dsp:txBody>
      <dsp:txXfrm>
        <a:off x="1021241" y="1001096"/>
        <a:ext cx="1396765" cy="1224346"/>
      </dsp:txXfrm>
    </dsp:sp>
    <dsp:sp modelId="{64401DB5-BA5B-4785-B037-D8B45F262A03}">
      <dsp:nvSpPr>
        <dsp:cNvPr id="0" name=""/>
        <dsp:cNvSpPr/>
      </dsp:nvSpPr>
      <dsp:spPr>
        <a:xfrm>
          <a:off x="2154465" y="424933"/>
          <a:ext cx="263540" cy="263540"/>
        </a:xfrm>
        <a:prstGeom prst="triangle">
          <a:avLst>
            <a:gd name="adj" fmla="val 100000"/>
          </a:avLst>
        </a:prstGeom>
        <a:gradFill rotWithShape="0">
          <a:gsLst>
            <a:gs pos="0">
              <a:schemeClr val="accent2">
                <a:hueOff val="1170380"/>
                <a:satOff val="-1460"/>
                <a:lumOff val="343"/>
                <a:alphaOff val="0"/>
                <a:tint val="50000"/>
                <a:satMod val="300000"/>
              </a:schemeClr>
            </a:gs>
            <a:gs pos="35000">
              <a:schemeClr val="accent2">
                <a:hueOff val="1170380"/>
                <a:satOff val="-1460"/>
                <a:lumOff val="343"/>
                <a:alphaOff val="0"/>
                <a:tint val="37000"/>
                <a:satMod val="300000"/>
              </a:schemeClr>
            </a:gs>
            <a:gs pos="100000">
              <a:schemeClr val="accent2">
                <a:hueOff val="1170380"/>
                <a:satOff val="-1460"/>
                <a:lumOff val="343"/>
                <a:alphaOff val="0"/>
                <a:tint val="15000"/>
                <a:satMod val="350000"/>
              </a:schemeClr>
            </a:gs>
          </a:gsLst>
          <a:lin ang="16200000" scaled="1"/>
        </a:gradFill>
        <a:ln w="9525" cap="flat" cmpd="sng" algn="ctr">
          <a:solidFill>
            <a:schemeClr val="accent2">
              <a:hueOff val="1170380"/>
              <a:satOff val="-1460"/>
              <a:lumOff val="343"/>
              <a:alphaOff val="0"/>
            </a:schemeClr>
          </a:solidFill>
          <a:prstDash val="solid"/>
        </a:ln>
        <a:effectLst>
          <a:outerShdw blurRad="40000" dist="20000" dir="5400000" rotWithShape="0">
            <a:srgbClr val="000000">
              <a:alpha val="38000"/>
            </a:srgbClr>
          </a:outerShdw>
        </a:effectLst>
      </dsp:spPr>
      <dsp:style>
        <a:lnRef idx="1">
          <a:scrgbClr r="0" g="0" b="0"/>
        </a:lnRef>
        <a:fillRef idx="2">
          <a:scrgbClr r="0" g="0" b="0"/>
        </a:fillRef>
        <a:effectRef idx="1">
          <a:scrgbClr r="0" g="0" b="0"/>
        </a:effectRef>
        <a:fontRef idx="minor">
          <a:schemeClr val="dk1"/>
        </a:fontRef>
      </dsp:style>
    </dsp:sp>
    <dsp:sp modelId="{40CAE1D5-43BE-4902-956E-3C9182514EC7}">
      <dsp:nvSpPr>
        <dsp:cNvPr id="0" name=""/>
        <dsp:cNvSpPr/>
      </dsp:nvSpPr>
      <dsp:spPr>
        <a:xfrm rot="5400000">
          <a:off x="2886358" y="115716"/>
          <a:ext cx="929783" cy="1547138"/>
        </a:xfrm>
        <a:prstGeom prst="corner">
          <a:avLst>
            <a:gd name="adj1" fmla="val 16120"/>
            <a:gd name="adj2" fmla="val 16110"/>
          </a:avLst>
        </a:prstGeom>
        <a:gradFill rotWithShape="0">
          <a:gsLst>
            <a:gs pos="0">
              <a:schemeClr val="accent2">
                <a:hueOff val="2340759"/>
                <a:satOff val="-2919"/>
                <a:lumOff val="686"/>
                <a:alphaOff val="0"/>
                <a:tint val="50000"/>
                <a:satMod val="300000"/>
              </a:schemeClr>
            </a:gs>
            <a:gs pos="35000">
              <a:schemeClr val="accent2">
                <a:hueOff val="2340759"/>
                <a:satOff val="-2919"/>
                <a:lumOff val="686"/>
                <a:alphaOff val="0"/>
                <a:tint val="37000"/>
                <a:satMod val="300000"/>
              </a:schemeClr>
            </a:gs>
            <a:gs pos="100000">
              <a:schemeClr val="accent2">
                <a:hueOff val="2340759"/>
                <a:satOff val="-2919"/>
                <a:lumOff val="686"/>
                <a:alphaOff val="0"/>
                <a:tint val="15000"/>
                <a:satMod val="350000"/>
              </a:schemeClr>
            </a:gs>
          </a:gsLst>
          <a:lin ang="16200000" scaled="1"/>
        </a:gradFill>
        <a:ln w="9525" cap="flat" cmpd="sng" algn="ctr">
          <a:solidFill>
            <a:schemeClr val="accent2">
              <a:hueOff val="2340759"/>
              <a:satOff val="-2919"/>
              <a:lumOff val="686"/>
              <a:alphaOff val="0"/>
            </a:schemeClr>
          </a:solidFill>
          <a:prstDash val="solid"/>
        </a:ln>
        <a:effectLst>
          <a:outerShdw blurRad="40000" dist="20000" dir="5400000" rotWithShape="0">
            <a:srgbClr val="000000">
              <a:alpha val="38000"/>
            </a:srgbClr>
          </a:outerShdw>
        </a:effectLst>
      </dsp:spPr>
      <dsp:style>
        <a:lnRef idx="1">
          <a:scrgbClr r="0" g="0" b="0"/>
        </a:lnRef>
        <a:fillRef idx="2">
          <a:scrgbClr r="0" g="0" b="0"/>
        </a:fillRef>
        <a:effectRef idx="1">
          <a:scrgbClr r="0" g="0" b="0"/>
        </a:effectRef>
        <a:fontRef idx="minor">
          <a:schemeClr val="dk1"/>
        </a:fontRef>
      </dsp:style>
    </dsp:sp>
    <dsp:sp modelId="{FAA36752-3B4D-4547-B194-C5FB45390121}">
      <dsp:nvSpPr>
        <dsp:cNvPr id="0" name=""/>
        <dsp:cNvSpPr/>
      </dsp:nvSpPr>
      <dsp:spPr>
        <a:xfrm>
          <a:off x="2731154" y="577977"/>
          <a:ext cx="1396765" cy="122434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7160" tIns="137160" rIns="137160" bIns="137160" numCol="1" spcCol="1270" anchor="t" anchorCtr="0">
          <a:noAutofit/>
        </a:bodyPr>
        <a:lstStyle/>
        <a:p>
          <a:pPr marL="0" lvl="0" indent="0" algn="ctr" defTabSz="1600200">
            <a:lnSpc>
              <a:spcPct val="90000"/>
            </a:lnSpc>
            <a:spcBef>
              <a:spcPct val="0"/>
            </a:spcBef>
            <a:spcAft>
              <a:spcPct val="35000"/>
            </a:spcAft>
            <a:buNone/>
          </a:pPr>
          <a:r>
            <a:rPr lang="fr-MA" sz="3600" b="1" kern="1200" dirty="0">
              <a:solidFill>
                <a:schemeClr val="accent4">
                  <a:lumMod val="75000"/>
                </a:schemeClr>
              </a:solidFill>
              <a:latin typeface="Microsoft Uighur" panose="02000000000000000000" pitchFamily="2" charset="-78"/>
              <a:cs typeface="Microsoft Uighur" panose="02000000000000000000" pitchFamily="2" charset="-78"/>
            </a:rPr>
            <a:t>Palier 2</a:t>
          </a:r>
        </a:p>
        <a:p>
          <a:pPr marL="0" lvl="0" indent="0" algn="ctr" defTabSz="1600200">
            <a:lnSpc>
              <a:spcPct val="90000"/>
            </a:lnSpc>
            <a:spcBef>
              <a:spcPct val="0"/>
            </a:spcBef>
            <a:spcAft>
              <a:spcPct val="35000"/>
            </a:spcAft>
            <a:buNone/>
          </a:pPr>
          <a:r>
            <a:rPr lang="fr-MA" sz="3600" b="1" kern="1200" dirty="0">
              <a:solidFill>
                <a:schemeClr val="accent4">
                  <a:lumMod val="75000"/>
                </a:schemeClr>
              </a:solidFill>
              <a:latin typeface="Microsoft Uighur" panose="02000000000000000000" pitchFamily="2" charset="-78"/>
              <a:cs typeface="Microsoft Uighur" panose="02000000000000000000" pitchFamily="2" charset="-78"/>
            </a:rPr>
            <a:t>M.S.</a:t>
          </a:r>
          <a:endParaRPr lang="fr-MA" sz="4000" b="1" kern="1200" dirty="0">
            <a:solidFill>
              <a:schemeClr val="accent4">
                <a:lumMod val="75000"/>
              </a:schemeClr>
            </a:solidFill>
            <a:latin typeface="Microsoft Uighur" panose="02000000000000000000" pitchFamily="2" charset="-78"/>
            <a:cs typeface="Microsoft Uighur" panose="02000000000000000000" pitchFamily="2" charset="-78"/>
          </a:endParaRPr>
        </a:p>
      </dsp:txBody>
      <dsp:txXfrm>
        <a:off x="2731154" y="577977"/>
        <a:ext cx="1396765" cy="1224346"/>
      </dsp:txXfrm>
    </dsp:sp>
    <dsp:sp modelId="{AA57FA7C-401E-4FEF-94EA-2A43A30EC7D7}">
      <dsp:nvSpPr>
        <dsp:cNvPr id="0" name=""/>
        <dsp:cNvSpPr/>
      </dsp:nvSpPr>
      <dsp:spPr>
        <a:xfrm>
          <a:off x="3864378" y="1813"/>
          <a:ext cx="263540" cy="263540"/>
        </a:xfrm>
        <a:prstGeom prst="triangle">
          <a:avLst>
            <a:gd name="adj" fmla="val 100000"/>
          </a:avLst>
        </a:prstGeom>
        <a:gradFill rotWithShape="0">
          <a:gsLst>
            <a:gs pos="0">
              <a:schemeClr val="accent2">
                <a:hueOff val="3511139"/>
                <a:satOff val="-4379"/>
                <a:lumOff val="1030"/>
                <a:alphaOff val="0"/>
                <a:tint val="50000"/>
                <a:satMod val="300000"/>
              </a:schemeClr>
            </a:gs>
            <a:gs pos="35000">
              <a:schemeClr val="accent2">
                <a:hueOff val="3511139"/>
                <a:satOff val="-4379"/>
                <a:lumOff val="1030"/>
                <a:alphaOff val="0"/>
                <a:tint val="37000"/>
                <a:satMod val="300000"/>
              </a:schemeClr>
            </a:gs>
            <a:gs pos="100000">
              <a:schemeClr val="accent2">
                <a:hueOff val="3511139"/>
                <a:satOff val="-4379"/>
                <a:lumOff val="1030"/>
                <a:alphaOff val="0"/>
                <a:tint val="15000"/>
                <a:satMod val="350000"/>
              </a:schemeClr>
            </a:gs>
          </a:gsLst>
          <a:lin ang="16200000" scaled="1"/>
        </a:gradFill>
        <a:ln w="9525" cap="flat" cmpd="sng" algn="ctr">
          <a:solidFill>
            <a:schemeClr val="accent2">
              <a:hueOff val="3511139"/>
              <a:satOff val="-4379"/>
              <a:lumOff val="1030"/>
              <a:alphaOff val="0"/>
            </a:schemeClr>
          </a:solidFill>
          <a:prstDash val="solid"/>
        </a:ln>
        <a:effectLst>
          <a:outerShdw blurRad="40000" dist="20000" dir="5400000" rotWithShape="0">
            <a:srgbClr val="000000">
              <a:alpha val="38000"/>
            </a:srgbClr>
          </a:outerShdw>
        </a:effectLst>
      </dsp:spPr>
      <dsp:style>
        <a:lnRef idx="1">
          <a:scrgbClr r="0" g="0" b="0"/>
        </a:lnRef>
        <a:fillRef idx="2">
          <a:scrgbClr r="0" g="0" b="0"/>
        </a:fillRef>
        <a:effectRef idx="1">
          <a:scrgbClr r="0" g="0" b="0"/>
        </a:effectRef>
        <a:fontRef idx="minor">
          <a:schemeClr val="dk1"/>
        </a:fontRef>
      </dsp:style>
    </dsp:sp>
    <dsp:sp modelId="{581F2774-D14C-4142-84E7-5C5395614DCB}">
      <dsp:nvSpPr>
        <dsp:cNvPr id="0" name=""/>
        <dsp:cNvSpPr/>
      </dsp:nvSpPr>
      <dsp:spPr>
        <a:xfrm rot="5400000">
          <a:off x="4596271" y="-307403"/>
          <a:ext cx="929783" cy="1547138"/>
        </a:xfrm>
        <a:prstGeom prst="corner">
          <a:avLst>
            <a:gd name="adj1" fmla="val 16120"/>
            <a:gd name="adj2" fmla="val 16110"/>
          </a:avLst>
        </a:prstGeom>
        <a:gradFill rotWithShape="0">
          <a:gsLst>
            <a:gs pos="0">
              <a:schemeClr val="accent2">
                <a:hueOff val="4681519"/>
                <a:satOff val="-5839"/>
                <a:lumOff val="1373"/>
                <a:alphaOff val="0"/>
                <a:tint val="50000"/>
                <a:satMod val="300000"/>
              </a:schemeClr>
            </a:gs>
            <a:gs pos="35000">
              <a:schemeClr val="accent2">
                <a:hueOff val="4681519"/>
                <a:satOff val="-5839"/>
                <a:lumOff val="1373"/>
                <a:alphaOff val="0"/>
                <a:tint val="37000"/>
                <a:satMod val="300000"/>
              </a:schemeClr>
            </a:gs>
            <a:gs pos="100000">
              <a:schemeClr val="accent2">
                <a:hueOff val="4681519"/>
                <a:satOff val="-5839"/>
                <a:lumOff val="1373"/>
                <a:alphaOff val="0"/>
                <a:tint val="15000"/>
                <a:satMod val="350000"/>
              </a:schemeClr>
            </a:gs>
          </a:gsLst>
          <a:lin ang="16200000" scaled="1"/>
        </a:gradFill>
        <a:ln w="9525" cap="flat" cmpd="sng" algn="ctr">
          <a:solidFill>
            <a:schemeClr val="accent2">
              <a:hueOff val="4681519"/>
              <a:satOff val="-5839"/>
              <a:lumOff val="1373"/>
              <a:alphaOff val="0"/>
            </a:schemeClr>
          </a:solidFill>
          <a:prstDash val="solid"/>
        </a:ln>
        <a:effectLst>
          <a:outerShdw blurRad="40000" dist="20000" dir="5400000" rotWithShape="0">
            <a:srgbClr val="000000">
              <a:alpha val="38000"/>
            </a:srgbClr>
          </a:outerShdw>
        </a:effectLst>
      </dsp:spPr>
      <dsp:style>
        <a:lnRef idx="1">
          <a:scrgbClr r="0" g="0" b="0"/>
        </a:lnRef>
        <a:fillRef idx="2">
          <a:scrgbClr r="0" g="0" b="0"/>
        </a:fillRef>
        <a:effectRef idx="1">
          <a:scrgbClr r="0" g="0" b="0"/>
        </a:effectRef>
        <a:fontRef idx="minor">
          <a:schemeClr val="dk1"/>
        </a:fontRef>
      </dsp:style>
    </dsp:sp>
    <dsp:sp modelId="{0B585BED-CB6C-4807-9D9B-1DA759B8209C}">
      <dsp:nvSpPr>
        <dsp:cNvPr id="0" name=""/>
        <dsp:cNvSpPr/>
      </dsp:nvSpPr>
      <dsp:spPr>
        <a:xfrm>
          <a:off x="4441067" y="154857"/>
          <a:ext cx="1396765" cy="122434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1920" tIns="121920" rIns="121920" bIns="121920" numCol="1" spcCol="1270" anchor="t" anchorCtr="0">
          <a:noAutofit/>
        </a:bodyPr>
        <a:lstStyle/>
        <a:p>
          <a:pPr marL="0" lvl="0" indent="0" algn="l" defTabSz="1422400">
            <a:lnSpc>
              <a:spcPct val="90000"/>
            </a:lnSpc>
            <a:spcBef>
              <a:spcPct val="0"/>
            </a:spcBef>
            <a:spcAft>
              <a:spcPct val="35000"/>
            </a:spcAft>
            <a:buNone/>
          </a:pPr>
          <a:r>
            <a:rPr lang="fr-MA" sz="3200" b="1" kern="1200" dirty="0">
              <a:solidFill>
                <a:schemeClr val="accent4">
                  <a:lumMod val="75000"/>
                </a:schemeClr>
              </a:solidFill>
              <a:latin typeface="Microsoft Uighur" panose="02000000000000000000" pitchFamily="2" charset="-78"/>
              <a:cs typeface="Microsoft Uighur" panose="02000000000000000000" pitchFamily="2" charset="-78"/>
            </a:rPr>
            <a:t>Palier 3</a:t>
          </a:r>
        </a:p>
        <a:p>
          <a:pPr marL="0" lvl="0" indent="0" algn="l" defTabSz="1422400">
            <a:lnSpc>
              <a:spcPct val="90000"/>
            </a:lnSpc>
            <a:spcBef>
              <a:spcPct val="0"/>
            </a:spcBef>
            <a:spcAft>
              <a:spcPct val="35000"/>
            </a:spcAft>
            <a:buNone/>
          </a:pPr>
          <a:r>
            <a:rPr lang="fr-MA" sz="3200" b="1" kern="1200" dirty="0">
              <a:solidFill>
                <a:schemeClr val="accent4">
                  <a:lumMod val="75000"/>
                </a:schemeClr>
              </a:solidFill>
              <a:latin typeface="Microsoft Uighur" panose="02000000000000000000" pitchFamily="2" charset="-78"/>
              <a:cs typeface="Microsoft Uighur" panose="02000000000000000000" pitchFamily="2" charset="-78"/>
            </a:rPr>
            <a:t>M.A.</a:t>
          </a:r>
        </a:p>
      </dsp:txBody>
      <dsp:txXfrm>
        <a:off x="4441067" y="154857"/>
        <a:ext cx="1396765" cy="1224346"/>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2A050CF-94D4-4712-9C72-A018B69DFC46}">
      <dsp:nvSpPr>
        <dsp:cNvPr id="0" name=""/>
        <dsp:cNvSpPr/>
      </dsp:nvSpPr>
      <dsp:spPr>
        <a:xfrm rot="5400000">
          <a:off x="2504021" y="808938"/>
          <a:ext cx="782213" cy="1301585"/>
        </a:xfrm>
        <a:prstGeom prst="corner">
          <a:avLst>
            <a:gd name="adj1" fmla="val 16120"/>
            <a:gd name="adj2" fmla="val 16110"/>
          </a:avLst>
        </a:prstGeom>
        <a:gradFill rotWithShape="0">
          <a:gsLst>
            <a:gs pos="0">
              <a:schemeClr val="accent2">
                <a:hueOff val="0"/>
                <a:satOff val="0"/>
                <a:lumOff val="0"/>
                <a:alphaOff val="0"/>
                <a:tint val="50000"/>
                <a:satMod val="300000"/>
              </a:schemeClr>
            </a:gs>
            <a:gs pos="35000">
              <a:schemeClr val="accent2">
                <a:hueOff val="0"/>
                <a:satOff val="0"/>
                <a:lumOff val="0"/>
                <a:alphaOff val="0"/>
                <a:tint val="37000"/>
                <a:satMod val="300000"/>
              </a:schemeClr>
            </a:gs>
            <a:gs pos="100000">
              <a:schemeClr val="accent2">
                <a:hueOff val="0"/>
                <a:satOff val="0"/>
                <a:lumOff val="0"/>
                <a:alphaOff val="0"/>
                <a:tint val="15000"/>
                <a:satMod val="350000"/>
              </a:schemeClr>
            </a:gs>
          </a:gsLst>
          <a:lin ang="16200000" scaled="1"/>
        </a:gradFill>
        <a:ln w="9525" cap="flat" cmpd="sng" algn="ctr">
          <a:solidFill>
            <a:schemeClr val="accent2">
              <a:hueOff val="0"/>
              <a:satOff val="0"/>
              <a:lumOff val="0"/>
              <a:alphaOff val="0"/>
            </a:schemeClr>
          </a:solidFill>
          <a:prstDash val="solid"/>
        </a:ln>
        <a:effectLst>
          <a:outerShdw blurRad="40000" dist="20000" dir="5400000" rotWithShape="0">
            <a:srgbClr val="000000">
              <a:alpha val="38000"/>
            </a:srgbClr>
          </a:outerShdw>
        </a:effectLst>
      </dsp:spPr>
      <dsp:style>
        <a:lnRef idx="1">
          <a:scrgbClr r="0" g="0" b="0"/>
        </a:lnRef>
        <a:fillRef idx="2">
          <a:scrgbClr r="0" g="0" b="0"/>
        </a:fillRef>
        <a:effectRef idx="1">
          <a:scrgbClr r="0" g="0" b="0"/>
        </a:effectRef>
        <a:fontRef idx="minor">
          <a:schemeClr val="dk1"/>
        </a:fontRef>
      </dsp:style>
    </dsp:sp>
    <dsp:sp modelId="{5CA8C111-5062-4AF6-A3B0-9C148204FCDE}">
      <dsp:nvSpPr>
        <dsp:cNvPr id="0" name=""/>
        <dsp:cNvSpPr/>
      </dsp:nvSpPr>
      <dsp:spPr>
        <a:xfrm>
          <a:off x="2373450" y="1197831"/>
          <a:ext cx="1175078" cy="103002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1920" tIns="121920" rIns="121920" bIns="121920" numCol="1" spcCol="1270" anchor="t" anchorCtr="0">
          <a:noAutofit/>
        </a:bodyPr>
        <a:lstStyle/>
        <a:p>
          <a:pPr marL="0" lvl="0" indent="0" algn="ctr" defTabSz="1422400">
            <a:lnSpc>
              <a:spcPct val="90000"/>
            </a:lnSpc>
            <a:spcBef>
              <a:spcPct val="0"/>
            </a:spcBef>
            <a:spcAft>
              <a:spcPct val="35000"/>
            </a:spcAft>
            <a:buNone/>
          </a:pPr>
          <a:r>
            <a:rPr lang="fr-MA" sz="3200" b="1" kern="1200" dirty="0">
              <a:solidFill>
                <a:srgbClr val="49385E"/>
              </a:solidFill>
              <a:latin typeface="Microsoft Uighur" panose="02000000000000000000" pitchFamily="2" charset="-78"/>
              <a:cs typeface="Microsoft Uighur" panose="02000000000000000000" pitchFamily="2" charset="-78"/>
            </a:rPr>
            <a:t>Palier1 Lettre</a:t>
          </a:r>
        </a:p>
      </dsp:txBody>
      <dsp:txXfrm>
        <a:off x="2373450" y="1197831"/>
        <a:ext cx="1175078" cy="1030025"/>
      </dsp:txXfrm>
    </dsp:sp>
    <dsp:sp modelId="{0EE8AF3A-376A-4D47-83A6-5552A090251A}">
      <dsp:nvSpPr>
        <dsp:cNvPr id="0" name=""/>
        <dsp:cNvSpPr/>
      </dsp:nvSpPr>
      <dsp:spPr>
        <a:xfrm>
          <a:off x="3326816" y="713113"/>
          <a:ext cx="221712" cy="221712"/>
        </a:xfrm>
        <a:prstGeom prst="triangle">
          <a:avLst>
            <a:gd name="adj" fmla="val 100000"/>
          </a:avLst>
        </a:prstGeom>
        <a:gradFill rotWithShape="0">
          <a:gsLst>
            <a:gs pos="0">
              <a:schemeClr val="accent3">
                <a:hueOff val="0"/>
                <a:satOff val="0"/>
                <a:lumOff val="0"/>
                <a:alphaOff val="0"/>
                <a:tint val="50000"/>
                <a:satMod val="300000"/>
              </a:schemeClr>
            </a:gs>
            <a:gs pos="35000">
              <a:schemeClr val="accent3">
                <a:hueOff val="0"/>
                <a:satOff val="0"/>
                <a:lumOff val="0"/>
                <a:alphaOff val="0"/>
                <a:tint val="37000"/>
                <a:satMod val="300000"/>
              </a:schemeClr>
            </a:gs>
            <a:gs pos="100000">
              <a:schemeClr val="accent3">
                <a:hueOff val="0"/>
                <a:satOff val="0"/>
                <a:lumOff val="0"/>
                <a:alphaOff val="0"/>
                <a:tint val="15000"/>
                <a:satMod val="350000"/>
              </a:schemeClr>
            </a:gs>
          </a:gsLst>
          <a:lin ang="16200000" scaled="1"/>
        </a:gradFill>
        <a:ln w="9525" cap="flat" cmpd="sng" algn="ctr">
          <a:solidFill>
            <a:schemeClr val="accent3">
              <a:hueOff val="0"/>
              <a:satOff val="0"/>
              <a:lumOff val="0"/>
              <a:alphaOff val="0"/>
            </a:schemeClr>
          </a:solidFill>
          <a:prstDash val="solid"/>
        </a:ln>
        <a:effectLst>
          <a:outerShdw blurRad="40000" dist="20000" dir="5400000" rotWithShape="0">
            <a:srgbClr val="000000">
              <a:alpha val="38000"/>
            </a:srgbClr>
          </a:outerShdw>
        </a:effectLst>
      </dsp:spPr>
      <dsp:style>
        <a:lnRef idx="1">
          <a:scrgbClr r="0" g="0" b="0"/>
        </a:lnRef>
        <a:fillRef idx="2">
          <a:scrgbClr r="0" g="0" b="0"/>
        </a:fillRef>
        <a:effectRef idx="1">
          <a:scrgbClr r="0" g="0" b="0"/>
        </a:effectRef>
        <a:fontRef idx="minor">
          <a:schemeClr val="dk1"/>
        </a:fontRef>
      </dsp:style>
    </dsp:sp>
    <dsp:sp modelId="{741282AB-2768-43D0-927F-0EF729E15BC9}">
      <dsp:nvSpPr>
        <dsp:cNvPr id="0" name=""/>
        <dsp:cNvSpPr/>
      </dsp:nvSpPr>
      <dsp:spPr>
        <a:xfrm rot="5400000">
          <a:off x="3942547" y="452973"/>
          <a:ext cx="782213" cy="1301585"/>
        </a:xfrm>
        <a:prstGeom prst="corner">
          <a:avLst>
            <a:gd name="adj1" fmla="val 16120"/>
            <a:gd name="adj2" fmla="val 16110"/>
          </a:avLst>
        </a:prstGeom>
        <a:gradFill rotWithShape="0">
          <a:gsLst>
            <a:gs pos="0">
              <a:schemeClr val="accent4">
                <a:hueOff val="0"/>
                <a:satOff val="0"/>
                <a:lumOff val="0"/>
                <a:alphaOff val="0"/>
                <a:tint val="50000"/>
                <a:satMod val="300000"/>
              </a:schemeClr>
            </a:gs>
            <a:gs pos="35000">
              <a:schemeClr val="accent4">
                <a:hueOff val="0"/>
                <a:satOff val="0"/>
                <a:lumOff val="0"/>
                <a:alphaOff val="0"/>
                <a:tint val="37000"/>
                <a:satMod val="300000"/>
              </a:schemeClr>
            </a:gs>
            <a:gs pos="100000">
              <a:schemeClr val="accent4">
                <a:hueOff val="0"/>
                <a:satOff val="0"/>
                <a:lumOff val="0"/>
                <a:alphaOff val="0"/>
                <a:tint val="15000"/>
                <a:satMod val="350000"/>
              </a:schemeClr>
            </a:gs>
          </a:gsLst>
          <a:lin ang="16200000" scaled="1"/>
        </a:gradFill>
        <a:ln w="9525" cap="flat" cmpd="sng" algn="ctr">
          <a:solidFill>
            <a:schemeClr val="accent4">
              <a:hueOff val="0"/>
              <a:satOff val="0"/>
              <a:lumOff val="0"/>
              <a:alphaOff val="0"/>
            </a:schemeClr>
          </a:solidFill>
          <a:prstDash val="solid"/>
        </a:ln>
        <a:effectLst>
          <a:outerShdw blurRad="40000" dist="20000" dir="5400000" rotWithShape="0">
            <a:srgbClr val="000000">
              <a:alpha val="38000"/>
            </a:srgbClr>
          </a:outerShdw>
        </a:effectLst>
      </dsp:spPr>
      <dsp:style>
        <a:lnRef idx="1">
          <a:scrgbClr r="0" g="0" b="0"/>
        </a:lnRef>
        <a:fillRef idx="2">
          <a:scrgbClr r="0" g="0" b="0"/>
        </a:fillRef>
        <a:effectRef idx="1">
          <a:scrgbClr r="0" g="0" b="0"/>
        </a:effectRef>
        <a:fontRef idx="minor">
          <a:schemeClr val="dk1"/>
        </a:fontRef>
      </dsp:style>
    </dsp:sp>
    <dsp:sp modelId="{50889588-5F1E-4163-867A-DFBDF4A8511B}">
      <dsp:nvSpPr>
        <dsp:cNvPr id="0" name=""/>
        <dsp:cNvSpPr/>
      </dsp:nvSpPr>
      <dsp:spPr>
        <a:xfrm>
          <a:off x="3811976" y="841867"/>
          <a:ext cx="1175078" cy="103002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7160" tIns="137160" rIns="137160" bIns="137160" numCol="1" spcCol="1270" anchor="t" anchorCtr="0">
          <a:noAutofit/>
        </a:bodyPr>
        <a:lstStyle/>
        <a:p>
          <a:pPr marL="0" lvl="0" indent="0" algn="ctr" defTabSz="1600200">
            <a:lnSpc>
              <a:spcPct val="90000"/>
            </a:lnSpc>
            <a:spcBef>
              <a:spcPct val="0"/>
            </a:spcBef>
            <a:spcAft>
              <a:spcPct val="35000"/>
            </a:spcAft>
            <a:buNone/>
          </a:pPr>
          <a:r>
            <a:rPr lang="fr-MA" sz="3600" b="1" kern="1200" dirty="0">
              <a:solidFill>
                <a:srgbClr val="49385E"/>
              </a:solidFill>
              <a:latin typeface="Microsoft Uighur" panose="02000000000000000000" pitchFamily="2" charset="-78"/>
              <a:cs typeface="Microsoft Uighur" panose="02000000000000000000" pitchFamily="2" charset="-78"/>
            </a:rPr>
            <a:t>Palier2 M.S.</a:t>
          </a:r>
        </a:p>
      </dsp:txBody>
      <dsp:txXfrm>
        <a:off x="3811976" y="841867"/>
        <a:ext cx="1175078" cy="1030025"/>
      </dsp:txXfrm>
    </dsp:sp>
    <dsp:sp modelId="{50BABB30-69ED-4E1A-953B-F01E4D98B382}">
      <dsp:nvSpPr>
        <dsp:cNvPr id="0" name=""/>
        <dsp:cNvSpPr/>
      </dsp:nvSpPr>
      <dsp:spPr>
        <a:xfrm>
          <a:off x="4765341" y="357149"/>
          <a:ext cx="221712" cy="221712"/>
        </a:xfrm>
        <a:prstGeom prst="triangle">
          <a:avLst>
            <a:gd name="adj" fmla="val 100000"/>
          </a:avLst>
        </a:prstGeom>
        <a:gradFill rotWithShape="0">
          <a:gsLst>
            <a:gs pos="0">
              <a:schemeClr val="accent5">
                <a:hueOff val="0"/>
                <a:satOff val="0"/>
                <a:lumOff val="0"/>
                <a:alphaOff val="0"/>
                <a:tint val="50000"/>
                <a:satMod val="300000"/>
              </a:schemeClr>
            </a:gs>
            <a:gs pos="35000">
              <a:schemeClr val="accent5">
                <a:hueOff val="0"/>
                <a:satOff val="0"/>
                <a:lumOff val="0"/>
                <a:alphaOff val="0"/>
                <a:tint val="37000"/>
                <a:satMod val="300000"/>
              </a:schemeClr>
            </a:gs>
            <a:gs pos="100000">
              <a:schemeClr val="accent5">
                <a:hueOff val="0"/>
                <a:satOff val="0"/>
                <a:lumOff val="0"/>
                <a:alphaOff val="0"/>
                <a:tint val="15000"/>
                <a:satMod val="350000"/>
              </a:schemeClr>
            </a:gs>
          </a:gsLst>
          <a:lin ang="16200000" scaled="1"/>
        </a:gradFill>
        <a:ln w="9525" cap="flat" cmpd="sng" algn="ctr">
          <a:solidFill>
            <a:schemeClr val="accent5">
              <a:hueOff val="0"/>
              <a:satOff val="0"/>
              <a:lumOff val="0"/>
              <a:alphaOff val="0"/>
            </a:schemeClr>
          </a:solidFill>
          <a:prstDash val="solid"/>
        </a:ln>
        <a:effectLst>
          <a:outerShdw blurRad="40000" dist="20000" dir="5400000" rotWithShape="0">
            <a:srgbClr val="000000">
              <a:alpha val="38000"/>
            </a:srgbClr>
          </a:outerShdw>
        </a:effectLst>
      </dsp:spPr>
      <dsp:style>
        <a:lnRef idx="1">
          <a:scrgbClr r="0" g="0" b="0"/>
        </a:lnRef>
        <a:fillRef idx="2">
          <a:scrgbClr r="0" g="0" b="0"/>
        </a:fillRef>
        <a:effectRef idx="1">
          <a:scrgbClr r="0" g="0" b="0"/>
        </a:effectRef>
        <a:fontRef idx="minor">
          <a:schemeClr val="dk1"/>
        </a:fontRef>
      </dsp:style>
    </dsp:sp>
    <dsp:sp modelId="{488CFDA2-5D45-49D9-A900-5E47F06639DF}">
      <dsp:nvSpPr>
        <dsp:cNvPr id="0" name=""/>
        <dsp:cNvSpPr/>
      </dsp:nvSpPr>
      <dsp:spPr>
        <a:xfrm rot="5400000">
          <a:off x="5381072" y="97008"/>
          <a:ext cx="782213" cy="1301585"/>
        </a:xfrm>
        <a:prstGeom prst="corner">
          <a:avLst>
            <a:gd name="adj1" fmla="val 16120"/>
            <a:gd name="adj2" fmla="val 16110"/>
          </a:avLst>
        </a:prstGeom>
        <a:gradFill rotWithShape="0">
          <a:gsLst>
            <a:gs pos="0">
              <a:schemeClr val="accent6">
                <a:hueOff val="0"/>
                <a:satOff val="0"/>
                <a:lumOff val="0"/>
                <a:alphaOff val="0"/>
                <a:tint val="50000"/>
                <a:satMod val="300000"/>
              </a:schemeClr>
            </a:gs>
            <a:gs pos="35000">
              <a:schemeClr val="accent6">
                <a:hueOff val="0"/>
                <a:satOff val="0"/>
                <a:lumOff val="0"/>
                <a:alphaOff val="0"/>
                <a:tint val="37000"/>
                <a:satMod val="300000"/>
              </a:schemeClr>
            </a:gs>
            <a:gs pos="100000">
              <a:schemeClr val="accent6">
                <a:hueOff val="0"/>
                <a:satOff val="0"/>
                <a:lumOff val="0"/>
                <a:alphaOff val="0"/>
                <a:tint val="15000"/>
                <a:satMod val="350000"/>
              </a:schemeClr>
            </a:gs>
          </a:gsLst>
          <a:lin ang="16200000" scaled="1"/>
        </a:gradFill>
        <a:ln w="9525" cap="flat" cmpd="sng" algn="ctr">
          <a:solidFill>
            <a:schemeClr val="accent6">
              <a:hueOff val="0"/>
              <a:satOff val="0"/>
              <a:lumOff val="0"/>
              <a:alphaOff val="0"/>
            </a:schemeClr>
          </a:solidFill>
          <a:prstDash val="solid"/>
        </a:ln>
        <a:effectLst>
          <a:outerShdw blurRad="40000" dist="20000" dir="5400000" rotWithShape="0">
            <a:srgbClr val="000000">
              <a:alpha val="38000"/>
            </a:srgbClr>
          </a:outerShdw>
        </a:effectLst>
      </dsp:spPr>
      <dsp:style>
        <a:lnRef idx="1">
          <a:scrgbClr r="0" g="0" b="0"/>
        </a:lnRef>
        <a:fillRef idx="2">
          <a:scrgbClr r="0" g="0" b="0"/>
        </a:fillRef>
        <a:effectRef idx="1">
          <a:scrgbClr r="0" g="0" b="0"/>
        </a:effectRef>
        <a:fontRef idx="minor">
          <a:schemeClr val="dk1"/>
        </a:fontRef>
      </dsp:style>
    </dsp:sp>
    <dsp:sp modelId="{055EBCC0-39CD-4CB9-BF75-4A54437DFC1D}">
      <dsp:nvSpPr>
        <dsp:cNvPr id="0" name=""/>
        <dsp:cNvSpPr/>
      </dsp:nvSpPr>
      <dsp:spPr>
        <a:xfrm>
          <a:off x="5250501" y="485902"/>
          <a:ext cx="1175078" cy="103002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1920" tIns="121920" rIns="121920" bIns="121920" numCol="1" spcCol="1270" anchor="t" anchorCtr="0">
          <a:noAutofit/>
        </a:bodyPr>
        <a:lstStyle/>
        <a:p>
          <a:pPr marL="0" lvl="0" indent="0" algn="ctr" defTabSz="1422400">
            <a:lnSpc>
              <a:spcPct val="90000"/>
            </a:lnSpc>
            <a:spcBef>
              <a:spcPct val="0"/>
            </a:spcBef>
            <a:spcAft>
              <a:spcPct val="35000"/>
            </a:spcAft>
            <a:buNone/>
          </a:pPr>
          <a:r>
            <a:rPr lang="fr-MA" sz="3200" b="1" kern="1200" dirty="0">
              <a:solidFill>
                <a:srgbClr val="49385E"/>
              </a:solidFill>
              <a:latin typeface="Microsoft Uighur" panose="02000000000000000000" pitchFamily="2" charset="-78"/>
              <a:cs typeface="Microsoft Uighur" panose="02000000000000000000" pitchFamily="2" charset="-78"/>
            </a:rPr>
            <a:t>Palier3 M.A.</a:t>
          </a:r>
        </a:p>
      </dsp:txBody>
      <dsp:txXfrm>
        <a:off x="5250501" y="485902"/>
        <a:ext cx="1175078" cy="1030025"/>
      </dsp:txXfrm>
    </dsp:sp>
    <dsp:sp modelId="{62585A18-E5BE-45A2-98F0-41BCFAA8EF2E}">
      <dsp:nvSpPr>
        <dsp:cNvPr id="0" name=""/>
        <dsp:cNvSpPr/>
      </dsp:nvSpPr>
      <dsp:spPr>
        <a:xfrm>
          <a:off x="6203867" y="1184"/>
          <a:ext cx="221712" cy="221712"/>
        </a:xfrm>
        <a:prstGeom prst="triangle">
          <a:avLst>
            <a:gd name="adj" fmla="val 100000"/>
          </a:avLst>
        </a:prstGeom>
        <a:gradFill rotWithShape="0">
          <a:gsLst>
            <a:gs pos="0">
              <a:schemeClr val="accent2">
                <a:hueOff val="0"/>
                <a:satOff val="0"/>
                <a:lumOff val="0"/>
                <a:alphaOff val="0"/>
                <a:tint val="50000"/>
                <a:satMod val="300000"/>
              </a:schemeClr>
            </a:gs>
            <a:gs pos="35000">
              <a:schemeClr val="accent2">
                <a:hueOff val="0"/>
                <a:satOff val="0"/>
                <a:lumOff val="0"/>
                <a:alphaOff val="0"/>
                <a:tint val="37000"/>
                <a:satMod val="300000"/>
              </a:schemeClr>
            </a:gs>
            <a:gs pos="100000">
              <a:schemeClr val="accent2">
                <a:hueOff val="0"/>
                <a:satOff val="0"/>
                <a:lumOff val="0"/>
                <a:alphaOff val="0"/>
                <a:tint val="15000"/>
                <a:satMod val="350000"/>
              </a:schemeClr>
            </a:gs>
          </a:gsLst>
          <a:lin ang="16200000" scaled="1"/>
        </a:gradFill>
        <a:ln w="9525" cap="flat" cmpd="sng" algn="ctr">
          <a:solidFill>
            <a:schemeClr val="accent2">
              <a:hueOff val="0"/>
              <a:satOff val="0"/>
              <a:lumOff val="0"/>
              <a:alphaOff val="0"/>
            </a:schemeClr>
          </a:solidFill>
          <a:prstDash val="solid"/>
        </a:ln>
        <a:effectLst>
          <a:outerShdw blurRad="40000" dist="20000" dir="5400000" rotWithShape="0">
            <a:srgbClr val="000000">
              <a:alpha val="38000"/>
            </a:srgbClr>
          </a:outerShdw>
        </a:effectLst>
      </dsp:spPr>
      <dsp:style>
        <a:lnRef idx="1">
          <a:scrgbClr r="0" g="0" b="0"/>
        </a:lnRef>
        <a:fillRef idx="2">
          <a:scrgbClr r="0" g="0" b="0"/>
        </a:fillRef>
        <a:effectRef idx="1">
          <a:scrgbClr r="0" g="0" b="0"/>
        </a:effectRef>
        <a:fontRef idx="minor">
          <a:schemeClr val="dk1"/>
        </a:fontRef>
      </dsp:style>
    </dsp:sp>
    <dsp:sp modelId="{CA81F97A-50E3-44CF-BFC7-E79B60D817BF}">
      <dsp:nvSpPr>
        <dsp:cNvPr id="0" name=""/>
        <dsp:cNvSpPr/>
      </dsp:nvSpPr>
      <dsp:spPr>
        <a:xfrm rot="5400000">
          <a:off x="6819597" y="-258955"/>
          <a:ext cx="782213" cy="1301585"/>
        </a:xfrm>
        <a:prstGeom prst="corner">
          <a:avLst>
            <a:gd name="adj1" fmla="val 16120"/>
            <a:gd name="adj2" fmla="val 16110"/>
          </a:avLst>
        </a:prstGeom>
        <a:gradFill rotWithShape="0">
          <a:gsLst>
            <a:gs pos="0">
              <a:schemeClr val="accent3">
                <a:hueOff val="0"/>
                <a:satOff val="0"/>
                <a:lumOff val="0"/>
                <a:alphaOff val="0"/>
                <a:tint val="50000"/>
                <a:satMod val="300000"/>
              </a:schemeClr>
            </a:gs>
            <a:gs pos="35000">
              <a:schemeClr val="accent3">
                <a:hueOff val="0"/>
                <a:satOff val="0"/>
                <a:lumOff val="0"/>
                <a:alphaOff val="0"/>
                <a:tint val="37000"/>
                <a:satMod val="300000"/>
              </a:schemeClr>
            </a:gs>
            <a:gs pos="100000">
              <a:schemeClr val="accent3">
                <a:hueOff val="0"/>
                <a:satOff val="0"/>
                <a:lumOff val="0"/>
                <a:alphaOff val="0"/>
                <a:tint val="15000"/>
                <a:satMod val="350000"/>
              </a:schemeClr>
            </a:gs>
          </a:gsLst>
          <a:lin ang="16200000" scaled="1"/>
        </a:gradFill>
        <a:ln w="9525" cap="flat" cmpd="sng" algn="ctr">
          <a:solidFill>
            <a:schemeClr val="accent3">
              <a:hueOff val="0"/>
              <a:satOff val="0"/>
              <a:lumOff val="0"/>
              <a:alphaOff val="0"/>
            </a:schemeClr>
          </a:solidFill>
          <a:prstDash val="solid"/>
        </a:ln>
        <a:effectLst>
          <a:outerShdw blurRad="40000" dist="20000" dir="5400000" rotWithShape="0">
            <a:srgbClr val="000000">
              <a:alpha val="38000"/>
            </a:srgbClr>
          </a:outerShdw>
        </a:effectLst>
      </dsp:spPr>
      <dsp:style>
        <a:lnRef idx="1">
          <a:scrgbClr r="0" g="0" b="0"/>
        </a:lnRef>
        <a:fillRef idx="2">
          <a:scrgbClr r="0" g="0" b="0"/>
        </a:fillRef>
        <a:effectRef idx="1">
          <a:scrgbClr r="0" g="0" b="0"/>
        </a:effectRef>
        <a:fontRef idx="minor">
          <a:schemeClr val="dk1"/>
        </a:fontRef>
      </dsp:style>
    </dsp:sp>
    <dsp:sp modelId="{B24FD53B-5352-4975-855D-0BCBEAA2ED97}">
      <dsp:nvSpPr>
        <dsp:cNvPr id="0" name=""/>
        <dsp:cNvSpPr/>
      </dsp:nvSpPr>
      <dsp:spPr>
        <a:xfrm>
          <a:off x="6689027" y="129937"/>
          <a:ext cx="1175078" cy="103002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1920" tIns="121920" rIns="121920" bIns="121920" numCol="1" spcCol="1270" anchor="t" anchorCtr="0">
          <a:noAutofit/>
        </a:bodyPr>
        <a:lstStyle/>
        <a:p>
          <a:pPr marL="0" lvl="0" indent="0" algn="ctr" defTabSz="1422400">
            <a:lnSpc>
              <a:spcPct val="90000"/>
            </a:lnSpc>
            <a:spcBef>
              <a:spcPct val="0"/>
            </a:spcBef>
            <a:spcAft>
              <a:spcPct val="35000"/>
            </a:spcAft>
            <a:buNone/>
          </a:pPr>
          <a:r>
            <a:rPr lang="fr-MA" sz="3200" b="1" kern="1200" dirty="0">
              <a:solidFill>
                <a:srgbClr val="49385E"/>
              </a:solidFill>
              <a:latin typeface="Microsoft Uighur" panose="02000000000000000000" pitchFamily="2" charset="-78"/>
              <a:cs typeface="Microsoft Uighur" panose="02000000000000000000" pitchFamily="2" charset="-78"/>
            </a:rPr>
            <a:t>Palier4 M.G.C</a:t>
          </a:r>
        </a:p>
      </dsp:txBody>
      <dsp:txXfrm>
        <a:off x="6689027" y="129937"/>
        <a:ext cx="1175078" cy="1030025"/>
      </dsp:txXfrm>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41282AB-2768-43D0-927F-0EF729E15BC9}">
      <dsp:nvSpPr>
        <dsp:cNvPr id="0" name=""/>
        <dsp:cNvSpPr/>
      </dsp:nvSpPr>
      <dsp:spPr>
        <a:xfrm rot="5400000">
          <a:off x="1773133" y="441350"/>
          <a:ext cx="761569" cy="1267233"/>
        </a:xfrm>
        <a:prstGeom prst="corner">
          <a:avLst>
            <a:gd name="adj1" fmla="val 16120"/>
            <a:gd name="adj2" fmla="val 16110"/>
          </a:avLst>
        </a:prstGeom>
        <a:gradFill rotWithShape="0">
          <a:gsLst>
            <a:gs pos="0">
              <a:schemeClr val="accent3">
                <a:hueOff val="0"/>
                <a:satOff val="0"/>
                <a:lumOff val="0"/>
                <a:alphaOff val="0"/>
                <a:tint val="50000"/>
                <a:satMod val="300000"/>
              </a:schemeClr>
            </a:gs>
            <a:gs pos="35000">
              <a:schemeClr val="accent3">
                <a:hueOff val="0"/>
                <a:satOff val="0"/>
                <a:lumOff val="0"/>
                <a:alphaOff val="0"/>
                <a:tint val="37000"/>
                <a:satMod val="300000"/>
              </a:schemeClr>
            </a:gs>
            <a:gs pos="100000">
              <a:schemeClr val="accent3">
                <a:hueOff val="0"/>
                <a:satOff val="0"/>
                <a:lumOff val="0"/>
                <a:alphaOff val="0"/>
                <a:tint val="15000"/>
                <a:satMod val="350000"/>
              </a:schemeClr>
            </a:gs>
          </a:gsLst>
          <a:lin ang="16200000" scaled="1"/>
        </a:gradFill>
        <a:ln w="9525" cap="flat" cmpd="sng" algn="ctr">
          <a:solidFill>
            <a:schemeClr val="accent3">
              <a:hueOff val="0"/>
              <a:satOff val="0"/>
              <a:lumOff val="0"/>
              <a:alphaOff val="0"/>
            </a:schemeClr>
          </a:solidFill>
          <a:prstDash val="solid"/>
        </a:ln>
        <a:effectLst>
          <a:outerShdw blurRad="40000" dist="20000" dir="5400000" rotWithShape="0">
            <a:srgbClr val="000000">
              <a:alpha val="38000"/>
            </a:srgbClr>
          </a:outerShdw>
        </a:effectLst>
      </dsp:spPr>
      <dsp:style>
        <a:lnRef idx="1">
          <a:scrgbClr r="0" g="0" b="0"/>
        </a:lnRef>
        <a:fillRef idx="2">
          <a:scrgbClr r="0" g="0" b="0"/>
        </a:fillRef>
        <a:effectRef idx="1">
          <a:scrgbClr r="0" g="0" b="0"/>
        </a:effectRef>
        <a:fontRef idx="minor">
          <a:schemeClr val="dk1"/>
        </a:fontRef>
      </dsp:style>
    </dsp:sp>
    <dsp:sp modelId="{50889588-5F1E-4163-867A-DFBDF4A8511B}">
      <dsp:nvSpPr>
        <dsp:cNvPr id="0" name=""/>
        <dsp:cNvSpPr/>
      </dsp:nvSpPr>
      <dsp:spPr>
        <a:xfrm>
          <a:off x="1646008" y="819980"/>
          <a:ext cx="1144065" cy="10028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7160" tIns="137160" rIns="137160" bIns="137160" numCol="1" spcCol="1270" anchor="t" anchorCtr="0">
          <a:noAutofit/>
        </a:bodyPr>
        <a:lstStyle/>
        <a:p>
          <a:pPr marL="0" lvl="0" indent="0" algn="ctr" defTabSz="1600200">
            <a:lnSpc>
              <a:spcPct val="90000"/>
            </a:lnSpc>
            <a:spcBef>
              <a:spcPct val="0"/>
            </a:spcBef>
            <a:spcAft>
              <a:spcPct val="35000"/>
            </a:spcAft>
            <a:buNone/>
          </a:pPr>
          <a:r>
            <a:rPr lang="fr-MA" sz="3600" b="1" kern="1200" dirty="0">
              <a:latin typeface="Microsoft Uighur" panose="02000000000000000000" pitchFamily="2" charset="-78"/>
              <a:cs typeface="Microsoft Uighur" panose="02000000000000000000" pitchFamily="2" charset="-78"/>
            </a:rPr>
            <a:t>Palier 2 M.S.</a:t>
          </a:r>
        </a:p>
      </dsp:txBody>
      <dsp:txXfrm>
        <a:off x="1646008" y="819980"/>
        <a:ext cx="1144065" cy="1002840"/>
      </dsp:txXfrm>
    </dsp:sp>
    <dsp:sp modelId="{50BABB30-69ED-4E1A-953B-F01E4D98B382}">
      <dsp:nvSpPr>
        <dsp:cNvPr id="0" name=""/>
        <dsp:cNvSpPr/>
      </dsp:nvSpPr>
      <dsp:spPr>
        <a:xfrm>
          <a:off x="2574212" y="348055"/>
          <a:ext cx="215861" cy="215861"/>
        </a:xfrm>
        <a:prstGeom prst="triangle">
          <a:avLst>
            <a:gd name="adj" fmla="val 100000"/>
          </a:avLst>
        </a:prstGeom>
        <a:gradFill rotWithShape="0">
          <a:gsLst>
            <a:gs pos="0">
              <a:schemeClr val="accent3">
                <a:hueOff val="2812566"/>
                <a:satOff val="-4220"/>
                <a:lumOff val="-686"/>
                <a:alphaOff val="0"/>
                <a:tint val="50000"/>
                <a:satMod val="300000"/>
              </a:schemeClr>
            </a:gs>
            <a:gs pos="35000">
              <a:schemeClr val="accent3">
                <a:hueOff val="2812566"/>
                <a:satOff val="-4220"/>
                <a:lumOff val="-686"/>
                <a:alphaOff val="0"/>
                <a:tint val="37000"/>
                <a:satMod val="300000"/>
              </a:schemeClr>
            </a:gs>
            <a:gs pos="100000">
              <a:schemeClr val="accent3">
                <a:hueOff val="2812566"/>
                <a:satOff val="-4220"/>
                <a:lumOff val="-686"/>
                <a:alphaOff val="0"/>
                <a:tint val="15000"/>
                <a:satMod val="350000"/>
              </a:schemeClr>
            </a:gs>
          </a:gsLst>
          <a:lin ang="16200000" scaled="1"/>
        </a:gradFill>
        <a:ln w="9525" cap="flat" cmpd="sng" algn="ctr">
          <a:solidFill>
            <a:schemeClr val="accent3">
              <a:hueOff val="2812566"/>
              <a:satOff val="-4220"/>
              <a:lumOff val="-686"/>
              <a:alphaOff val="0"/>
            </a:schemeClr>
          </a:solidFill>
          <a:prstDash val="solid"/>
        </a:ln>
        <a:effectLst>
          <a:outerShdw blurRad="40000" dist="20000" dir="5400000" rotWithShape="0">
            <a:srgbClr val="000000">
              <a:alpha val="38000"/>
            </a:srgbClr>
          </a:outerShdw>
        </a:effectLst>
      </dsp:spPr>
      <dsp:style>
        <a:lnRef idx="1">
          <a:scrgbClr r="0" g="0" b="0"/>
        </a:lnRef>
        <a:fillRef idx="2">
          <a:scrgbClr r="0" g="0" b="0"/>
        </a:fillRef>
        <a:effectRef idx="1">
          <a:scrgbClr r="0" g="0" b="0"/>
        </a:effectRef>
        <a:fontRef idx="minor">
          <a:schemeClr val="dk1"/>
        </a:fontRef>
      </dsp:style>
    </dsp:sp>
    <dsp:sp modelId="{488CFDA2-5D45-49D9-A900-5E47F06639DF}">
      <dsp:nvSpPr>
        <dsp:cNvPr id="0" name=""/>
        <dsp:cNvSpPr/>
      </dsp:nvSpPr>
      <dsp:spPr>
        <a:xfrm rot="5400000">
          <a:off x="3173693" y="94780"/>
          <a:ext cx="761569" cy="1267233"/>
        </a:xfrm>
        <a:prstGeom prst="corner">
          <a:avLst>
            <a:gd name="adj1" fmla="val 16120"/>
            <a:gd name="adj2" fmla="val 16110"/>
          </a:avLst>
        </a:prstGeom>
        <a:gradFill rotWithShape="0">
          <a:gsLst>
            <a:gs pos="0">
              <a:schemeClr val="accent3">
                <a:hueOff val="5625132"/>
                <a:satOff val="-8440"/>
                <a:lumOff val="-1373"/>
                <a:alphaOff val="0"/>
                <a:tint val="50000"/>
                <a:satMod val="300000"/>
              </a:schemeClr>
            </a:gs>
            <a:gs pos="35000">
              <a:schemeClr val="accent3">
                <a:hueOff val="5625132"/>
                <a:satOff val="-8440"/>
                <a:lumOff val="-1373"/>
                <a:alphaOff val="0"/>
                <a:tint val="37000"/>
                <a:satMod val="300000"/>
              </a:schemeClr>
            </a:gs>
            <a:gs pos="100000">
              <a:schemeClr val="accent3">
                <a:hueOff val="5625132"/>
                <a:satOff val="-8440"/>
                <a:lumOff val="-1373"/>
                <a:alphaOff val="0"/>
                <a:tint val="15000"/>
                <a:satMod val="350000"/>
              </a:schemeClr>
            </a:gs>
          </a:gsLst>
          <a:lin ang="16200000" scaled="1"/>
        </a:gradFill>
        <a:ln w="9525" cap="flat" cmpd="sng" algn="ctr">
          <a:solidFill>
            <a:schemeClr val="accent3">
              <a:hueOff val="5625132"/>
              <a:satOff val="-8440"/>
              <a:lumOff val="-1373"/>
              <a:alphaOff val="0"/>
            </a:schemeClr>
          </a:solidFill>
          <a:prstDash val="solid"/>
        </a:ln>
        <a:effectLst>
          <a:outerShdw blurRad="40000" dist="20000" dir="5400000" rotWithShape="0">
            <a:srgbClr val="000000">
              <a:alpha val="38000"/>
            </a:srgbClr>
          </a:outerShdw>
        </a:effectLst>
      </dsp:spPr>
      <dsp:style>
        <a:lnRef idx="1">
          <a:scrgbClr r="0" g="0" b="0"/>
        </a:lnRef>
        <a:fillRef idx="2">
          <a:scrgbClr r="0" g="0" b="0"/>
        </a:fillRef>
        <a:effectRef idx="1">
          <a:scrgbClr r="0" g="0" b="0"/>
        </a:effectRef>
        <a:fontRef idx="minor">
          <a:schemeClr val="dk1"/>
        </a:fontRef>
      </dsp:style>
    </dsp:sp>
    <dsp:sp modelId="{055EBCC0-39CD-4CB9-BF75-4A54437DFC1D}">
      <dsp:nvSpPr>
        <dsp:cNvPr id="0" name=""/>
        <dsp:cNvSpPr/>
      </dsp:nvSpPr>
      <dsp:spPr>
        <a:xfrm>
          <a:off x="3046568" y="473410"/>
          <a:ext cx="1144065" cy="10028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1920" tIns="121920" rIns="121920" bIns="121920" numCol="1" spcCol="1270" anchor="t" anchorCtr="0">
          <a:noAutofit/>
        </a:bodyPr>
        <a:lstStyle/>
        <a:p>
          <a:pPr marL="0" lvl="0" indent="0" algn="ctr" defTabSz="1422400">
            <a:lnSpc>
              <a:spcPct val="90000"/>
            </a:lnSpc>
            <a:spcBef>
              <a:spcPct val="0"/>
            </a:spcBef>
            <a:spcAft>
              <a:spcPct val="35000"/>
            </a:spcAft>
            <a:buNone/>
          </a:pPr>
          <a:r>
            <a:rPr lang="fr-MA" sz="3200" b="1" kern="1200" dirty="0">
              <a:latin typeface="Microsoft Uighur" panose="02000000000000000000" pitchFamily="2" charset="-78"/>
              <a:cs typeface="Microsoft Uighur" panose="02000000000000000000" pitchFamily="2" charset="-78"/>
            </a:rPr>
            <a:t>Palier 3 M.A.</a:t>
          </a:r>
        </a:p>
      </dsp:txBody>
      <dsp:txXfrm>
        <a:off x="3046568" y="473410"/>
        <a:ext cx="1144065" cy="1002840"/>
      </dsp:txXfrm>
    </dsp:sp>
    <dsp:sp modelId="{62585A18-E5BE-45A2-98F0-41BCFAA8EF2E}">
      <dsp:nvSpPr>
        <dsp:cNvPr id="0" name=""/>
        <dsp:cNvSpPr/>
      </dsp:nvSpPr>
      <dsp:spPr>
        <a:xfrm>
          <a:off x="3974772" y="1485"/>
          <a:ext cx="215861" cy="215861"/>
        </a:xfrm>
        <a:prstGeom prst="triangle">
          <a:avLst>
            <a:gd name="adj" fmla="val 100000"/>
          </a:avLst>
        </a:prstGeom>
        <a:gradFill rotWithShape="0">
          <a:gsLst>
            <a:gs pos="0">
              <a:schemeClr val="accent3">
                <a:hueOff val="8437698"/>
                <a:satOff val="-12660"/>
                <a:lumOff val="-2059"/>
                <a:alphaOff val="0"/>
                <a:tint val="50000"/>
                <a:satMod val="300000"/>
              </a:schemeClr>
            </a:gs>
            <a:gs pos="35000">
              <a:schemeClr val="accent3">
                <a:hueOff val="8437698"/>
                <a:satOff val="-12660"/>
                <a:lumOff val="-2059"/>
                <a:alphaOff val="0"/>
                <a:tint val="37000"/>
                <a:satMod val="300000"/>
              </a:schemeClr>
            </a:gs>
            <a:gs pos="100000">
              <a:schemeClr val="accent3">
                <a:hueOff val="8437698"/>
                <a:satOff val="-12660"/>
                <a:lumOff val="-2059"/>
                <a:alphaOff val="0"/>
                <a:tint val="15000"/>
                <a:satMod val="350000"/>
              </a:schemeClr>
            </a:gs>
          </a:gsLst>
          <a:lin ang="16200000" scaled="1"/>
        </a:gradFill>
        <a:ln w="9525" cap="flat" cmpd="sng" algn="ctr">
          <a:solidFill>
            <a:schemeClr val="accent3">
              <a:hueOff val="8437698"/>
              <a:satOff val="-12660"/>
              <a:lumOff val="-2059"/>
              <a:alphaOff val="0"/>
            </a:schemeClr>
          </a:solidFill>
          <a:prstDash val="solid"/>
        </a:ln>
        <a:effectLst>
          <a:outerShdw blurRad="40000" dist="20000" dir="5400000" rotWithShape="0">
            <a:srgbClr val="000000">
              <a:alpha val="38000"/>
            </a:srgbClr>
          </a:outerShdw>
        </a:effectLst>
      </dsp:spPr>
      <dsp:style>
        <a:lnRef idx="1">
          <a:scrgbClr r="0" g="0" b="0"/>
        </a:lnRef>
        <a:fillRef idx="2">
          <a:scrgbClr r="0" g="0" b="0"/>
        </a:fillRef>
        <a:effectRef idx="1">
          <a:scrgbClr r="0" g="0" b="0"/>
        </a:effectRef>
        <a:fontRef idx="minor">
          <a:schemeClr val="dk1"/>
        </a:fontRef>
      </dsp:style>
    </dsp:sp>
    <dsp:sp modelId="{CA81F97A-50E3-44CF-BFC7-E79B60D817BF}">
      <dsp:nvSpPr>
        <dsp:cNvPr id="0" name=""/>
        <dsp:cNvSpPr/>
      </dsp:nvSpPr>
      <dsp:spPr>
        <a:xfrm rot="5400000">
          <a:off x="4574253" y="-251789"/>
          <a:ext cx="761569" cy="1267233"/>
        </a:xfrm>
        <a:prstGeom prst="corner">
          <a:avLst>
            <a:gd name="adj1" fmla="val 16120"/>
            <a:gd name="adj2" fmla="val 16110"/>
          </a:avLst>
        </a:prstGeom>
        <a:gradFill rotWithShape="0">
          <a:gsLst>
            <a:gs pos="0">
              <a:schemeClr val="accent3">
                <a:hueOff val="11250264"/>
                <a:satOff val="-16880"/>
                <a:lumOff val="-2745"/>
                <a:alphaOff val="0"/>
                <a:tint val="50000"/>
                <a:satMod val="300000"/>
              </a:schemeClr>
            </a:gs>
            <a:gs pos="35000">
              <a:schemeClr val="accent3">
                <a:hueOff val="11250264"/>
                <a:satOff val="-16880"/>
                <a:lumOff val="-2745"/>
                <a:alphaOff val="0"/>
                <a:tint val="37000"/>
                <a:satMod val="300000"/>
              </a:schemeClr>
            </a:gs>
            <a:gs pos="100000">
              <a:schemeClr val="accent3">
                <a:hueOff val="11250264"/>
                <a:satOff val="-16880"/>
                <a:lumOff val="-2745"/>
                <a:alphaOff val="0"/>
                <a:tint val="15000"/>
                <a:satMod val="350000"/>
              </a:schemeClr>
            </a:gs>
          </a:gsLst>
          <a:lin ang="16200000" scaled="1"/>
        </a:gradFill>
        <a:ln w="9525" cap="flat" cmpd="sng" algn="ctr">
          <a:solidFill>
            <a:schemeClr val="accent3">
              <a:hueOff val="11250264"/>
              <a:satOff val="-16880"/>
              <a:lumOff val="-2745"/>
              <a:alphaOff val="0"/>
            </a:schemeClr>
          </a:solidFill>
          <a:prstDash val="solid"/>
        </a:ln>
        <a:effectLst>
          <a:outerShdw blurRad="40000" dist="20000" dir="5400000" rotWithShape="0">
            <a:srgbClr val="000000">
              <a:alpha val="38000"/>
            </a:srgbClr>
          </a:outerShdw>
        </a:effectLst>
      </dsp:spPr>
      <dsp:style>
        <a:lnRef idx="1">
          <a:scrgbClr r="0" g="0" b="0"/>
        </a:lnRef>
        <a:fillRef idx="2">
          <a:scrgbClr r="0" g="0" b="0"/>
        </a:fillRef>
        <a:effectRef idx="1">
          <a:scrgbClr r="0" g="0" b="0"/>
        </a:effectRef>
        <a:fontRef idx="minor">
          <a:schemeClr val="dk1"/>
        </a:fontRef>
      </dsp:style>
    </dsp:sp>
    <dsp:sp modelId="{B24FD53B-5352-4975-855D-0BCBEAA2ED97}">
      <dsp:nvSpPr>
        <dsp:cNvPr id="0" name=""/>
        <dsp:cNvSpPr/>
      </dsp:nvSpPr>
      <dsp:spPr>
        <a:xfrm>
          <a:off x="4447128" y="126840"/>
          <a:ext cx="1144065" cy="10028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ctr" defTabSz="1244600">
            <a:lnSpc>
              <a:spcPct val="90000"/>
            </a:lnSpc>
            <a:spcBef>
              <a:spcPct val="0"/>
            </a:spcBef>
            <a:spcAft>
              <a:spcPct val="35000"/>
            </a:spcAft>
            <a:buNone/>
          </a:pPr>
          <a:r>
            <a:rPr lang="fr-MA" sz="2800" b="1" kern="1200" dirty="0">
              <a:latin typeface="Microsoft Uighur" panose="02000000000000000000" pitchFamily="2" charset="-78"/>
              <a:cs typeface="Microsoft Uighur" panose="02000000000000000000" pitchFamily="2" charset="-78"/>
            </a:rPr>
            <a:t>Palier 4 M.G.C</a:t>
          </a:r>
        </a:p>
      </dsp:txBody>
      <dsp:txXfrm>
        <a:off x="4447128" y="126840"/>
        <a:ext cx="1144065" cy="100284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67097CB-98B8-4FFA-95FC-D9460842F5DE}">
      <dsp:nvSpPr>
        <dsp:cNvPr id="0" name=""/>
        <dsp:cNvSpPr/>
      </dsp:nvSpPr>
      <dsp:spPr>
        <a:xfrm rot="10800000">
          <a:off x="7802125" y="52734"/>
          <a:ext cx="2745389" cy="1098155"/>
        </a:xfrm>
        <a:prstGeom prst="chevron">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34290" rIns="68580" bIns="34290" numCol="1" spcCol="1270" anchor="ctr" anchorCtr="0">
          <a:noAutofit/>
        </a:bodyPr>
        <a:lstStyle/>
        <a:p>
          <a:pPr marL="0" lvl="0" indent="0" algn="ctr" defTabSz="2667000">
            <a:lnSpc>
              <a:spcPct val="90000"/>
            </a:lnSpc>
            <a:spcBef>
              <a:spcPct val="0"/>
            </a:spcBef>
            <a:spcAft>
              <a:spcPct val="35000"/>
            </a:spcAft>
            <a:buNone/>
          </a:pPr>
          <a:r>
            <a:rPr lang="ar-MA" sz="5400" b="1" kern="1200" dirty="0">
              <a:solidFill>
                <a:schemeClr val="bg1"/>
              </a:solidFill>
              <a:latin typeface="Microsoft Uighur" panose="02000000000000000000" pitchFamily="2" charset="-78"/>
              <a:ea typeface="Calibri" panose="020F0502020204030204" pitchFamily="34" charset="0"/>
              <a:cs typeface="Microsoft Uighur" panose="02000000000000000000" pitchFamily="2" charset="-78"/>
            </a:rPr>
            <a:t>المسار 1</a:t>
          </a:r>
          <a:endParaRPr lang="fr-MA" sz="5400" b="1" kern="1200" dirty="0">
            <a:solidFill>
              <a:schemeClr val="bg1"/>
            </a:solidFill>
            <a:latin typeface="Microsoft Uighur" panose="02000000000000000000" pitchFamily="2" charset="-78"/>
            <a:ea typeface="Calibri" panose="020F0502020204030204" pitchFamily="34" charset="0"/>
            <a:cs typeface="Microsoft Uighur" panose="02000000000000000000" pitchFamily="2" charset="-78"/>
          </a:endParaRPr>
        </a:p>
      </dsp:txBody>
      <dsp:txXfrm rot="10800000">
        <a:off x="8351202" y="52734"/>
        <a:ext cx="1647234" cy="1098155"/>
      </dsp:txXfrm>
    </dsp:sp>
    <dsp:sp modelId="{0EDE63F1-BB0A-4909-98E9-17BEB67745CF}">
      <dsp:nvSpPr>
        <dsp:cNvPr id="0" name=""/>
        <dsp:cNvSpPr/>
      </dsp:nvSpPr>
      <dsp:spPr>
        <a:xfrm rot="10800000">
          <a:off x="5880352" y="146078"/>
          <a:ext cx="2278673" cy="911469"/>
        </a:xfrm>
        <a:prstGeom prst="chevron">
          <a:avLst/>
        </a:prstGeom>
        <a:solidFill>
          <a:srgbClr val="E9D4D4"/>
        </a:solidFill>
        <a:ln w="12700" cap="flat" cmpd="sng" algn="ctr">
          <a:solidFill>
            <a:schemeClr val="accent2">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0" tIns="27940" rIns="55880" bIns="27940" numCol="1" spcCol="1270" anchor="ctr" anchorCtr="0">
          <a:noAutofit/>
        </a:bodyPr>
        <a:lstStyle/>
        <a:p>
          <a:pPr marL="0" lvl="0" indent="0" algn="ctr" defTabSz="2667000" rtl="1" eaLnBrk="1" latinLnBrk="0" hangingPunct="1">
            <a:lnSpc>
              <a:spcPct val="90000"/>
            </a:lnSpc>
            <a:spcBef>
              <a:spcPct val="0"/>
            </a:spcBef>
            <a:spcAft>
              <a:spcPct val="35000"/>
            </a:spcAft>
            <a:buNone/>
            <a:defRPr/>
          </a:pPr>
          <a:r>
            <a:rPr lang="ar-MA" sz="4400" b="1" kern="1200" dirty="0">
              <a:solidFill>
                <a:prstClr val="black"/>
              </a:solidFill>
              <a:latin typeface="Microsoft Uighur" panose="02000000000000000000" pitchFamily="2" charset="-78"/>
              <a:ea typeface="Calibri" panose="020F0502020204030204" pitchFamily="34" charset="0"/>
              <a:cs typeface="Microsoft Uighur" panose="02000000000000000000" pitchFamily="2" charset="-78"/>
            </a:rPr>
            <a:t>حرف</a:t>
          </a:r>
          <a:endParaRPr lang="fr-MA" sz="4400" b="1" kern="1200" dirty="0">
            <a:solidFill>
              <a:prstClr val="black"/>
            </a:solidFill>
            <a:latin typeface="Microsoft Uighur" panose="02000000000000000000" pitchFamily="2" charset="-78"/>
            <a:ea typeface="Calibri" panose="020F0502020204030204" pitchFamily="34" charset="0"/>
            <a:cs typeface="Microsoft Uighur" panose="02000000000000000000" pitchFamily="2" charset="-78"/>
          </a:endParaRPr>
        </a:p>
      </dsp:txBody>
      <dsp:txXfrm rot="10800000">
        <a:off x="6336086" y="146078"/>
        <a:ext cx="1367204" cy="911469"/>
      </dsp:txXfrm>
    </dsp:sp>
    <dsp:sp modelId="{F4CB51AF-2A2C-4C54-95F1-38E42DEB2C63}">
      <dsp:nvSpPr>
        <dsp:cNvPr id="0" name=""/>
        <dsp:cNvSpPr/>
      </dsp:nvSpPr>
      <dsp:spPr>
        <a:xfrm rot="10800000">
          <a:off x="3920693" y="146078"/>
          <a:ext cx="2278673" cy="911469"/>
        </a:xfrm>
        <a:prstGeom prst="chevron">
          <a:avLst/>
        </a:prstGeom>
        <a:solidFill>
          <a:srgbClr val="E0E9D5"/>
        </a:solidFill>
        <a:ln w="12700" cap="flat" cmpd="sng" algn="ctr">
          <a:solidFill>
            <a:schemeClr val="accent3">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0" tIns="27940" rIns="55880" bIns="27940" numCol="1" spcCol="1270" anchor="ctr" anchorCtr="0">
          <a:noAutofit/>
        </a:bodyPr>
        <a:lstStyle/>
        <a:p>
          <a:pPr marL="0" lvl="0" indent="0" algn="ctr" defTabSz="2667000" rtl="1" eaLnBrk="1" latinLnBrk="0" hangingPunct="1">
            <a:lnSpc>
              <a:spcPct val="90000"/>
            </a:lnSpc>
            <a:spcBef>
              <a:spcPct val="0"/>
            </a:spcBef>
            <a:spcAft>
              <a:spcPct val="35000"/>
            </a:spcAft>
            <a:buNone/>
            <a:defRPr/>
          </a:pPr>
          <a:r>
            <a:rPr lang="ar-MA" sz="4400" b="1" kern="1200" dirty="0">
              <a:solidFill>
                <a:prstClr val="black"/>
              </a:solidFill>
              <a:latin typeface="Microsoft Uighur" panose="02000000000000000000" pitchFamily="2" charset="-78"/>
              <a:ea typeface="Calibri" panose="020F0502020204030204" pitchFamily="34" charset="0"/>
              <a:cs typeface="Microsoft Uighur" panose="02000000000000000000" pitchFamily="2" charset="-78"/>
            </a:rPr>
            <a:t>كلمة</a:t>
          </a:r>
          <a:endParaRPr lang="fr-MA" sz="4400" b="1" kern="1200" dirty="0">
            <a:solidFill>
              <a:prstClr val="black"/>
            </a:solidFill>
            <a:latin typeface="Microsoft Uighur" panose="02000000000000000000" pitchFamily="2" charset="-78"/>
            <a:ea typeface="Calibri" panose="020F0502020204030204" pitchFamily="34" charset="0"/>
            <a:cs typeface="Microsoft Uighur" panose="02000000000000000000" pitchFamily="2" charset="-78"/>
          </a:endParaRPr>
        </a:p>
      </dsp:txBody>
      <dsp:txXfrm rot="10800000">
        <a:off x="4376427" y="146078"/>
        <a:ext cx="1367204" cy="911469"/>
      </dsp:txXfrm>
    </dsp:sp>
    <dsp:sp modelId="{39C00437-83DA-4702-B2B8-2BCDBA44CC5C}">
      <dsp:nvSpPr>
        <dsp:cNvPr id="0" name=""/>
        <dsp:cNvSpPr/>
      </dsp:nvSpPr>
      <dsp:spPr>
        <a:xfrm rot="10800000">
          <a:off x="1961034" y="146078"/>
          <a:ext cx="2278673" cy="911469"/>
        </a:xfrm>
        <a:prstGeom prst="chevron">
          <a:avLst/>
        </a:prstGeom>
        <a:solidFill>
          <a:srgbClr val="D5E6EC"/>
        </a:solidFill>
        <a:ln w="12700" cap="flat" cmpd="sng" algn="ctr">
          <a:solidFill>
            <a:schemeClr val="accent4">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0" tIns="27940" rIns="55880" bIns="27940" numCol="1" spcCol="1270" anchor="ctr" anchorCtr="0">
          <a:noAutofit/>
        </a:bodyPr>
        <a:lstStyle/>
        <a:p>
          <a:pPr marL="0" lvl="0" indent="0" algn="ctr" defTabSz="2667000" rtl="1" eaLnBrk="1" latinLnBrk="0" hangingPunct="1">
            <a:lnSpc>
              <a:spcPct val="90000"/>
            </a:lnSpc>
            <a:spcBef>
              <a:spcPct val="0"/>
            </a:spcBef>
            <a:spcAft>
              <a:spcPct val="35000"/>
            </a:spcAft>
            <a:buNone/>
            <a:defRPr/>
          </a:pPr>
          <a:r>
            <a:rPr lang="ar-MA" sz="4400" b="1" kern="1200" dirty="0">
              <a:solidFill>
                <a:prstClr val="black"/>
              </a:solidFill>
              <a:latin typeface="Microsoft Uighur" panose="02000000000000000000" pitchFamily="2" charset="-78"/>
              <a:ea typeface="Calibri" panose="020F0502020204030204" pitchFamily="34" charset="0"/>
              <a:cs typeface="Microsoft Uighur" panose="02000000000000000000" pitchFamily="2" charset="-78"/>
            </a:rPr>
            <a:t>فقرة</a:t>
          </a:r>
          <a:endParaRPr lang="fr-MA" sz="4400" b="1" kern="1200" dirty="0">
            <a:solidFill>
              <a:prstClr val="black"/>
            </a:solidFill>
            <a:latin typeface="Microsoft Uighur" panose="02000000000000000000" pitchFamily="2" charset="-78"/>
            <a:ea typeface="Calibri" panose="020F0502020204030204" pitchFamily="34" charset="0"/>
            <a:cs typeface="Microsoft Uighur" panose="02000000000000000000" pitchFamily="2" charset="-78"/>
          </a:endParaRPr>
        </a:p>
      </dsp:txBody>
      <dsp:txXfrm rot="10800000">
        <a:off x="2416768" y="146078"/>
        <a:ext cx="1367204" cy="911469"/>
      </dsp:txXfrm>
    </dsp:sp>
    <dsp:sp modelId="{F4F73135-9B90-4002-9FFD-82B7C341A039}">
      <dsp:nvSpPr>
        <dsp:cNvPr id="0" name=""/>
        <dsp:cNvSpPr/>
      </dsp:nvSpPr>
      <dsp:spPr>
        <a:xfrm rot="10800000">
          <a:off x="1374" y="146078"/>
          <a:ext cx="2278673" cy="911469"/>
        </a:xfrm>
        <a:prstGeom prst="chevron">
          <a:avLst/>
        </a:prstGeom>
        <a:solidFill>
          <a:schemeClr val="accent5">
            <a:tint val="40000"/>
            <a:alpha val="90000"/>
            <a:hueOff val="0"/>
            <a:satOff val="0"/>
            <a:lumOff val="0"/>
            <a:alphaOff val="0"/>
          </a:schemeClr>
        </a:solidFill>
        <a:ln w="12700" cap="flat" cmpd="sng" algn="ctr">
          <a:solidFill>
            <a:schemeClr val="accent5">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0" tIns="27940" rIns="55880" bIns="27940" numCol="1" spcCol="1270" anchor="ctr" anchorCtr="0">
          <a:noAutofit/>
        </a:bodyPr>
        <a:lstStyle/>
        <a:p>
          <a:pPr marL="0" lvl="0" indent="0" algn="ctr" defTabSz="1955800">
            <a:lnSpc>
              <a:spcPct val="90000"/>
            </a:lnSpc>
            <a:spcBef>
              <a:spcPct val="0"/>
            </a:spcBef>
            <a:spcAft>
              <a:spcPct val="35000"/>
            </a:spcAft>
            <a:buNone/>
          </a:pPr>
          <a:r>
            <a:rPr lang="ar-MA" sz="4400" b="1" kern="1200" dirty="0">
              <a:solidFill>
                <a:prstClr val="black"/>
              </a:solidFill>
              <a:latin typeface="Microsoft Uighur" panose="02000000000000000000" pitchFamily="2" charset="-78"/>
              <a:ea typeface="Calibri" panose="020F0502020204030204" pitchFamily="34" charset="0"/>
              <a:cs typeface="Microsoft Uighur" panose="02000000000000000000" pitchFamily="2" charset="-78"/>
            </a:rPr>
            <a:t>أقصوصة</a:t>
          </a:r>
          <a:endParaRPr lang="fr-MA" sz="4400" b="1" kern="1200" dirty="0">
            <a:solidFill>
              <a:prstClr val="black"/>
            </a:solidFill>
            <a:latin typeface="Microsoft Uighur" panose="02000000000000000000" pitchFamily="2" charset="-78"/>
            <a:ea typeface="Calibri" panose="020F0502020204030204" pitchFamily="34" charset="0"/>
            <a:cs typeface="Microsoft Uighur" panose="02000000000000000000" pitchFamily="2" charset="-78"/>
          </a:endParaRPr>
        </a:p>
      </dsp:txBody>
      <dsp:txXfrm rot="10800000">
        <a:off x="457108" y="146078"/>
        <a:ext cx="1367204" cy="911469"/>
      </dsp:txXfrm>
    </dsp:sp>
    <dsp:sp modelId="{A868B8F4-D868-440C-92AC-3460BB45C3AE}">
      <dsp:nvSpPr>
        <dsp:cNvPr id="0" name=""/>
        <dsp:cNvSpPr/>
      </dsp:nvSpPr>
      <dsp:spPr>
        <a:xfrm rot="10800000">
          <a:off x="7802125" y="1304632"/>
          <a:ext cx="2745389" cy="1098155"/>
        </a:xfrm>
        <a:prstGeom prst="chevron">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34290" rIns="68580" bIns="34290" numCol="1" spcCol="1270" anchor="ctr" anchorCtr="0">
          <a:noAutofit/>
        </a:bodyPr>
        <a:lstStyle/>
        <a:p>
          <a:pPr marL="0" lvl="0" indent="0" algn="ctr" defTabSz="2667000">
            <a:lnSpc>
              <a:spcPct val="90000"/>
            </a:lnSpc>
            <a:spcBef>
              <a:spcPct val="0"/>
            </a:spcBef>
            <a:spcAft>
              <a:spcPct val="35000"/>
            </a:spcAft>
            <a:buNone/>
          </a:pPr>
          <a:r>
            <a:rPr lang="ar-MA" sz="5400" b="1" kern="1200" dirty="0">
              <a:solidFill>
                <a:prstClr val="white"/>
              </a:solidFill>
              <a:latin typeface="Microsoft Uighur" panose="02000000000000000000" pitchFamily="2" charset="-78"/>
              <a:ea typeface="Calibri" panose="020F0502020204030204" pitchFamily="34" charset="0"/>
              <a:cs typeface="Microsoft Uighur" panose="02000000000000000000" pitchFamily="2" charset="-78"/>
            </a:rPr>
            <a:t>المسار 2</a:t>
          </a:r>
          <a:endParaRPr lang="fr-MA" sz="5400" b="1" kern="1200" dirty="0">
            <a:solidFill>
              <a:prstClr val="white"/>
            </a:solidFill>
            <a:latin typeface="Microsoft Uighur" panose="02000000000000000000" pitchFamily="2" charset="-78"/>
            <a:ea typeface="Calibri" panose="020F0502020204030204" pitchFamily="34" charset="0"/>
            <a:cs typeface="Microsoft Uighur" panose="02000000000000000000" pitchFamily="2" charset="-78"/>
          </a:endParaRPr>
        </a:p>
      </dsp:txBody>
      <dsp:txXfrm rot="10800000">
        <a:off x="8351202" y="1304632"/>
        <a:ext cx="1647234" cy="1098155"/>
      </dsp:txXfrm>
    </dsp:sp>
    <dsp:sp modelId="{5DDA12CE-F758-438A-A2AB-E212638C42C1}">
      <dsp:nvSpPr>
        <dsp:cNvPr id="0" name=""/>
        <dsp:cNvSpPr/>
      </dsp:nvSpPr>
      <dsp:spPr>
        <a:xfrm rot="10800000">
          <a:off x="5880352" y="1397975"/>
          <a:ext cx="2278673" cy="911469"/>
        </a:xfrm>
        <a:prstGeom prst="chevron">
          <a:avLst/>
        </a:prstGeom>
        <a:solidFill>
          <a:srgbClr val="E0E9D6"/>
        </a:solidFill>
        <a:ln w="12700" cap="flat" cmpd="sng" algn="ctr">
          <a:solidFill>
            <a:schemeClr val="accent6">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0" tIns="27940" rIns="55880" bIns="27940" numCol="1" spcCol="1270" anchor="ctr" anchorCtr="0">
          <a:noAutofit/>
        </a:bodyPr>
        <a:lstStyle/>
        <a:p>
          <a:pPr marL="0" lvl="0" indent="0" algn="ctr" defTabSz="2667000">
            <a:lnSpc>
              <a:spcPct val="90000"/>
            </a:lnSpc>
            <a:spcBef>
              <a:spcPct val="0"/>
            </a:spcBef>
            <a:spcAft>
              <a:spcPct val="35000"/>
            </a:spcAft>
            <a:buNone/>
          </a:pPr>
          <a:r>
            <a:rPr lang="ar-MA" sz="4400" b="1" kern="1200" dirty="0">
              <a:solidFill>
                <a:prstClr val="black"/>
              </a:solidFill>
              <a:latin typeface="Microsoft Uighur" panose="02000000000000000000" pitchFamily="2" charset="-78"/>
              <a:ea typeface="Calibri" panose="020F0502020204030204" pitchFamily="34" charset="0"/>
              <a:cs typeface="Microsoft Uighur" panose="02000000000000000000" pitchFamily="2" charset="-78"/>
            </a:rPr>
            <a:t>كلمة</a:t>
          </a:r>
          <a:endParaRPr lang="fr-MA" sz="4400" b="1" kern="1200" dirty="0">
            <a:solidFill>
              <a:prstClr val="black"/>
            </a:solidFill>
            <a:latin typeface="Microsoft Uighur" panose="02000000000000000000" pitchFamily="2" charset="-78"/>
            <a:ea typeface="Calibri" panose="020F0502020204030204" pitchFamily="34" charset="0"/>
            <a:cs typeface="Microsoft Uighur" panose="02000000000000000000" pitchFamily="2" charset="-78"/>
          </a:endParaRPr>
        </a:p>
      </dsp:txBody>
      <dsp:txXfrm rot="10800000">
        <a:off x="6336086" y="1397975"/>
        <a:ext cx="1367204" cy="911469"/>
      </dsp:txXfrm>
    </dsp:sp>
    <dsp:sp modelId="{425D31D9-E942-4775-BCC3-5647B3C99652}">
      <dsp:nvSpPr>
        <dsp:cNvPr id="0" name=""/>
        <dsp:cNvSpPr/>
      </dsp:nvSpPr>
      <dsp:spPr>
        <a:xfrm rot="10800000">
          <a:off x="3920693" y="1397975"/>
          <a:ext cx="2278673" cy="911469"/>
        </a:xfrm>
        <a:prstGeom prst="chevron">
          <a:avLst/>
        </a:prstGeom>
        <a:solidFill>
          <a:srgbClr val="D5E6EC"/>
        </a:solidFill>
        <a:ln w="12700" cap="flat" cmpd="sng" algn="ctr">
          <a:solidFill>
            <a:schemeClr val="accent2">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0" tIns="27940" rIns="55880" bIns="27940" numCol="1" spcCol="1270" anchor="ctr" anchorCtr="0">
          <a:noAutofit/>
        </a:bodyPr>
        <a:lstStyle/>
        <a:p>
          <a:pPr marL="0" lvl="0" indent="0" algn="ctr" defTabSz="2667000">
            <a:lnSpc>
              <a:spcPct val="90000"/>
            </a:lnSpc>
            <a:spcBef>
              <a:spcPct val="0"/>
            </a:spcBef>
            <a:spcAft>
              <a:spcPct val="35000"/>
            </a:spcAft>
            <a:buNone/>
          </a:pPr>
          <a:r>
            <a:rPr lang="ar-MA" sz="4400" b="1" kern="1200" dirty="0">
              <a:solidFill>
                <a:prstClr val="black"/>
              </a:solidFill>
              <a:latin typeface="Microsoft Uighur" panose="02000000000000000000" pitchFamily="2" charset="-78"/>
              <a:ea typeface="Calibri" panose="020F0502020204030204" pitchFamily="34" charset="0"/>
              <a:cs typeface="Microsoft Uighur" panose="02000000000000000000" pitchFamily="2" charset="-78"/>
            </a:rPr>
            <a:t>فقرة</a:t>
          </a:r>
          <a:endParaRPr lang="fr-MA" sz="4400" b="1" kern="1200" dirty="0">
            <a:solidFill>
              <a:prstClr val="black"/>
            </a:solidFill>
            <a:latin typeface="Microsoft Uighur" panose="02000000000000000000" pitchFamily="2" charset="-78"/>
            <a:ea typeface="Calibri" panose="020F0502020204030204" pitchFamily="34" charset="0"/>
            <a:cs typeface="Microsoft Uighur" panose="02000000000000000000" pitchFamily="2" charset="-78"/>
          </a:endParaRPr>
        </a:p>
      </dsp:txBody>
      <dsp:txXfrm rot="10800000">
        <a:off x="4376427" y="1397975"/>
        <a:ext cx="1367204" cy="911469"/>
      </dsp:txXfrm>
    </dsp:sp>
    <dsp:sp modelId="{6964A53C-EC46-4DBF-9551-73B30C8C4679}">
      <dsp:nvSpPr>
        <dsp:cNvPr id="0" name=""/>
        <dsp:cNvSpPr/>
      </dsp:nvSpPr>
      <dsp:spPr>
        <a:xfrm rot="10800000">
          <a:off x="1961034" y="1397975"/>
          <a:ext cx="2278673" cy="911469"/>
        </a:xfrm>
        <a:prstGeom prst="chevron">
          <a:avLst/>
        </a:prstGeom>
        <a:solidFill>
          <a:srgbClr val="FCE0D4"/>
        </a:solidFill>
        <a:ln w="12700" cap="flat" cmpd="sng" algn="ctr">
          <a:solidFill>
            <a:schemeClr val="accent3">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0" tIns="27940" rIns="55880" bIns="27940" numCol="1" spcCol="1270" anchor="ctr" anchorCtr="0">
          <a:noAutofit/>
        </a:bodyPr>
        <a:lstStyle/>
        <a:p>
          <a:pPr marL="0" lvl="0" indent="0" algn="ctr" defTabSz="2667000">
            <a:lnSpc>
              <a:spcPct val="90000"/>
            </a:lnSpc>
            <a:spcBef>
              <a:spcPct val="0"/>
            </a:spcBef>
            <a:spcAft>
              <a:spcPct val="35000"/>
            </a:spcAft>
            <a:buNone/>
          </a:pPr>
          <a:r>
            <a:rPr lang="ar-MA" sz="4400" b="1" kern="1200" dirty="0">
              <a:solidFill>
                <a:prstClr val="black"/>
              </a:solidFill>
              <a:latin typeface="Microsoft Uighur" panose="02000000000000000000" pitchFamily="2" charset="-78"/>
              <a:ea typeface="Calibri" panose="020F0502020204030204" pitchFamily="34" charset="0"/>
              <a:cs typeface="Microsoft Uighur" panose="02000000000000000000" pitchFamily="2" charset="-78"/>
            </a:rPr>
            <a:t>أقصوصة</a:t>
          </a:r>
          <a:endParaRPr lang="fr-MA" sz="4400" b="1" kern="1200" dirty="0">
            <a:solidFill>
              <a:prstClr val="black"/>
            </a:solidFill>
            <a:latin typeface="Microsoft Uighur" panose="02000000000000000000" pitchFamily="2" charset="-78"/>
            <a:ea typeface="Calibri" panose="020F0502020204030204" pitchFamily="34" charset="0"/>
            <a:cs typeface="Microsoft Uighur" panose="02000000000000000000" pitchFamily="2" charset="-78"/>
          </a:endParaRPr>
        </a:p>
      </dsp:txBody>
      <dsp:txXfrm rot="10800000">
        <a:off x="2416768" y="1397975"/>
        <a:ext cx="1367204" cy="911469"/>
      </dsp:txXfrm>
    </dsp:sp>
    <dsp:sp modelId="{A28326B9-CF81-434A-B93D-A5A638688B20}">
      <dsp:nvSpPr>
        <dsp:cNvPr id="0" name=""/>
        <dsp:cNvSpPr/>
      </dsp:nvSpPr>
      <dsp:spPr>
        <a:xfrm rot="10800000">
          <a:off x="7803500" y="2551072"/>
          <a:ext cx="2745389" cy="1098155"/>
        </a:xfrm>
        <a:prstGeom prst="chevron">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34290" rIns="68580" bIns="34290" numCol="1" spcCol="1270" anchor="ctr" anchorCtr="0">
          <a:noAutofit/>
        </a:bodyPr>
        <a:lstStyle/>
        <a:p>
          <a:pPr marL="0" lvl="0" indent="0" algn="ctr" defTabSz="2667000">
            <a:lnSpc>
              <a:spcPct val="90000"/>
            </a:lnSpc>
            <a:spcBef>
              <a:spcPct val="0"/>
            </a:spcBef>
            <a:spcAft>
              <a:spcPct val="35000"/>
            </a:spcAft>
            <a:buNone/>
          </a:pPr>
          <a:r>
            <a:rPr lang="ar-MA" sz="5400" b="1" kern="1200" dirty="0">
              <a:solidFill>
                <a:prstClr val="white"/>
              </a:solidFill>
              <a:latin typeface="Microsoft Uighur" panose="02000000000000000000" pitchFamily="2" charset="-78"/>
              <a:ea typeface="Calibri" panose="020F0502020204030204" pitchFamily="34" charset="0"/>
              <a:cs typeface="Microsoft Uighur" panose="02000000000000000000" pitchFamily="2" charset="-78"/>
            </a:rPr>
            <a:t>المسار 3</a:t>
          </a:r>
          <a:endParaRPr lang="fr-MA" sz="5400" b="1" kern="1200" dirty="0">
            <a:solidFill>
              <a:prstClr val="white"/>
            </a:solidFill>
            <a:latin typeface="Microsoft Uighur" panose="02000000000000000000" pitchFamily="2" charset="-78"/>
            <a:ea typeface="Calibri" panose="020F0502020204030204" pitchFamily="34" charset="0"/>
            <a:cs typeface="Microsoft Uighur" panose="02000000000000000000" pitchFamily="2" charset="-78"/>
          </a:endParaRPr>
        </a:p>
      </dsp:txBody>
      <dsp:txXfrm rot="10800000">
        <a:off x="8352577" y="2551072"/>
        <a:ext cx="1647234" cy="1098155"/>
      </dsp:txXfrm>
    </dsp:sp>
    <dsp:sp modelId="{5BDDA97C-8FCE-4B6A-B74E-848A6277EE4A}">
      <dsp:nvSpPr>
        <dsp:cNvPr id="0" name=""/>
        <dsp:cNvSpPr/>
      </dsp:nvSpPr>
      <dsp:spPr>
        <a:xfrm rot="10800000">
          <a:off x="5880352" y="2649873"/>
          <a:ext cx="2278673" cy="911469"/>
        </a:xfrm>
        <a:prstGeom prst="chevron">
          <a:avLst/>
        </a:prstGeom>
        <a:solidFill>
          <a:srgbClr val="D5E6EC"/>
        </a:solidFill>
        <a:ln w="12700" cap="flat" cmpd="sng" algn="ctr">
          <a:solidFill>
            <a:schemeClr val="accent4">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0" tIns="27940" rIns="55880" bIns="27940" numCol="1" spcCol="1270" anchor="ctr" anchorCtr="0">
          <a:noAutofit/>
        </a:bodyPr>
        <a:lstStyle/>
        <a:p>
          <a:pPr marL="0" lvl="0" indent="0" algn="ctr" defTabSz="2667000">
            <a:lnSpc>
              <a:spcPct val="90000"/>
            </a:lnSpc>
            <a:spcBef>
              <a:spcPct val="0"/>
            </a:spcBef>
            <a:spcAft>
              <a:spcPct val="35000"/>
            </a:spcAft>
            <a:buNone/>
          </a:pPr>
          <a:r>
            <a:rPr lang="ar-MA" sz="4400" b="1" kern="1200" dirty="0">
              <a:solidFill>
                <a:prstClr val="black"/>
              </a:solidFill>
              <a:latin typeface="Microsoft Uighur" panose="02000000000000000000" pitchFamily="2" charset="-78"/>
              <a:ea typeface="Calibri" panose="020F0502020204030204" pitchFamily="34" charset="0"/>
              <a:cs typeface="Microsoft Uighur" panose="02000000000000000000" pitchFamily="2" charset="-78"/>
            </a:rPr>
            <a:t>فقرة</a:t>
          </a:r>
          <a:endParaRPr lang="fr-MA" sz="4400" b="1" kern="1200" dirty="0">
            <a:solidFill>
              <a:prstClr val="black"/>
            </a:solidFill>
            <a:latin typeface="Microsoft Uighur" panose="02000000000000000000" pitchFamily="2" charset="-78"/>
            <a:ea typeface="Calibri" panose="020F0502020204030204" pitchFamily="34" charset="0"/>
            <a:cs typeface="Microsoft Uighur" panose="02000000000000000000" pitchFamily="2" charset="-78"/>
          </a:endParaRPr>
        </a:p>
      </dsp:txBody>
      <dsp:txXfrm rot="10800000">
        <a:off x="6336086" y="2649873"/>
        <a:ext cx="1367204" cy="911469"/>
      </dsp:txXfrm>
    </dsp:sp>
    <dsp:sp modelId="{295C082D-7E0C-4224-BD8A-4258888DF996}">
      <dsp:nvSpPr>
        <dsp:cNvPr id="0" name=""/>
        <dsp:cNvSpPr/>
      </dsp:nvSpPr>
      <dsp:spPr>
        <a:xfrm rot="10800000">
          <a:off x="3920693" y="2649873"/>
          <a:ext cx="2278673" cy="911469"/>
        </a:xfrm>
        <a:prstGeom prst="chevron">
          <a:avLst/>
        </a:prstGeom>
        <a:solidFill>
          <a:srgbClr val="FCE0D4"/>
        </a:solidFill>
        <a:ln w="12700" cap="flat" cmpd="sng" algn="ctr">
          <a:solidFill>
            <a:schemeClr val="accent5">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0" tIns="27940" rIns="55880" bIns="27940" numCol="1" spcCol="1270" anchor="ctr" anchorCtr="0">
          <a:noAutofit/>
        </a:bodyPr>
        <a:lstStyle/>
        <a:p>
          <a:pPr marL="0" lvl="0" indent="0" algn="ctr" defTabSz="2667000">
            <a:lnSpc>
              <a:spcPct val="90000"/>
            </a:lnSpc>
            <a:spcBef>
              <a:spcPct val="0"/>
            </a:spcBef>
            <a:spcAft>
              <a:spcPct val="35000"/>
            </a:spcAft>
            <a:buNone/>
          </a:pPr>
          <a:r>
            <a:rPr lang="ar-MA" sz="4400" b="1" kern="1200" dirty="0">
              <a:solidFill>
                <a:prstClr val="black"/>
              </a:solidFill>
              <a:latin typeface="Microsoft Uighur" panose="02000000000000000000" pitchFamily="2" charset="-78"/>
              <a:ea typeface="Calibri" panose="020F0502020204030204" pitchFamily="34" charset="0"/>
              <a:cs typeface="Microsoft Uighur" panose="02000000000000000000" pitchFamily="2" charset="-78"/>
            </a:rPr>
            <a:t>أقصوصة</a:t>
          </a:r>
          <a:endParaRPr lang="fr-MA" sz="4400" b="1" kern="1200" dirty="0">
            <a:solidFill>
              <a:prstClr val="black"/>
            </a:solidFill>
            <a:latin typeface="Microsoft Uighur" panose="02000000000000000000" pitchFamily="2" charset="-78"/>
            <a:ea typeface="Calibri" panose="020F0502020204030204" pitchFamily="34" charset="0"/>
            <a:cs typeface="Microsoft Uighur" panose="02000000000000000000" pitchFamily="2" charset="-78"/>
          </a:endParaRPr>
        </a:p>
      </dsp:txBody>
      <dsp:txXfrm rot="10800000">
        <a:off x="4376427" y="2649873"/>
        <a:ext cx="1367204" cy="911469"/>
      </dsp:txXfrm>
    </dsp:sp>
    <dsp:sp modelId="{E547C3DC-8238-4542-B166-FD08BE26DABB}">
      <dsp:nvSpPr>
        <dsp:cNvPr id="0" name=""/>
        <dsp:cNvSpPr/>
      </dsp:nvSpPr>
      <dsp:spPr>
        <a:xfrm rot="10800000">
          <a:off x="1961034" y="2649873"/>
          <a:ext cx="2278673" cy="911469"/>
        </a:xfrm>
        <a:prstGeom prst="chevron">
          <a:avLst/>
        </a:prstGeom>
        <a:solidFill>
          <a:srgbClr val="C9C3A1"/>
        </a:solidFill>
        <a:ln w="12700" cap="flat" cmpd="sng" algn="ctr">
          <a:solidFill>
            <a:schemeClr val="accent6">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0" tIns="27940" rIns="55880" bIns="27940" numCol="1" spcCol="1270" anchor="ctr" anchorCtr="0">
          <a:noAutofit/>
        </a:bodyPr>
        <a:lstStyle/>
        <a:p>
          <a:pPr marL="0" lvl="0" indent="0" algn="ctr" defTabSz="2667000">
            <a:lnSpc>
              <a:spcPct val="90000"/>
            </a:lnSpc>
            <a:spcBef>
              <a:spcPct val="0"/>
            </a:spcBef>
            <a:spcAft>
              <a:spcPct val="35000"/>
            </a:spcAft>
            <a:buNone/>
          </a:pPr>
          <a:r>
            <a:rPr lang="ar-MA" sz="4400" b="1" kern="1200" dirty="0">
              <a:solidFill>
                <a:prstClr val="black"/>
              </a:solidFill>
              <a:latin typeface="Microsoft Uighur" panose="02000000000000000000" pitchFamily="2" charset="-78"/>
              <a:ea typeface="Calibri" panose="020F0502020204030204" pitchFamily="34" charset="0"/>
              <a:cs typeface="Microsoft Uighur" panose="02000000000000000000" pitchFamily="2" charset="-78"/>
            </a:rPr>
            <a:t>التحدي</a:t>
          </a:r>
          <a:endParaRPr lang="fr-MA" sz="4400" b="1" kern="1200" dirty="0">
            <a:solidFill>
              <a:prstClr val="black"/>
            </a:solidFill>
            <a:latin typeface="Microsoft Uighur" panose="02000000000000000000" pitchFamily="2" charset="-78"/>
            <a:ea typeface="Calibri" panose="020F0502020204030204" pitchFamily="34" charset="0"/>
            <a:cs typeface="Microsoft Uighur" panose="02000000000000000000" pitchFamily="2" charset="-78"/>
          </a:endParaRPr>
        </a:p>
      </dsp:txBody>
      <dsp:txXfrm rot="10800000">
        <a:off x="2416768" y="2649873"/>
        <a:ext cx="1367204" cy="911469"/>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08DAC1A-3F3F-43D1-A5F9-FF1A6AE203AF}">
      <dsp:nvSpPr>
        <dsp:cNvPr id="0" name=""/>
        <dsp:cNvSpPr/>
      </dsp:nvSpPr>
      <dsp:spPr>
        <a:xfrm rot="10800000">
          <a:off x="2497671" y="0"/>
          <a:ext cx="2770042" cy="660364"/>
        </a:xfrm>
        <a:prstGeom prst="chevron">
          <a:avLst/>
        </a:prstGeom>
        <a:solidFill>
          <a:srgbClr val="E9D4D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7338" tIns="37338" rIns="112014" bIns="37338" numCol="1" spcCol="1270" anchor="ctr" anchorCtr="0">
          <a:noAutofit/>
        </a:bodyPr>
        <a:lstStyle/>
        <a:p>
          <a:pPr marL="0" lvl="0" indent="0" algn="ctr" defTabSz="1244600">
            <a:lnSpc>
              <a:spcPct val="90000"/>
            </a:lnSpc>
            <a:spcBef>
              <a:spcPct val="0"/>
            </a:spcBef>
            <a:spcAft>
              <a:spcPct val="35000"/>
            </a:spcAft>
            <a:buNone/>
          </a:pPr>
          <a:r>
            <a:rPr lang="ar-MA" sz="2800" b="1" kern="1200" dirty="0">
              <a:solidFill>
                <a:schemeClr val="tx1"/>
              </a:solidFill>
              <a:latin typeface="A Jannat LT" panose="01000000000000000000" pitchFamily="2" charset="-78"/>
              <a:cs typeface="A Jannat LT" panose="01000000000000000000" pitchFamily="2" charset="-78"/>
            </a:rPr>
            <a:t>لبنة حرف</a:t>
          </a:r>
          <a:endParaRPr lang="fr-MA" sz="2800" b="1" kern="1200" dirty="0">
            <a:solidFill>
              <a:schemeClr val="tx1"/>
            </a:solidFill>
            <a:latin typeface="A Jannat LT" panose="01000000000000000000" pitchFamily="2" charset="-78"/>
            <a:cs typeface="A Jannat LT" panose="01000000000000000000" pitchFamily="2" charset="-78"/>
          </a:endParaRPr>
        </a:p>
      </dsp:txBody>
      <dsp:txXfrm rot="10800000">
        <a:off x="2827853" y="0"/>
        <a:ext cx="2109678" cy="660364"/>
      </dsp:txXfrm>
    </dsp:sp>
    <dsp:sp modelId="{2BDB9B72-6A3D-44E0-9D68-0D4B6B5FEE02}">
      <dsp:nvSpPr>
        <dsp:cNvPr id="0" name=""/>
        <dsp:cNvSpPr/>
      </dsp:nvSpPr>
      <dsp:spPr>
        <a:xfrm rot="10800000">
          <a:off x="4633" y="0"/>
          <a:ext cx="2770042" cy="660364"/>
        </a:xfrm>
        <a:prstGeom prst="chevron">
          <a:avLst/>
        </a:prstGeom>
        <a:solidFill>
          <a:srgbClr val="E0E9D5"/>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7338" tIns="37338" rIns="112014" bIns="37338" numCol="1" spcCol="1270" anchor="ctr" anchorCtr="0">
          <a:noAutofit/>
        </a:bodyPr>
        <a:lstStyle/>
        <a:p>
          <a:pPr marL="0" lvl="0" indent="0" algn="ctr" defTabSz="1244600">
            <a:lnSpc>
              <a:spcPct val="90000"/>
            </a:lnSpc>
            <a:spcBef>
              <a:spcPct val="0"/>
            </a:spcBef>
            <a:spcAft>
              <a:spcPct val="35000"/>
            </a:spcAft>
            <a:buNone/>
          </a:pPr>
          <a:r>
            <a:rPr lang="ar-MA" sz="2800" b="1" kern="1200" dirty="0">
              <a:solidFill>
                <a:schemeClr val="tx1"/>
              </a:solidFill>
              <a:latin typeface="A Jannat LT" panose="01000000000000000000" pitchFamily="2" charset="-78"/>
              <a:cs typeface="A Jannat LT" panose="01000000000000000000" pitchFamily="2" charset="-78"/>
            </a:rPr>
            <a:t>لبنة كلمة</a:t>
          </a:r>
          <a:endParaRPr lang="fr-MA" sz="2800" b="1" kern="1200" dirty="0">
            <a:solidFill>
              <a:schemeClr val="tx1"/>
            </a:solidFill>
            <a:latin typeface="A Jannat LT" panose="01000000000000000000" pitchFamily="2" charset="-78"/>
            <a:cs typeface="A Jannat LT" panose="01000000000000000000" pitchFamily="2" charset="-78"/>
          </a:endParaRPr>
        </a:p>
      </dsp:txBody>
      <dsp:txXfrm rot="10800000">
        <a:off x="334815" y="0"/>
        <a:ext cx="2109678" cy="660364"/>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08DAC1A-3F3F-43D1-A5F9-FF1A6AE203AF}">
      <dsp:nvSpPr>
        <dsp:cNvPr id="0" name=""/>
        <dsp:cNvSpPr/>
      </dsp:nvSpPr>
      <dsp:spPr>
        <a:xfrm rot="10800000">
          <a:off x="4089314" y="0"/>
          <a:ext cx="2270806" cy="662850"/>
        </a:xfrm>
        <a:prstGeom prst="chevron">
          <a:avLst/>
        </a:prstGeom>
        <a:solidFill>
          <a:srgbClr val="E9D4D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7338" tIns="37338" rIns="112014" bIns="37338" numCol="1" spcCol="1270" anchor="ctr" anchorCtr="0">
          <a:noAutofit/>
        </a:bodyPr>
        <a:lstStyle/>
        <a:p>
          <a:pPr marL="0" lvl="0" indent="0" algn="ctr" defTabSz="1244600">
            <a:lnSpc>
              <a:spcPct val="90000"/>
            </a:lnSpc>
            <a:spcBef>
              <a:spcPct val="0"/>
            </a:spcBef>
            <a:spcAft>
              <a:spcPct val="35000"/>
            </a:spcAft>
            <a:buNone/>
          </a:pPr>
          <a:r>
            <a:rPr lang="ar-MA" sz="2800" b="1" kern="1200" dirty="0">
              <a:solidFill>
                <a:schemeClr val="tx1"/>
              </a:solidFill>
              <a:latin typeface="A Jannat LT" panose="01000000000000000000" pitchFamily="2" charset="-78"/>
              <a:cs typeface="A Jannat LT" panose="01000000000000000000" pitchFamily="2" charset="-78"/>
            </a:rPr>
            <a:t>لبنة حرف</a:t>
          </a:r>
          <a:endParaRPr lang="fr-MA" sz="2800" b="1" kern="1200" dirty="0">
            <a:solidFill>
              <a:schemeClr val="tx1"/>
            </a:solidFill>
            <a:latin typeface="A Jannat LT" panose="01000000000000000000" pitchFamily="2" charset="-78"/>
            <a:cs typeface="A Jannat LT" panose="01000000000000000000" pitchFamily="2" charset="-78"/>
          </a:endParaRPr>
        </a:p>
      </dsp:txBody>
      <dsp:txXfrm rot="10800000">
        <a:off x="4420739" y="0"/>
        <a:ext cx="1607956" cy="662850"/>
      </dsp:txXfrm>
    </dsp:sp>
    <dsp:sp modelId="{2BDB9B72-6A3D-44E0-9D68-0D4B6B5FEE02}">
      <dsp:nvSpPr>
        <dsp:cNvPr id="0" name=""/>
        <dsp:cNvSpPr/>
      </dsp:nvSpPr>
      <dsp:spPr>
        <a:xfrm rot="10800000">
          <a:off x="2045589" y="0"/>
          <a:ext cx="2270806" cy="662850"/>
        </a:xfrm>
        <a:prstGeom prst="chevron">
          <a:avLst/>
        </a:prstGeom>
        <a:solidFill>
          <a:srgbClr val="E0E9D5"/>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7338" tIns="37338" rIns="112014" bIns="37338" numCol="1" spcCol="1270" anchor="ctr" anchorCtr="0">
          <a:noAutofit/>
        </a:bodyPr>
        <a:lstStyle/>
        <a:p>
          <a:pPr marL="0" lvl="0" indent="0" algn="ctr" defTabSz="1244600">
            <a:lnSpc>
              <a:spcPct val="90000"/>
            </a:lnSpc>
            <a:spcBef>
              <a:spcPct val="0"/>
            </a:spcBef>
            <a:spcAft>
              <a:spcPct val="35000"/>
            </a:spcAft>
            <a:buNone/>
          </a:pPr>
          <a:r>
            <a:rPr lang="ar-MA" sz="2800" b="1" kern="1200" dirty="0">
              <a:solidFill>
                <a:schemeClr val="tx1"/>
              </a:solidFill>
              <a:latin typeface="A Jannat LT" panose="01000000000000000000" pitchFamily="2" charset="-78"/>
              <a:cs typeface="A Jannat LT" panose="01000000000000000000" pitchFamily="2" charset="-78"/>
            </a:rPr>
            <a:t>لبنة كلمة</a:t>
          </a:r>
          <a:endParaRPr lang="fr-MA" sz="2800" b="1" kern="1200" dirty="0">
            <a:solidFill>
              <a:schemeClr val="tx1"/>
            </a:solidFill>
            <a:latin typeface="A Jannat LT" panose="01000000000000000000" pitchFamily="2" charset="-78"/>
            <a:cs typeface="A Jannat LT" panose="01000000000000000000" pitchFamily="2" charset="-78"/>
          </a:endParaRPr>
        </a:p>
      </dsp:txBody>
      <dsp:txXfrm rot="10800000">
        <a:off x="2377014" y="0"/>
        <a:ext cx="1607956" cy="662850"/>
      </dsp:txXfrm>
    </dsp:sp>
    <dsp:sp modelId="{10312F99-2F31-45B4-A437-C1EDFE6681F7}">
      <dsp:nvSpPr>
        <dsp:cNvPr id="0" name=""/>
        <dsp:cNvSpPr/>
      </dsp:nvSpPr>
      <dsp:spPr>
        <a:xfrm rot="10800000">
          <a:off x="0" y="0"/>
          <a:ext cx="2270806" cy="662850"/>
        </a:xfrm>
        <a:prstGeom prst="chevron">
          <a:avLst/>
        </a:prstGeom>
        <a:solidFill>
          <a:srgbClr val="D5E6EC"/>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7338" tIns="37338" rIns="112014" bIns="37338" numCol="1" spcCol="1270" anchor="ctr" anchorCtr="0">
          <a:noAutofit/>
        </a:bodyPr>
        <a:lstStyle/>
        <a:p>
          <a:pPr marL="0" lvl="0" indent="0" algn="ctr" defTabSz="1244600">
            <a:lnSpc>
              <a:spcPct val="90000"/>
            </a:lnSpc>
            <a:spcBef>
              <a:spcPct val="0"/>
            </a:spcBef>
            <a:spcAft>
              <a:spcPct val="35000"/>
            </a:spcAft>
            <a:buNone/>
          </a:pPr>
          <a:r>
            <a:rPr lang="ar-MA" sz="2800" b="1" kern="1200" dirty="0">
              <a:solidFill>
                <a:schemeClr val="tx1"/>
              </a:solidFill>
              <a:latin typeface="A Jannat LT" panose="01000000000000000000" pitchFamily="2" charset="-78"/>
              <a:ea typeface="+mn-ea"/>
              <a:cs typeface="A Jannat LT" panose="01000000000000000000" pitchFamily="2" charset="-78"/>
            </a:rPr>
            <a:t>لبنة فقرة</a:t>
          </a:r>
          <a:endParaRPr lang="fr-MA" sz="2800" b="1" kern="1200" dirty="0">
            <a:solidFill>
              <a:schemeClr val="tx1"/>
            </a:solidFill>
            <a:latin typeface="A Jannat LT" panose="01000000000000000000" pitchFamily="2" charset="-78"/>
            <a:ea typeface="+mn-ea"/>
            <a:cs typeface="A Jannat LT" panose="01000000000000000000" pitchFamily="2" charset="-78"/>
          </a:endParaRPr>
        </a:p>
      </dsp:txBody>
      <dsp:txXfrm rot="10800000">
        <a:off x="331425" y="0"/>
        <a:ext cx="1607956" cy="662850"/>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08DAC1A-3F3F-43D1-A5F9-FF1A6AE203AF}">
      <dsp:nvSpPr>
        <dsp:cNvPr id="0" name=""/>
        <dsp:cNvSpPr/>
      </dsp:nvSpPr>
      <dsp:spPr>
        <a:xfrm rot="10800000">
          <a:off x="4102226" y="0"/>
          <a:ext cx="2277975" cy="771001"/>
        </a:xfrm>
        <a:prstGeom prst="chevron">
          <a:avLst/>
        </a:prstGeom>
        <a:solidFill>
          <a:srgbClr val="E9D4D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7338" tIns="37338" rIns="112014" bIns="37338" numCol="1" spcCol="1270" anchor="ctr" anchorCtr="0">
          <a:noAutofit/>
        </a:bodyPr>
        <a:lstStyle/>
        <a:p>
          <a:pPr marL="0" lvl="0" indent="0" algn="ctr" defTabSz="1244600">
            <a:lnSpc>
              <a:spcPct val="90000"/>
            </a:lnSpc>
            <a:spcBef>
              <a:spcPct val="0"/>
            </a:spcBef>
            <a:spcAft>
              <a:spcPct val="35000"/>
            </a:spcAft>
            <a:buNone/>
          </a:pPr>
          <a:r>
            <a:rPr lang="ar-MA" sz="2800" b="1" kern="1200" dirty="0">
              <a:solidFill>
                <a:schemeClr val="tx1"/>
              </a:solidFill>
              <a:latin typeface="A Jannat LT" panose="01000000000000000000" pitchFamily="2" charset="-78"/>
              <a:cs typeface="A Jannat LT" panose="01000000000000000000" pitchFamily="2" charset="-78"/>
            </a:rPr>
            <a:t>لبنة حرف</a:t>
          </a:r>
          <a:endParaRPr lang="fr-MA" sz="2800" b="1" kern="1200" dirty="0">
            <a:solidFill>
              <a:schemeClr val="tx1"/>
            </a:solidFill>
            <a:latin typeface="A Jannat LT" panose="01000000000000000000" pitchFamily="2" charset="-78"/>
            <a:cs typeface="A Jannat LT" panose="01000000000000000000" pitchFamily="2" charset="-78"/>
          </a:endParaRPr>
        </a:p>
      </dsp:txBody>
      <dsp:txXfrm rot="10800000">
        <a:off x="4487726" y="0"/>
        <a:ext cx="1506974" cy="771001"/>
      </dsp:txXfrm>
    </dsp:sp>
    <dsp:sp modelId="{2BDB9B72-6A3D-44E0-9D68-0D4B6B5FEE02}">
      <dsp:nvSpPr>
        <dsp:cNvPr id="0" name=""/>
        <dsp:cNvSpPr/>
      </dsp:nvSpPr>
      <dsp:spPr>
        <a:xfrm rot="10800000">
          <a:off x="2052048" y="0"/>
          <a:ext cx="2277975" cy="771001"/>
        </a:xfrm>
        <a:prstGeom prst="chevron">
          <a:avLst/>
        </a:prstGeom>
        <a:solidFill>
          <a:srgbClr val="E0E9D5"/>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7338" tIns="37338" rIns="112014" bIns="37338" numCol="1" spcCol="1270" anchor="ctr" anchorCtr="0">
          <a:noAutofit/>
        </a:bodyPr>
        <a:lstStyle/>
        <a:p>
          <a:pPr marL="0" lvl="0" indent="0" algn="ctr" defTabSz="1244600">
            <a:lnSpc>
              <a:spcPct val="90000"/>
            </a:lnSpc>
            <a:spcBef>
              <a:spcPct val="0"/>
            </a:spcBef>
            <a:spcAft>
              <a:spcPct val="35000"/>
            </a:spcAft>
            <a:buNone/>
          </a:pPr>
          <a:r>
            <a:rPr lang="ar-MA" sz="2800" b="1" kern="1200" dirty="0">
              <a:solidFill>
                <a:schemeClr val="tx1"/>
              </a:solidFill>
              <a:latin typeface="A Jannat LT" panose="01000000000000000000" pitchFamily="2" charset="-78"/>
              <a:cs typeface="A Jannat LT" panose="01000000000000000000" pitchFamily="2" charset="-78"/>
            </a:rPr>
            <a:t>لبنة كلمة</a:t>
          </a:r>
          <a:endParaRPr lang="fr-MA" sz="2800" b="1" kern="1200" dirty="0">
            <a:solidFill>
              <a:schemeClr val="tx1"/>
            </a:solidFill>
            <a:latin typeface="A Jannat LT" panose="01000000000000000000" pitchFamily="2" charset="-78"/>
            <a:cs typeface="A Jannat LT" panose="01000000000000000000" pitchFamily="2" charset="-78"/>
          </a:endParaRPr>
        </a:p>
      </dsp:txBody>
      <dsp:txXfrm rot="10800000">
        <a:off x="2437548" y="0"/>
        <a:ext cx="1506974" cy="771001"/>
      </dsp:txXfrm>
    </dsp:sp>
    <dsp:sp modelId="{9D8AF766-0430-4DF8-9E39-06EC5C44B35A}">
      <dsp:nvSpPr>
        <dsp:cNvPr id="0" name=""/>
        <dsp:cNvSpPr/>
      </dsp:nvSpPr>
      <dsp:spPr>
        <a:xfrm rot="10800000">
          <a:off x="1869" y="0"/>
          <a:ext cx="2277975" cy="771001"/>
        </a:xfrm>
        <a:prstGeom prst="chevron">
          <a:avLst/>
        </a:prstGeom>
        <a:solidFill>
          <a:srgbClr val="D5E6EC"/>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7338" tIns="37338" rIns="112014" bIns="37338" numCol="1" spcCol="1270" anchor="ctr" anchorCtr="0">
          <a:noAutofit/>
        </a:bodyPr>
        <a:lstStyle/>
        <a:p>
          <a:pPr marL="0" lvl="0" indent="0" algn="ctr" defTabSz="1244600">
            <a:lnSpc>
              <a:spcPct val="90000"/>
            </a:lnSpc>
            <a:spcBef>
              <a:spcPct val="0"/>
            </a:spcBef>
            <a:spcAft>
              <a:spcPct val="35000"/>
            </a:spcAft>
            <a:buNone/>
          </a:pPr>
          <a:r>
            <a:rPr lang="ar-MA" sz="2800" b="1" kern="1200" dirty="0">
              <a:solidFill>
                <a:schemeClr val="tx1"/>
              </a:solidFill>
              <a:latin typeface="A Jannat LT" panose="01000000000000000000" pitchFamily="2" charset="-78"/>
              <a:ea typeface="+mn-ea"/>
              <a:cs typeface="A Jannat LT" panose="01000000000000000000" pitchFamily="2" charset="-78"/>
            </a:rPr>
            <a:t>لبنة</a:t>
          </a:r>
          <a:r>
            <a:rPr lang="ar-MA" sz="2800" b="1" kern="1200" dirty="0">
              <a:solidFill>
                <a:schemeClr val="tx1"/>
              </a:solidFill>
            </a:rPr>
            <a:t> </a:t>
          </a:r>
          <a:r>
            <a:rPr lang="ar-MA" sz="2800" b="1" kern="1200" dirty="0">
              <a:solidFill>
                <a:schemeClr val="tx1"/>
              </a:solidFill>
              <a:latin typeface="A Jannat LT" panose="01000000000000000000" pitchFamily="2" charset="-78"/>
              <a:ea typeface="+mn-ea"/>
              <a:cs typeface="A Jannat LT" panose="01000000000000000000" pitchFamily="2" charset="-78"/>
            </a:rPr>
            <a:t>فقرة</a:t>
          </a:r>
          <a:endParaRPr lang="fr-MA" sz="2800" b="1" kern="1200" dirty="0">
            <a:solidFill>
              <a:schemeClr val="tx1"/>
            </a:solidFill>
            <a:latin typeface="A Jannat LT" panose="01000000000000000000" pitchFamily="2" charset="-78"/>
            <a:ea typeface="+mn-ea"/>
            <a:cs typeface="A Jannat LT" panose="01000000000000000000" pitchFamily="2" charset="-78"/>
          </a:endParaRPr>
        </a:p>
      </dsp:txBody>
      <dsp:txXfrm rot="10800000">
        <a:off x="387369" y="0"/>
        <a:ext cx="1506974" cy="771001"/>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08DAC1A-3F3F-43D1-A5F9-FF1A6AE203AF}">
      <dsp:nvSpPr>
        <dsp:cNvPr id="0" name=""/>
        <dsp:cNvSpPr/>
      </dsp:nvSpPr>
      <dsp:spPr>
        <a:xfrm rot="10800000">
          <a:off x="6289906" y="0"/>
          <a:ext cx="2328113" cy="753388"/>
        </a:xfrm>
        <a:prstGeom prst="chevron">
          <a:avLst/>
        </a:prstGeom>
        <a:solidFill>
          <a:srgbClr val="E9D4D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7338" tIns="37338" rIns="112014" bIns="37338" numCol="1" spcCol="1270" anchor="ctr" anchorCtr="0">
          <a:noAutofit/>
        </a:bodyPr>
        <a:lstStyle/>
        <a:p>
          <a:pPr marL="0" lvl="0" indent="0" algn="ctr" defTabSz="1244600">
            <a:lnSpc>
              <a:spcPct val="90000"/>
            </a:lnSpc>
            <a:spcBef>
              <a:spcPct val="0"/>
            </a:spcBef>
            <a:spcAft>
              <a:spcPct val="35000"/>
            </a:spcAft>
            <a:buNone/>
          </a:pPr>
          <a:r>
            <a:rPr lang="ar-MA" sz="2800" b="1" kern="1200" dirty="0">
              <a:solidFill>
                <a:schemeClr val="tx1"/>
              </a:solidFill>
              <a:latin typeface="A Jannat LT" panose="01000000000000000000" pitchFamily="2" charset="-78"/>
              <a:cs typeface="A Jannat LT" panose="01000000000000000000" pitchFamily="2" charset="-78"/>
            </a:rPr>
            <a:t>لبنة حرف</a:t>
          </a:r>
          <a:endParaRPr lang="fr-MA" sz="2800" b="1" kern="1200" dirty="0">
            <a:solidFill>
              <a:schemeClr val="tx1"/>
            </a:solidFill>
            <a:latin typeface="A Jannat LT" panose="01000000000000000000" pitchFamily="2" charset="-78"/>
            <a:cs typeface="A Jannat LT" panose="01000000000000000000" pitchFamily="2" charset="-78"/>
          </a:endParaRPr>
        </a:p>
      </dsp:txBody>
      <dsp:txXfrm rot="10800000">
        <a:off x="6666600" y="0"/>
        <a:ext cx="1574725" cy="753388"/>
      </dsp:txXfrm>
    </dsp:sp>
    <dsp:sp modelId="{2BDB9B72-6A3D-44E0-9D68-0D4B6B5FEE02}">
      <dsp:nvSpPr>
        <dsp:cNvPr id="0" name=""/>
        <dsp:cNvSpPr/>
      </dsp:nvSpPr>
      <dsp:spPr>
        <a:xfrm rot="10800000">
          <a:off x="4194604" y="0"/>
          <a:ext cx="2328113" cy="753388"/>
        </a:xfrm>
        <a:prstGeom prst="chevron">
          <a:avLst/>
        </a:prstGeom>
        <a:solidFill>
          <a:srgbClr val="E0E9D5"/>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7338" tIns="37338" rIns="112014" bIns="37338" numCol="1" spcCol="1270" anchor="ctr" anchorCtr="0">
          <a:noAutofit/>
        </a:bodyPr>
        <a:lstStyle/>
        <a:p>
          <a:pPr marL="0" lvl="0" indent="0" algn="ctr" defTabSz="1244600">
            <a:lnSpc>
              <a:spcPct val="90000"/>
            </a:lnSpc>
            <a:spcBef>
              <a:spcPct val="0"/>
            </a:spcBef>
            <a:spcAft>
              <a:spcPct val="35000"/>
            </a:spcAft>
            <a:buNone/>
          </a:pPr>
          <a:r>
            <a:rPr lang="ar-MA" sz="2800" b="1" kern="1200" dirty="0">
              <a:solidFill>
                <a:schemeClr val="tx1"/>
              </a:solidFill>
              <a:latin typeface="A Jannat LT" panose="01000000000000000000" pitchFamily="2" charset="-78"/>
              <a:cs typeface="A Jannat LT" panose="01000000000000000000" pitchFamily="2" charset="-78"/>
            </a:rPr>
            <a:t>لبنة كلمة</a:t>
          </a:r>
          <a:endParaRPr lang="fr-MA" sz="2800" b="1" kern="1200" dirty="0">
            <a:solidFill>
              <a:schemeClr val="tx1"/>
            </a:solidFill>
            <a:latin typeface="A Jannat LT" panose="01000000000000000000" pitchFamily="2" charset="-78"/>
            <a:cs typeface="A Jannat LT" panose="01000000000000000000" pitchFamily="2" charset="-78"/>
          </a:endParaRPr>
        </a:p>
      </dsp:txBody>
      <dsp:txXfrm rot="10800000">
        <a:off x="4571298" y="0"/>
        <a:ext cx="1574725" cy="753388"/>
      </dsp:txXfrm>
    </dsp:sp>
    <dsp:sp modelId="{21A40CDC-1848-4780-BBD6-20D9D3D7E605}">
      <dsp:nvSpPr>
        <dsp:cNvPr id="0" name=""/>
        <dsp:cNvSpPr/>
      </dsp:nvSpPr>
      <dsp:spPr>
        <a:xfrm rot="10800000">
          <a:off x="2099301" y="0"/>
          <a:ext cx="2328113" cy="753388"/>
        </a:xfrm>
        <a:prstGeom prst="chevron">
          <a:avLst/>
        </a:prstGeom>
        <a:solidFill>
          <a:srgbClr val="D5E6EC"/>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7338" tIns="37338" rIns="112014" bIns="37338" numCol="1" spcCol="1270" anchor="ctr" anchorCtr="0">
          <a:noAutofit/>
        </a:bodyPr>
        <a:lstStyle/>
        <a:p>
          <a:pPr marL="0" lvl="0" indent="0" algn="ctr" defTabSz="1244600">
            <a:lnSpc>
              <a:spcPct val="90000"/>
            </a:lnSpc>
            <a:spcBef>
              <a:spcPct val="0"/>
            </a:spcBef>
            <a:spcAft>
              <a:spcPct val="35000"/>
            </a:spcAft>
            <a:buNone/>
          </a:pPr>
          <a:r>
            <a:rPr lang="ar-MA" sz="2800" b="1" kern="1200" dirty="0">
              <a:solidFill>
                <a:schemeClr val="tx1"/>
              </a:solidFill>
              <a:latin typeface="A Jannat LT" panose="01000000000000000000" pitchFamily="2" charset="-78"/>
              <a:cs typeface="A Jannat LT" panose="01000000000000000000" pitchFamily="2" charset="-78"/>
            </a:rPr>
            <a:t>لبنة فقرة</a:t>
          </a:r>
          <a:endParaRPr lang="fr-MA" sz="2800" b="1" kern="1200" dirty="0">
            <a:solidFill>
              <a:schemeClr val="tx1"/>
            </a:solidFill>
            <a:latin typeface="A Jannat LT" panose="01000000000000000000" pitchFamily="2" charset="-78"/>
            <a:cs typeface="A Jannat LT" panose="01000000000000000000" pitchFamily="2" charset="-78"/>
          </a:endParaRPr>
        </a:p>
      </dsp:txBody>
      <dsp:txXfrm rot="10800000">
        <a:off x="2475995" y="0"/>
        <a:ext cx="1574725" cy="753388"/>
      </dsp:txXfrm>
    </dsp:sp>
    <dsp:sp modelId="{BBB58D87-2B21-4DB2-8918-CBBA84827BED}">
      <dsp:nvSpPr>
        <dsp:cNvPr id="0" name=""/>
        <dsp:cNvSpPr/>
      </dsp:nvSpPr>
      <dsp:spPr>
        <a:xfrm rot="10800000">
          <a:off x="3999" y="0"/>
          <a:ext cx="2328113" cy="753388"/>
        </a:xfrm>
        <a:prstGeom prst="chevron">
          <a:avLst/>
        </a:prstGeom>
        <a:solidFill>
          <a:srgbClr val="FCE0D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7338" tIns="37338" rIns="112014" bIns="37338" numCol="1" spcCol="1270" anchor="ctr" anchorCtr="0">
          <a:noAutofit/>
        </a:bodyPr>
        <a:lstStyle/>
        <a:p>
          <a:pPr marL="0" lvl="0" indent="0" algn="ctr" defTabSz="1244600">
            <a:lnSpc>
              <a:spcPct val="90000"/>
            </a:lnSpc>
            <a:spcBef>
              <a:spcPct val="0"/>
            </a:spcBef>
            <a:spcAft>
              <a:spcPct val="35000"/>
            </a:spcAft>
            <a:buNone/>
          </a:pPr>
          <a:r>
            <a:rPr lang="ar-MA" sz="2800" b="1" kern="1200" dirty="0">
              <a:solidFill>
                <a:schemeClr val="tx1"/>
              </a:solidFill>
              <a:latin typeface="A Jannat LT" panose="01000000000000000000" pitchFamily="2" charset="-78"/>
              <a:cs typeface="A Jannat LT" panose="01000000000000000000" pitchFamily="2" charset="-78"/>
            </a:rPr>
            <a:t>لبنة أقصوصة</a:t>
          </a:r>
          <a:endParaRPr lang="fr-MA" sz="2800" b="1" kern="1200" dirty="0">
            <a:solidFill>
              <a:schemeClr val="tx1"/>
            </a:solidFill>
            <a:latin typeface="A Jannat LT" panose="01000000000000000000" pitchFamily="2" charset="-78"/>
            <a:cs typeface="A Jannat LT" panose="01000000000000000000" pitchFamily="2" charset="-78"/>
          </a:endParaRPr>
        </a:p>
      </dsp:txBody>
      <dsp:txXfrm rot="10800000">
        <a:off x="380693" y="0"/>
        <a:ext cx="1574725" cy="753388"/>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BDB9B72-6A3D-44E0-9D68-0D4B6B5FEE02}">
      <dsp:nvSpPr>
        <dsp:cNvPr id="0" name=""/>
        <dsp:cNvSpPr/>
      </dsp:nvSpPr>
      <dsp:spPr>
        <a:xfrm rot="10800000">
          <a:off x="3032140" y="0"/>
          <a:ext cx="3362794" cy="677665"/>
        </a:xfrm>
        <a:prstGeom prst="chevron">
          <a:avLst/>
        </a:prstGeom>
        <a:solidFill>
          <a:srgbClr val="E0E9D5"/>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7338" tIns="37338" rIns="112014" bIns="37338" numCol="1" spcCol="1270" anchor="ctr" anchorCtr="0">
          <a:noAutofit/>
        </a:bodyPr>
        <a:lstStyle/>
        <a:p>
          <a:pPr marL="0" lvl="0" indent="0" algn="ctr" defTabSz="1244600">
            <a:lnSpc>
              <a:spcPct val="90000"/>
            </a:lnSpc>
            <a:spcBef>
              <a:spcPct val="0"/>
            </a:spcBef>
            <a:spcAft>
              <a:spcPct val="35000"/>
            </a:spcAft>
            <a:buNone/>
          </a:pPr>
          <a:r>
            <a:rPr lang="ar-MA" sz="2800" b="1" kern="1200" dirty="0">
              <a:solidFill>
                <a:schemeClr val="tx1"/>
              </a:solidFill>
              <a:latin typeface="A Jannat LT" panose="01000000000000000000" pitchFamily="2" charset="-78"/>
              <a:cs typeface="A Jannat LT" panose="01000000000000000000" pitchFamily="2" charset="-78"/>
            </a:rPr>
            <a:t>لبنة كلمة</a:t>
          </a:r>
          <a:endParaRPr lang="fr-MA" sz="2800" b="1" kern="1200" dirty="0">
            <a:solidFill>
              <a:schemeClr val="tx1"/>
            </a:solidFill>
            <a:latin typeface="A Jannat LT" panose="01000000000000000000" pitchFamily="2" charset="-78"/>
            <a:cs typeface="A Jannat LT" panose="01000000000000000000" pitchFamily="2" charset="-78"/>
          </a:endParaRPr>
        </a:p>
      </dsp:txBody>
      <dsp:txXfrm rot="10800000">
        <a:off x="3370972" y="0"/>
        <a:ext cx="2685129" cy="677665"/>
      </dsp:txXfrm>
    </dsp:sp>
    <dsp:sp modelId="{293868C5-DBE3-4331-AC01-4E5C56F86DE4}">
      <dsp:nvSpPr>
        <dsp:cNvPr id="0" name=""/>
        <dsp:cNvSpPr/>
      </dsp:nvSpPr>
      <dsp:spPr>
        <a:xfrm rot="10800000">
          <a:off x="5625" y="0"/>
          <a:ext cx="3362794" cy="677665"/>
        </a:xfrm>
        <a:prstGeom prst="chevron">
          <a:avLst/>
        </a:prstGeom>
        <a:solidFill>
          <a:srgbClr val="D5E6EC"/>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7338" tIns="37338" rIns="112014" bIns="37338" numCol="1" spcCol="1270" anchor="ctr" anchorCtr="0">
          <a:noAutofit/>
        </a:bodyPr>
        <a:lstStyle/>
        <a:p>
          <a:pPr marL="0" lvl="0" indent="0" algn="ctr" defTabSz="1244600">
            <a:lnSpc>
              <a:spcPct val="90000"/>
            </a:lnSpc>
            <a:spcBef>
              <a:spcPct val="0"/>
            </a:spcBef>
            <a:spcAft>
              <a:spcPct val="35000"/>
            </a:spcAft>
            <a:buNone/>
          </a:pPr>
          <a:r>
            <a:rPr lang="ar-MA" sz="2800" b="1" kern="1200" dirty="0">
              <a:solidFill>
                <a:prstClr val="black"/>
              </a:solidFill>
              <a:latin typeface="A Jannat LT" panose="01000000000000000000" pitchFamily="2" charset="-78"/>
              <a:ea typeface="+mn-ea"/>
              <a:cs typeface="A Jannat LT" panose="01000000000000000000" pitchFamily="2" charset="-78"/>
            </a:rPr>
            <a:t>لبنة</a:t>
          </a:r>
          <a:r>
            <a:rPr lang="ar-MA" sz="2800" kern="1200" dirty="0">
              <a:solidFill>
                <a:prstClr val="black"/>
              </a:solidFill>
              <a:latin typeface="A Jannat LT" panose="01000000000000000000" pitchFamily="2" charset="-78"/>
              <a:ea typeface="+mn-ea"/>
              <a:cs typeface="A Jannat LT" panose="01000000000000000000" pitchFamily="2" charset="-78"/>
            </a:rPr>
            <a:t> </a:t>
          </a:r>
          <a:r>
            <a:rPr lang="ar-MA" sz="2800" b="1" kern="1200" dirty="0">
              <a:solidFill>
                <a:prstClr val="black"/>
              </a:solidFill>
              <a:latin typeface="A Jannat LT" panose="01000000000000000000" pitchFamily="2" charset="-78"/>
              <a:ea typeface="+mn-ea"/>
              <a:cs typeface="A Jannat LT" panose="01000000000000000000" pitchFamily="2" charset="-78"/>
            </a:rPr>
            <a:t>فقرة</a:t>
          </a:r>
          <a:endParaRPr lang="fr-MA" sz="2800" b="1" kern="1200" dirty="0">
            <a:solidFill>
              <a:prstClr val="black"/>
            </a:solidFill>
            <a:latin typeface="A Jannat LT" panose="01000000000000000000" pitchFamily="2" charset="-78"/>
            <a:ea typeface="+mn-ea"/>
            <a:cs typeface="A Jannat LT" panose="01000000000000000000" pitchFamily="2" charset="-78"/>
          </a:endParaRPr>
        </a:p>
      </dsp:txBody>
      <dsp:txXfrm rot="10800000">
        <a:off x="344457" y="0"/>
        <a:ext cx="2685129" cy="677665"/>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BDB9B72-6A3D-44E0-9D68-0D4B6B5FEE02}">
      <dsp:nvSpPr>
        <dsp:cNvPr id="0" name=""/>
        <dsp:cNvSpPr/>
      </dsp:nvSpPr>
      <dsp:spPr>
        <a:xfrm rot="10800000">
          <a:off x="5162741" y="0"/>
          <a:ext cx="2866882" cy="660365"/>
        </a:xfrm>
        <a:prstGeom prst="chevron">
          <a:avLst/>
        </a:prstGeom>
        <a:solidFill>
          <a:srgbClr val="E0E9D5"/>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7338" tIns="37338" rIns="112014" bIns="37338" numCol="1" spcCol="1270" anchor="ctr" anchorCtr="0">
          <a:noAutofit/>
        </a:bodyPr>
        <a:lstStyle/>
        <a:p>
          <a:pPr marL="0" lvl="0" indent="0" algn="ctr" defTabSz="1244600">
            <a:lnSpc>
              <a:spcPct val="90000"/>
            </a:lnSpc>
            <a:spcBef>
              <a:spcPct val="0"/>
            </a:spcBef>
            <a:spcAft>
              <a:spcPct val="35000"/>
            </a:spcAft>
            <a:buNone/>
          </a:pPr>
          <a:r>
            <a:rPr lang="ar-MA" sz="2800" b="1" kern="1200" dirty="0">
              <a:solidFill>
                <a:schemeClr val="tx1"/>
              </a:solidFill>
              <a:latin typeface="A Jannat LT" panose="01000000000000000000" pitchFamily="2" charset="-78"/>
              <a:cs typeface="A Jannat LT" panose="01000000000000000000" pitchFamily="2" charset="-78"/>
            </a:rPr>
            <a:t>لبنة كلمة</a:t>
          </a:r>
          <a:endParaRPr lang="fr-MA" sz="2800" b="1" kern="1200" dirty="0">
            <a:solidFill>
              <a:schemeClr val="tx1"/>
            </a:solidFill>
            <a:latin typeface="A Jannat LT" panose="01000000000000000000" pitchFamily="2" charset="-78"/>
            <a:cs typeface="A Jannat LT" panose="01000000000000000000" pitchFamily="2" charset="-78"/>
          </a:endParaRPr>
        </a:p>
      </dsp:txBody>
      <dsp:txXfrm rot="10800000">
        <a:off x="5492923" y="0"/>
        <a:ext cx="2206517" cy="660365"/>
      </dsp:txXfrm>
    </dsp:sp>
    <dsp:sp modelId="{10312F99-2F31-45B4-A437-C1EDFE6681F7}">
      <dsp:nvSpPr>
        <dsp:cNvPr id="0" name=""/>
        <dsp:cNvSpPr/>
      </dsp:nvSpPr>
      <dsp:spPr>
        <a:xfrm rot="10800000">
          <a:off x="2561349" y="0"/>
          <a:ext cx="2866882" cy="660365"/>
        </a:xfrm>
        <a:prstGeom prst="chevron">
          <a:avLst/>
        </a:prstGeom>
        <a:solidFill>
          <a:srgbClr val="D5E6EC"/>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7338" tIns="37338" rIns="112014" bIns="37338" numCol="1" spcCol="1270" anchor="ctr" anchorCtr="0">
          <a:noAutofit/>
        </a:bodyPr>
        <a:lstStyle/>
        <a:p>
          <a:pPr marL="0" lvl="0" indent="0" algn="ctr" defTabSz="1244600">
            <a:lnSpc>
              <a:spcPct val="90000"/>
            </a:lnSpc>
            <a:spcBef>
              <a:spcPct val="0"/>
            </a:spcBef>
            <a:spcAft>
              <a:spcPct val="35000"/>
            </a:spcAft>
            <a:buNone/>
          </a:pPr>
          <a:r>
            <a:rPr lang="ar-MA" sz="2800" b="1" kern="1200" dirty="0">
              <a:solidFill>
                <a:schemeClr val="tx1"/>
              </a:solidFill>
              <a:latin typeface="A Jannat LT" panose="01000000000000000000" pitchFamily="2" charset="-78"/>
              <a:ea typeface="+mn-ea"/>
              <a:cs typeface="A Jannat LT" panose="01000000000000000000" pitchFamily="2" charset="-78"/>
            </a:rPr>
            <a:t>لبنة فقرة</a:t>
          </a:r>
          <a:endParaRPr lang="fr-MA" sz="2800" b="1" kern="1200" dirty="0">
            <a:solidFill>
              <a:schemeClr val="tx1"/>
            </a:solidFill>
            <a:latin typeface="A Jannat LT" panose="01000000000000000000" pitchFamily="2" charset="-78"/>
            <a:ea typeface="+mn-ea"/>
            <a:cs typeface="A Jannat LT" panose="01000000000000000000" pitchFamily="2" charset="-78"/>
          </a:endParaRPr>
        </a:p>
      </dsp:txBody>
      <dsp:txXfrm rot="10800000">
        <a:off x="2891531" y="0"/>
        <a:ext cx="2206517" cy="660365"/>
      </dsp:txXfrm>
    </dsp:sp>
    <dsp:sp modelId="{F5077FAE-B522-4819-AE22-F2C0D82B45BB}">
      <dsp:nvSpPr>
        <dsp:cNvPr id="0" name=""/>
        <dsp:cNvSpPr/>
      </dsp:nvSpPr>
      <dsp:spPr>
        <a:xfrm rot="10800000">
          <a:off x="2353" y="0"/>
          <a:ext cx="2866882" cy="660365"/>
        </a:xfrm>
        <a:prstGeom prst="chevron">
          <a:avLst/>
        </a:prstGeom>
        <a:solidFill>
          <a:srgbClr val="FCE0D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7338" tIns="37338" rIns="112014" bIns="37338" numCol="1" spcCol="1270" anchor="ctr" anchorCtr="0">
          <a:noAutofit/>
        </a:bodyPr>
        <a:lstStyle/>
        <a:p>
          <a:pPr marL="0" lvl="0" indent="0" algn="ctr" defTabSz="1244600">
            <a:lnSpc>
              <a:spcPct val="90000"/>
            </a:lnSpc>
            <a:spcBef>
              <a:spcPct val="0"/>
            </a:spcBef>
            <a:spcAft>
              <a:spcPct val="35000"/>
            </a:spcAft>
            <a:buNone/>
          </a:pPr>
          <a:r>
            <a:rPr lang="ar-MA" sz="2800" b="1" kern="1200" dirty="0">
              <a:solidFill>
                <a:prstClr val="black"/>
              </a:solidFill>
              <a:latin typeface="A Jannat LT" panose="01000000000000000000" pitchFamily="2" charset="-78"/>
              <a:ea typeface="+mn-ea"/>
              <a:cs typeface="A Jannat LT" panose="01000000000000000000" pitchFamily="2" charset="-78"/>
            </a:rPr>
            <a:t>لبنة أقصوصة</a:t>
          </a:r>
          <a:endParaRPr lang="fr-MA" sz="2800" b="1" kern="1200" dirty="0">
            <a:solidFill>
              <a:prstClr val="black"/>
            </a:solidFill>
            <a:latin typeface="A Jannat LT" panose="01000000000000000000" pitchFamily="2" charset="-78"/>
            <a:ea typeface="+mn-ea"/>
            <a:cs typeface="A Jannat LT" panose="01000000000000000000" pitchFamily="2" charset="-78"/>
          </a:endParaRPr>
        </a:p>
      </dsp:txBody>
      <dsp:txXfrm rot="10800000">
        <a:off x="332535" y="0"/>
        <a:ext cx="2206517" cy="660365"/>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BDB9B72-6A3D-44E0-9D68-0D4B6B5FEE02}">
      <dsp:nvSpPr>
        <dsp:cNvPr id="0" name=""/>
        <dsp:cNvSpPr/>
      </dsp:nvSpPr>
      <dsp:spPr>
        <a:xfrm rot="10800000">
          <a:off x="5162741" y="0"/>
          <a:ext cx="2866882" cy="727598"/>
        </a:xfrm>
        <a:prstGeom prst="chevron">
          <a:avLst/>
        </a:prstGeom>
        <a:solidFill>
          <a:srgbClr val="E0E9D5"/>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7338" tIns="37338" rIns="112014" bIns="37338" numCol="1" spcCol="1270" anchor="ctr" anchorCtr="0">
          <a:noAutofit/>
        </a:bodyPr>
        <a:lstStyle/>
        <a:p>
          <a:pPr marL="0" lvl="0" indent="0" algn="ctr" defTabSz="1244600">
            <a:lnSpc>
              <a:spcPct val="90000"/>
            </a:lnSpc>
            <a:spcBef>
              <a:spcPct val="0"/>
            </a:spcBef>
            <a:spcAft>
              <a:spcPct val="35000"/>
            </a:spcAft>
            <a:buNone/>
          </a:pPr>
          <a:r>
            <a:rPr lang="ar-MA" sz="2800" b="1" kern="1200" dirty="0">
              <a:solidFill>
                <a:schemeClr val="tx1"/>
              </a:solidFill>
              <a:latin typeface="A Jannat LT" panose="01000000000000000000" pitchFamily="2" charset="-78"/>
              <a:cs typeface="A Jannat LT" panose="01000000000000000000" pitchFamily="2" charset="-78"/>
            </a:rPr>
            <a:t>لبنة كلمة</a:t>
          </a:r>
          <a:endParaRPr lang="fr-MA" sz="2800" b="1" kern="1200" dirty="0">
            <a:solidFill>
              <a:schemeClr val="tx1"/>
            </a:solidFill>
            <a:latin typeface="A Jannat LT" panose="01000000000000000000" pitchFamily="2" charset="-78"/>
            <a:cs typeface="A Jannat LT" panose="01000000000000000000" pitchFamily="2" charset="-78"/>
          </a:endParaRPr>
        </a:p>
      </dsp:txBody>
      <dsp:txXfrm rot="10800000">
        <a:off x="5526540" y="0"/>
        <a:ext cx="2139284" cy="727598"/>
      </dsp:txXfrm>
    </dsp:sp>
    <dsp:sp modelId="{9D8AF766-0430-4DF8-9E39-06EC5C44B35A}">
      <dsp:nvSpPr>
        <dsp:cNvPr id="0" name=""/>
        <dsp:cNvSpPr/>
      </dsp:nvSpPr>
      <dsp:spPr>
        <a:xfrm rot="10800000">
          <a:off x="2582547" y="0"/>
          <a:ext cx="2866882" cy="727598"/>
        </a:xfrm>
        <a:prstGeom prst="chevron">
          <a:avLst/>
        </a:prstGeom>
        <a:solidFill>
          <a:srgbClr val="D5E6EC"/>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7338" tIns="37338" rIns="112014" bIns="37338" numCol="1" spcCol="1270" anchor="ctr" anchorCtr="0">
          <a:noAutofit/>
        </a:bodyPr>
        <a:lstStyle/>
        <a:p>
          <a:pPr marL="0" lvl="0" indent="0" algn="ctr" defTabSz="1244600">
            <a:lnSpc>
              <a:spcPct val="90000"/>
            </a:lnSpc>
            <a:spcBef>
              <a:spcPct val="0"/>
            </a:spcBef>
            <a:spcAft>
              <a:spcPct val="35000"/>
            </a:spcAft>
            <a:buNone/>
          </a:pPr>
          <a:r>
            <a:rPr lang="ar-MA" sz="2800" b="1" kern="1200" dirty="0">
              <a:solidFill>
                <a:schemeClr val="tx1"/>
              </a:solidFill>
              <a:latin typeface="A Jannat LT" panose="01000000000000000000" pitchFamily="2" charset="-78"/>
              <a:ea typeface="+mn-ea"/>
              <a:cs typeface="A Jannat LT" panose="01000000000000000000" pitchFamily="2" charset="-78"/>
            </a:rPr>
            <a:t>لبنة</a:t>
          </a:r>
          <a:r>
            <a:rPr lang="ar-MA" sz="2800" b="1" kern="1200" dirty="0">
              <a:solidFill>
                <a:schemeClr val="tx1"/>
              </a:solidFill>
              <a:latin typeface="A Jannat LT" panose="01000000000000000000" pitchFamily="2" charset="-78"/>
              <a:cs typeface="A Jannat LT" panose="01000000000000000000" pitchFamily="2" charset="-78"/>
            </a:rPr>
            <a:t> </a:t>
          </a:r>
          <a:r>
            <a:rPr lang="ar-MA" sz="2800" b="1" kern="1200" dirty="0">
              <a:solidFill>
                <a:schemeClr val="tx1"/>
              </a:solidFill>
              <a:latin typeface="A Jannat LT" panose="01000000000000000000" pitchFamily="2" charset="-78"/>
              <a:ea typeface="+mn-ea"/>
              <a:cs typeface="A Jannat LT" panose="01000000000000000000" pitchFamily="2" charset="-78"/>
            </a:rPr>
            <a:t>فقرة</a:t>
          </a:r>
          <a:endParaRPr lang="fr-MA" sz="2800" b="1" kern="1200" dirty="0">
            <a:solidFill>
              <a:schemeClr val="tx1"/>
            </a:solidFill>
            <a:latin typeface="A Jannat LT" panose="01000000000000000000" pitchFamily="2" charset="-78"/>
            <a:ea typeface="+mn-ea"/>
            <a:cs typeface="A Jannat LT" panose="01000000000000000000" pitchFamily="2" charset="-78"/>
          </a:endParaRPr>
        </a:p>
      </dsp:txBody>
      <dsp:txXfrm rot="10800000">
        <a:off x="2946346" y="0"/>
        <a:ext cx="2139284" cy="727598"/>
      </dsp:txXfrm>
    </dsp:sp>
    <dsp:sp modelId="{B5D6C3BB-D261-496D-B023-20942A742F0E}">
      <dsp:nvSpPr>
        <dsp:cNvPr id="0" name=""/>
        <dsp:cNvSpPr/>
      </dsp:nvSpPr>
      <dsp:spPr>
        <a:xfrm rot="10800000">
          <a:off x="2353" y="0"/>
          <a:ext cx="2866882" cy="727598"/>
        </a:xfrm>
        <a:prstGeom prst="chevron">
          <a:avLst/>
        </a:prstGeom>
        <a:solidFill>
          <a:srgbClr val="FCE0D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7338" tIns="37338" rIns="112014" bIns="37338" numCol="1" spcCol="1270" anchor="ctr" anchorCtr="0">
          <a:noAutofit/>
        </a:bodyPr>
        <a:lstStyle/>
        <a:p>
          <a:pPr marL="0" lvl="0" indent="0" algn="ctr" defTabSz="1244600">
            <a:lnSpc>
              <a:spcPct val="90000"/>
            </a:lnSpc>
            <a:spcBef>
              <a:spcPct val="0"/>
            </a:spcBef>
            <a:spcAft>
              <a:spcPct val="35000"/>
            </a:spcAft>
            <a:buNone/>
          </a:pPr>
          <a:r>
            <a:rPr lang="ar-MA" sz="2800" b="1" kern="1200" dirty="0">
              <a:solidFill>
                <a:prstClr val="black"/>
              </a:solidFill>
              <a:latin typeface="A Jannat LT" panose="01000000000000000000" pitchFamily="2" charset="-78"/>
              <a:ea typeface="+mn-ea"/>
              <a:cs typeface="A Jannat LT" panose="01000000000000000000" pitchFamily="2" charset="-78"/>
            </a:rPr>
            <a:t>لبنة أقصوصة</a:t>
          </a:r>
          <a:endParaRPr lang="fr-MA" sz="2800" b="1" kern="1200" dirty="0">
            <a:solidFill>
              <a:prstClr val="black"/>
            </a:solidFill>
            <a:latin typeface="A Jannat LT" panose="01000000000000000000" pitchFamily="2" charset="-78"/>
            <a:ea typeface="+mn-ea"/>
            <a:cs typeface="A Jannat LT" panose="01000000000000000000" pitchFamily="2" charset="-78"/>
          </a:endParaRPr>
        </a:p>
      </dsp:txBody>
      <dsp:txXfrm rot="10800000">
        <a:off x="366152" y="0"/>
        <a:ext cx="2139284" cy="727598"/>
      </dsp:txXfrm>
    </dsp:sp>
  </dsp:spTree>
</dsp:drawing>
</file>

<file path=ppt/diagrams/layout1.xml><?xml version="1.0" encoding="utf-8"?>
<dgm:layoutDef xmlns:dgm="http://schemas.openxmlformats.org/drawingml/2006/diagram" xmlns:a="http://schemas.openxmlformats.org/drawingml/2006/main" uniqueId="urn:microsoft.com/office/officeart/2008/layout/HorizontalMultiLevelHierarchy">
  <dgm:title val=""/>
  <dgm:desc val=""/>
  <dgm:catLst>
    <dgm:cat type="hierarchy" pri="46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clrData>
  <dgm:layoutNode name="Name0">
    <dgm:varLst>
      <dgm:chPref val="1"/>
      <dgm:dir/>
      <dgm:animOne val="branch"/>
      <dgm:animLvl val="lvl"/>
      <dgm:resizeHandles val="exact"/>
    </dgm:varLst>
    <dgm:choose name="Name1">
      <dgm:if name="Name2" func="var" arg="dir" op="equ" val="norm">
        <dgm:alg type="hierChild">
          <dgm:param type="linDir" val="fromT"/>
          <dgm:param type="chAlign" val="l"/>
        </dgm:alg>
      </dgm:if>
      <dgm:else name="Name3">
        <dgm:alg type="hierChild">
          <dgm:param type="linDir" val="fromT"/>
          <dgm:param type="chAlign" val="r"/>
        </dgm:alg>
      </dgm:else>
    </dgm:choose>
    <dgm:shape xmlns:r="http://schemas.openxmlformats.org/officeDocument/2006/relationships" r:blip="">
      <dgm:adjLst/>
    </dgm:shape>
    <dgm:presOf/>
    <dgm:constrLst>
      <dgm:constr type="h" for="des" forName="LevelOneTextNode" refType="h"/>
      <dgm:constr type="w" for="des" forName="LevelOneTextNode" refType="h" refFor="des" refForName="LevelOneTextNode" fact="0.19"/>
      <dgm:constr type="h" for="des" forName="LevelTwoTextNode" refType="w" refFor="des" refForName="LevelOneTextNode"/>
      <dgm:constr type="w" for="des" forName="LevelTwoTextNode" refType="h" refFor="des" refForName="LevelTwoTextNode" fact="3.28"/>
      <dgm:constr type="sibSp" refType="h" refFor="des" refForName="LevelTwoTextNode" op="equ" fact="0.25"/>
      <dgm:constr type="sibSp" for="des" forName="level2hierChild" refType="h" refFor="des" refForName="LevelTwoTextNode" op="equ" fact="0.25"/>
      <dgm:constr type="sibSp" for="des" forName="level3hierChild" refType="h" refFor="des" refForName="LevelTwoTextNode" op="equ" fact="0.25"/>
      <dgm:constr type="sp" for="des" forName="root1" refType="w" refFor="des" refForName="LevelTwoTextNode" fact="0.2"/>
      <dgm:constr type="sp" for="des" forName="root2" refType="sp" refFor="des" refForName="root1" op="equ"/>
      <dgm:constr type="primFontSz" for="des" forName="LevelOneTextNode" op="equ" val="65"/>
      <dgm:constr type="primFontSz" for="des" forName="LevelTwoTextNode" op="equ" val="65"/>
      <dgm:constr type="primFontSz" for="des" forName="LevelTwoTextNode" refType="primFontSz" refFor="des" refForName="LevelOneTextNode" op="lte"/>
      <dgm:constr type="primFontSz" for="des" forName="connTx" op="equ" val="50"/>
      <dgm:constr type="primFontSz" for="des" forName="connTx" refType="primFontSz" refFor="des" refForName="LevelOneTextNode" op="lte" fact="0.78"/>
    </dgm:constrLst>
    <dgm:forEach name="Name4" axis="ch">
      <dgm:forEach name="Name5" axis="self" ptType="node">
        <dgm:layoutNode name="root1">
          <dgm:choose name="Name6">
            <dgm:if name="Name7" func="var" arg="dir" op="equ" val="norm">
              <dgm:alg type="hierRoot">
                <dgm:param type="hierAlign" val="lCtrCh"/>
              </dgm:alg>
            </dgm:if>
            <dgm:else name="Name8">
              <dgm:alg type="hierRoot">
                <dgm:param type="hierAlign" val="rCtrCh"/>
              </dgm:alg>
            </dgm:else>
          </dgm:choose>
          <dgm:shape xmlns:r="http://schemas.openxmlformats.org/officeDocument/2006/relationships" r:blip="">
            <dgm:adjLst/>
          </dgm:shape>
          <dgm:presOf/>
          <dgm:layoutNode name="LevelOneTextNode" styleLbl="node0">
            <dgm:varLst>
              <dgm:chPref val="3"/>
            </dgm:varLst>
            <dgm:alg type="tx">
              <dgm:param type="autoTxRot" val="grav"/>
            </dgm:alg>
            <dgm:choose name="Name9">
              <dgm:if name="Name10" func="var" arg="dir" op="equ" val="norm">
                <dgm:shape xmlns:r="http://schemas.openxmlformats.org/officeDocument/2006/relationships" rot="270" type="rect" r:blip="">
                  <dgm:adjLst/>
                </dgm:shape>
              </dgm:if>
              <dgm:else name="Name11">
                <dgm:shape xmlns:r="http://schemas.openxmlformats.org/officeDocument/2006/relationships" rot="90" type="rect" r:blip="">
                  <dgm:adjLst/>
                </dgm:shape>
              </dgm:else>
            </dgm:choos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2hierChild">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forEach name="repeat" axis="ch">
              <dgm:forEach name="Name15" axis="self" ptType="parTrans" cnt="1">
                <dgm:layoutNode name="conn2-1">
                  <dgm:choose name="Name16">
                    <dgm:if name="Name17" func="var" arg="dir" op="equ" val="norm">
                      <dgm:alg type="conn">
                        <dgm:param type="dim" val="1D"/>
                        <dgm:param type="begPts" val="midR"/>
                        <dgm:param type="endPts" val="midL"/>
                        <dgm:param type="endSty" val="noArr"/>
                        <dgm:param type="connRout" val="bend"/>
                      </dgm:alg>
                    </dgm:if>
                    <dgm:else name="Name18">
                      <dgm:alg type="conn">
                        <dgm:param type="dim" val="1D"/>
                        <dgm:param type="begPts" val="midL"/>
                        <dgm:param type="endPts" val="midR"/>
                        <dgm:param type="endSty" val="noArr"/>
                        <dgm:param type="connRout" val="bend"/>
                      </dgm:alg>
                    </dgm:else>
                  </dgm:choose>
                  <dgm:shape xmlns:r="http://schemas.openxmlformats.org/officeDocument/2006/relationships" type="conn" r:blip="" zOrderOff="-99999">
                    <dgm:adjLst/>
                  </dgm:shape>
                  <dgm:presOf axis="self"/>
                  <dgm:constrLst>
                    <dgm:constr type="w" val="1"/>
                    <dgm:constr type="h" val="5"/>
                    <dgm:constr type="connDist"/>
                    <dgm:constr type="begPad"/>
                    <dgm:constr type="endPad"/>
                    <dgm:constr type="userA" for="ch" refType="connDist"/>
                  </dgm:constr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9" axis="self" ptType="node">
                <dgm:layoutNode name="root2">
                  <dgm:choose name="Name20">
                    <dgm:if name="Name21" func="var" arg="dir" op="equ" val="norm">
                      <dgm:alg type="hierRoot">
                        <dgm:param type="hierAlign" val="lCtrCh"/>
                      </dgm:alg>
                    </dgm:if>
                    <dgm:else name="Name22">
                      <dgm:alg type="hierRoot">
                        <dgm:param type="hierAlign" val="rCtrCh"/>
                      </dgm:alg>
                    </dgm:else>
                  </dgm:choose>
                  <dgm:shape xmlns:r="http://schemas.openxmlformats.org/officeDocument/2006/relationships" r:blip="">
                    <dgm:adjLst/>
                  </dgm:shape>
                  <dgm:presOf/>
                  <dgm:layoutNode name="LevelTwoTextNode">
                    <dgm:varLst>
                      <dgm:chPref val="3"/>
                    </dgm:varLst>
                    <dgm:alg type="tx"/>
                    <dgm:shape xmlns:r="http://schemas.openxmlformats.org/officeDocument/2006/relationships" type="rect"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3hierChild">
                    <dgm:choose name="Name23">
                      <dgm:if name="Name24" func="var" arg="dir" op="equ" val="norm">
                        <dgm:alg type="hierChild">
                          <dgm:param type="linDir" val="fromT"/>
                          <dgm:param type="chAlign" val="l"/>
                        </dgm:alg>
                      </dgm:if>
                      <dgm:else name="Name25">
                        <dgm:alg type="hierChild">
                          <dgm:param type="linDir" val="fromT"/>
                          <dgm:param type="chAlign" val="r"/>
                        </dgm:alg>
                      </dgm:else>
                    </dgm:choose>
                    <dgm:shape xmlns:r="http://schemas.openxmlformats.org/officeDocument/2006/relationships" r:blip="">
                      <dgm:adjLst/>
                    </dgm:shape>
                    <dgm:presOf/>
                    <dgm:forEach name="Name26" ref="repeat"/>
                  </dgm:layoutNode>
                </dgm:layoutNode>
              </dgm:forEach>
            </dgm:forEach>
          </dgm:layoutNode>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11.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12.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13.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layout14.xml><?xml version="1.0" encoding="utf-8"?>
<dgm:layoutDef xmlns:dgm="http://schemas.openxmlformats.org/drawingml/2006/diagram" xmlns:a="http://schemas.openxmlformats.org/drawingml/2006/main" uniqueId="urn:microsoft.com/office/officeart/2009/3/layout/StepUpProcess">
  <dgm:title val=""/>
  <dgm:desc val=""/>
  <dgm:catLst>
    <dgm:cat type="process" pri="1300"/>
  </dgm:catLst>
  <dgm:sampData>
    <dgm:dataModel>
      <dgm:ptLst>
        <dgm:pt modelId="0" type="doc"/>
        <dgm:pt modelId="10">
          <dgm:prSet phldr="1"/>
        </dgm:pt>
        <dgm:pt modelId="20">
          <dgm:prSet phldr="1"/>
        </dgm:pt>
        <dgm:pt modelId="30">
          <dgm:prSet phldr="1"/>
        </dgm:pt>
      </dgm:ptLst>
      <dgm:cxnLst>
        <dgm:cxn modelId="60" srcId="0" destId="10" srcOrd="0" destOrd="0"/>
        <dgm:cxn modelId="70" srcId="0" destId="20" srcOrd="1" destOrd="0"/>
        <dgm:cxn modelId="80" srcId="0" destId="30" srcOrd="2"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node">
    <dgm:varLst>
      <dgm:chMax/>
      <dgm:chPref/>
      <dgm:dir/>
      <dgm:animLvl val="lvl"/>
    </dgm:varLst>
    <dgm:choose name="Name0">
      <dgm:if name="Name1" func="var" arg="dir" op="equ" val="norm">
        <dgm:alg type="snake">
          <dgm:param type="grDir" val="bL"/>
          <dgm:param type="flowDir" val="row"/>
          <dgm:param type="off" val="off"/>
          <dgm:param type="bkpt" val="fixed"/>
          <dgm:param type="bkPtFixedVal" val="1"/>
        </dgm:alg>
      </dgm:if>
      <dgm:else name="Name2">
        <dgm:alg type="snake">
          <dgm:param type="grDir" val="bR"/>
          <dgm:param type="flowDir" val="row"/>
          <dgm:param type="off" val="off"/>
          <dgm:param type="bkpt" val="fixed"/>
          <dgm:param type="bkPtFixedVal" val="1"/>
        </dgm:alg>
      </dgm:else>
    </dgm:choose>
    <dgm:shape xmlns:r="http://schemas.openxmlformats.org/officeDocument/2006/relationships" r:blip="">
      <dgm:adjLst/>
    </dgm:shape>
    <dgm:constrLst>
      <dgm:constr type="alignOff" forName="rootnode" val="1"/>
      <dgm:constr type="primFontSz" for="des" ptType="node" op="equ" val="65"/>
      <dgm:constr type="w" for="ch" forName="composite" refType="w"/>
      <dgm:constr type="h" for="ch" forName="composite" refType="h"/>
      <dgm:constr type="sp" refType="h" refFor="ch" refForName="composite" op="equ" fact="-0.765"/>
      <dgm:constr type="w" for="ch" forName="sibTrans" refType="w" fact="0.103"/>
      <dgm:constr type="h" for="ch" forName="sibTrans" refType="h" fact="0.103"/>
    </dgm:constrLst>
    <dgm:forEach name="nodesForEach" axis="ch" ptType="node">
      <dgm:layoutNode name="composite">
        <dgm:alg type="composite">
          <dgm:param type="ar" val="0.861"/>
        </dgm:alg>
        <dgm:shape xmlns:r="http://schemas.openxmlformats.org/officeDocument/2006/relationships" r:blip="">
          <dgm:adjLst/>
        </dgm:shape>
        <dgm:choose name="Name3">
          <dgm:if name="Name4" func="var" arg="dir" op="equ" val="norm">
            <dgm:constrLst>
              <dgm:constr type="l" for="ch" forName="LShape" refType="w" fact="0"/>
              <dgm:constr type="t" for="ch" forName="LShape" refType="h" fact="0.2347"/>
              <dgm:constr type="w" for="ch" forName="LShape" refType="w" fact="0.998"/>
              <dgm:constr type="h" for="ch" forName="LShape" refType="h" fact="0.5164"/>
              <dgm:constr type="r" for="ch" forName="ParentText" refType="w"/>
              <dgm:constr type="t" for="ch" forName="ParentText" refType="h" fact="0.32"/>
              <dgm:constr type="w" for="ch" forName="ParentText" refType="w" fact="0.901"/>
              <dgm:constr type="h" for="ch" forName="ParentText" refType="h" fact="0.68"/>
              <dgm:constr type="l" for="ch" forName="Triangle" refType="w" fact="0.83"/>
              <dgm:constr type="t" for="ch" forName="Triangle" refType="h" fact="0"/>
              <dgm:constr type="w" for="ch" forName="Triangle" refType="w" fact="0.17"/>
              <dgm:constr type="h" for="ch" forName="Triangle" refType="w" refFor="ch" refForName="Triangle"/>
            </dgm:constrLst>
          </dgm:if>
          <dgm:else name="Name5">
            <dgm:constrLst>
              <dgm:constr type="l" for="ch" forName="LShape" refType="w" fact="0.002"/>
              <dgm:constr type="t" for="ch" forName="LShape" refType="h" fact="0.2347"/>
              <dgm:constr type="w" for="ch" forName="LShape" refType="w"/>
              <dgm:constr type="h" for="ch" forName="LShape" refType="h" fact="0.5164"/>
              <dgm:constr type="l" for="ch" forName="ParentText" refType="w" fact="0"/>
              <dgm:constr type="t" for="ch" forName="ParentText" refType="h" fact="0.32"/>
              <dgm:constr type="w" for="ch" forName="ParentText" refType="w" fact="0.902"/>
              <dgm:constr type="h" for="ch" forName="ParentText" refType="h" fact="0.68"/>
              <dgm:constr type="l" for="ch" forName="Triangle" refType="w" fact="0"/>
              <dgm:constr type="t" for="ch" forName="Triangle" refType="h" fact="0"/>
              <dgm:constr type="w" for="ch" forName="Triangle" refType="w" fact="0.17"/>
              <dgm:constr type="h" for="ch" forName="Triangle" refType="w" refFor="ch" refForName="Triangle"/>
            </dgm:constrLst>
          </dgm:else>
        </dgm:choose>
        <dgm:layoutNode name="LShape" styleLbl="alignNode1">
          <dgm:alg type="sp"/>
          <dgm:choose name="Name6">
            <dgm:if name="Name7" func="var" arg="dir" op="equ" val="norm">
              <dgm:shape xmlns:r="http://schemas.openxmlformats.org/officeDocument/2006/relationships" rot="90" type="corner" r:blip="">
                <dgm:adjLst>
                  <dgm:adj idx="1" val="0.1612"/>
                  <dgm:adj idx="2" val="0.1611"/>
                </dgm:adjLst>
              </dgm:shape>
            </dgm:if>
            <dgm:else name="Name8">
              <dgm:shape xmlns:r="http://schemas.openxmlformats.org/officeDocument/2006/relationships" rot="180" type="corner" r:blip="">
                <dgm:adjLst>
                  <dgm:adj idx="1" val="0.1612"/>
                  <dgm:adj idx="2" val="0.1611"/>
                </dgm:adjLst>
              </dgm:shape>
            </dgm:else>
          </dgm:choose>
          <dgm:presOf/>
        </dgm:layoutNode>
        <dgm:layoutNode name="ParentText" styleLbl="revTx">
          <dgm:varLst>
            <dgm:chMax val="0"/>
            <dgm:chPref val="0"/>
            <dgm:bulletEnabled val="1"/>
          </dgm:varLst>
          <dgm:alg type="tx">
            <dgm:param type="parTxLTRAlign" val="l"/>
            <dgm:param type="txAnchorVert" val="t"/>
          </dgm:alg>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9">
          <dgm:if name="Name10" axis="followSib" ptType="node" func="cnt" op="gte" val="1">
            <dgm:layoutNode name="Triangle" styleLbl="alignNode1">
              <dgm:alg type="sp"/>
              <dgm:choose name="Name11">
                <dgm:if name="Name12" func="var" arg="dir" op="equ" val="norm">
                  <dgm:shape xmlns:r="http://schemas.openxmlformats.org/officeDocument/2006/relationships" type="triangle" r:blip="">
                    <dgm:adjLst>
                      <dgm:adj idx="1" val="1"/>
                    </dgm:adjLst>
                  </dgm:shape>
                </dgm:if>
                <dgm:else name="Name13">
                  <dgm:shape xmlns:r="http://schemas.openxmlformats.org/officeDocument/2006/relationships" rot="90" type="triangle" r:blip="">
                    <dgm:adjLst>
                      <dgm:adj idx="1" val="1"/>
                    </dgm:adjLst>
                  </dgm:shape>
                </dgm:else>
              </dgm:choose>
              <dgm:presOf/>
            </dgm:layoutNode>
          </dgm:if>
          <dgm:else name="Name14"/>
        </dgm:choose>
      </dgm:layoutNode>
      <dgm:forEach name="sibTransForEach" axis="followSib" ptType="sibTrans" cnt="1">
        <dgm:layoutNode name="sibTrans">
          <dgm:alg type="composite">
            <dgm:param type="ar" val="0.861"/>
          </dgm:alg>
          <dgm:constrLst>
            <dgm:constr type="w" for="ch" forName="space" refType="w"/>
            <dgm:constr type="h" for="ch" forName="space" refType="w"/>
          </dgm:constrLst>
          <dgm:layoutNode name="space" styleLbl="alignNode1">
            <dgm:alg type="sp"/>
            <dgm:shape xmlns:r="http://schemas.openxmlformats.org/officeDocument/2006/relationships" r:blip="">
              <dgm:adjLst/>
            </dgm:shape>
            <dgm:presOf/>
          </dgm:layoutNode>
        </dgm:layoutNode>
      </dgm:forEach>
    </dgm:forEach>
  </dgm:layoutNode>
</dgm:layoutDef>
</file>

<file path=ppt/diagrams/layout15.xml><?xml version="1.0" encoding="utf-8"?>
<dgm:layoutDef xmlns:dgm="http://schemas.openxmlformats.org/drawingml/2006/diagram" xmlns:a="http://schemas.openxmlformats.org/drawingml/2006/main" uniqueId="urn:microsoft.com/office/officeart/2009/3/layout/StepUpProcess">
  <dgm:title val=""/>
  <dgm:desc val=""/>
  <dgm:catLst>
    <dgm:cat type="process" pri="1300"/>
  </dgm:catLst>
  <dgm:sampData>
    <dgm:dataModel>
      <dgm:ptLst>
        <dgm:pt modelId="0" type="doc"/>
        <dgm:pt modelId="10">
          <dgm:prSet phldr="1"/>
        </dgm:pt>
        <dgm:pt modelId="20">
          <dgm:prSet phldr="1"/>
        </dgm:pt>
        <dgm:pt modelId="30">
          <dgm:prSet phldr="1"/>
        </dgm:pt>
      </dgm:ptLst>
      <dgm:cxnLst>
        <dgm:cxn modelId="60" srcId="0" destId="10" srcOrd="0" destOrd="0"/>
        <dgm:cxn modelId="70" srcId="0" destId="20" srcOrd="1" destOrd="0"/>
        <dgm:cxn modelId="80" srcId="0" destId="30" srcOrd="2"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node">
    <dgm:varLst>
      <dgm:chMax/>
      <dgm:chPref/>
      <dgm:dir/>
      <dgm:animLvl val="lvl"/>
    </dgm:varLst>
    <dgm:choose name="Name0">
      <dgm:if name="Name1" func="var" arg="dir" op="equ" val="norm">
        <dgm:alg type="snake">
          <dgm:param type="grDir" val="bL"/>
          <dgm:param type="flowDir" val="row"/>
          <dgm:param type="off" val="off"/>
          <dgm:param type="bkpt" val="fixed"/>
          <dgm:param type="bkPtFixedVal" val="1"/>
        </dgm:alg>
      </dgm:if>
      <dgm:else name="Name2">
        <dgm:alg type="snake">
          <dgm:param type="grDir" val="bR"/>
          <dgm:param type="flowDir" val="row"/>
          <dgm:param type="off" val="off"/>
          <dgm:param type="bkpt" val="fixed"/>
          <dgm:param type="bkPtFixedVal" val="1"/>
        </dgm:alg>
      </dgm:else>
    </dgm:choose>
    <dgm:shape xmlns:r="http://schemas.openxmlformats.org/officeDocument/2006/relationships" r:blip="">
      <dgm:adjLst/>
    </dgm:shape>
    <dgm:constrLst>
      <dgm:constr type="alignOff" forName="rootnode" val="1"/>
      <dgm:constr type="primFontSz" for="des" ptType="node" op="equ" val="65"/>
      <dgm:constr type="w" for="ch" forName="composite" refType="w"/>
      <dgm:constr type="h" for="ch" forName="composite" refType="h"/>
      <dgm:constr type="sp" refType="h" refFor="ch" refForName="composite" op="equ" fact="-0.765"/>
      <dgm:constr type="w" for="ch" forName="sibTrans" refType="w" fact="0.103"/>
      <dgm:constr type="h" for="ch" forName="sibTrans" refType="h" fact="0.103"/>
    </dgm:constrLst>
    <dgm:forEach name="nodesForEach" axis="ch" ptType="node">
      <dgm:layoutNode name="composite">
        <dgm:alg type="composite">
          <dgm:param type="ar" val="0.861"/>
        </dgm:alg>
        <dgm:shape xmlns:r="http://schemas.openxmlformats.org/officeDocument/2006/relationships" r:blip="">
          <dgm:adjLst/>
        </dgm:shape>
        <dgm:choose name="Name3">
          <dgm:if name="Name4" func="var" arg="dir" op="equ" val="norm">
            <dgm:constrLst>
              <dgm:constr type="l" for="ch" forName="LShape" refType="w" fact="0"/>
              <dgm:constr type="t" for="ch" forName="LShape" refType="h" fact="0.2347"/>
              <dgm:constr type="w" for="ch" forName="LShape" refType="w" fact="0.998"/>
              <dgm:constr type="h" for="ch" forName="LShape" refType="h" fact="0.5164"/>
              <dgm:constr type="r" for="ch" forName="ParentText" refType="w"/>
              <dgm:constr type="t" for="ch" forName="ParentText" refType="h" fact="0.32"/>
              <dgm:constr type="w" for="ch" forName="ParentText" refType="w" fact="0.901"/>
              <dgm:constr type="h" for="ch" forName="ParentText" refType="h" fact="0.68"/>
              <dgm:constr type="l" for="ch" forName="Triangle" refType="w" fact="0.83"/>
              <dgm:constr type="t" for="ch" forName="Triangle" refType="h" fact="0"/>
              <dgm:constr type="w" for="ch" forName="Triangle" refType="w" fact="0.17"/>
              <dgm:constr type="h" for="ch" forName="Triangle" refType="w" refFor="ch" refForName="Triangle"/>
            </dgm:constrLst>
          </dgm:if>
          <dgm:else name="Name5">
            <dgm:constrLst>
              <dgm:constr type="l" for="ch" forName="LShape" refType="w" fact="0.002"/>
              <dgm:constr type="t" for="ch" forName="LShape" refType="h" fact="0.2347"/>
              <dgm:constr type="w" for="ch" forName="LShape" refType="w"/>
              <dgm:constr type="h" for="ch" forName="LShape" refType="h" fact="0.5164"/>
              <dgm:constr type="l" for="ch" forName="ParentText" refType="w" fact="0"/>
              <dgm:constr type="t" for="ch" forName="ParentText" refType="h" fact="0.32"/>
              <dgm:constr type="w" for="ch" forName="ParentText" refType="w" fact="0.902"/>
              <dgm:constr type="h" for="ch" forName="ParentText" refType="h" fact="0.68"/>
              <dgm:constr type="l" for="ch" forName="Triangle" refType="w" fact="0"/>
              <dgm:constr type="t" for="ch" forName="Triangle" refType="h" fact="0"/>
              <dgm:constr type="w" for="ch" forName="Triangle" refType="w" fact="0.17"/>
              <dgm:constr type="h" for="ch" forName="Triangle" refType="w" refFor="ch" refForName="Triangle"/>
            </dgm:constrLst>
          </dgm:else>
        </dgm:choose>
        <dgm:layoutNode name="LShape" styleLbl="alignNode1">
          <dgm:alg type="sp"/>
          <dgm:choose name="Name6">
            <dgm:if name="Name7" func="var" arg="dir" op="equ" val="norm">
              <dgm:shape xmlns:r="http://schemas.openxmlformats.org/officeDocument/2006/relationships" rot="90" type="corner" r:blip="">
                <dgm:adjLst>
                  <dgm:adj idx="1" val="0.1612"/>
                  <dgm:adj idx="2" val="0.1611"/>
                </dgm:adjLst>
              </dgm:shape>
            </dgm:if>
            <dgm:else name="Name8">
              <dgm:shape xmlns:r="http://schemas.openxmlformats.org/officeDocument/2006/relationships" rot="180" type="corner" r:blip="">
                <dgm:adjLst>
                  <dgm:adj idx="1" val="0.1612"/>
                  <dgm:adj idx="2" val="0.1611"/>
                </dgm:adjLst>
              </dgm:shape>
            </dgm:else>
          </dgm:choose>
          <dgm:presOf/>
        </dgm:layoutNode>
        <dgm:layoutNode name="ParentText" styleLbl="revTx">
          <dgm:varLst>
            <dgm:chMax val="0"/>
            <dgm:chPref val="0"/>
            <dgm:bulletEnabled val="1"/>
          </dgm:varLst>
          <dgm:alg type="tx">
            <dgm:param type="parTxLTRAlign" val="l"/>
            <dgm:param type="txAnchorVert" val="t"/>
          </dgm:alg>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9">
          <dgm:if name="Name10" axis="followSib" ptType="node" func="cnt" op="gte" val="1">
            <dgm:layoutNode name="Triangle" styleLbl="alignNode1">
              <dgm:alg type="sp"/>
              <dgm:choose name="Name11">
                <dgm:if name="Name12" func="var" arg="dir" op="equ" val="norm">
                  <dgm:shape xmlns:r="http://schemas.openxmlformats.org/officeDocument/2006/relationships" type="triangle" r:blip="">
                    <dgm:adjLst>
                      <dgm:adj idx="1" val="1"/>
                    </dgm:adjLst>
                  </dgm:shape>
                </dgm:if>
                <dgm:else name="Name13">
                  <dgm:shape xmlns:r="http://schemas.openxmlformats.org/officeDocument/2006/relationships" rot="90" type="triangle" r:blip="">
                    <dgm:adjLst>
                      <dgm:adj idx="1" val="1"/>
                    </dgm:adjLst>
                  </dgm:shape>
                </dgm:else>
              </dgm:choose>
              <dgm:presOf/>
            </dgm:layoutNode>
          </dgm:if>
          <dgm:else name="Name14"/>
        </dgm:choose>
      </dgm:layoutNode>
      <dgm:forEach name="sibTransForEach" axis="followSib" ptType="sibTrans" cnt="1">
        <dgm:layoutNode name="sibTrans">
          <dgm:alg type="composite">
            <dgm:param type="ar" val="0.861"/>
          </dgm:alg>
          <dgm:constrLst>
            <dgm:constr type="w" for="ch" forName="space" refType="w"/>
            <dgm:constr type="h" for="ch" forName="space" refType="w"/>
          </dgm:constrLst>
          <dgm:layoutNode name="space" styleLbl="alignNode1">
            <dgm:alg type="sp"/>
            <dgm:shape xmlns:r="http://schemas.openxmlformats.org/officeDocument/2006/relationships" r:blip="">
              <dgm:adjLst/>
            </dgm:shape>
            <dgm:presOf/>
          </dgm:layoutNode>
        </dgm:layoutNode>
      </dgm:forEach>
    </dgm:forEach>
  </dgm:layoutNode>
</dgm:layoutDef>
</file>

<file path=ppt/diagrams/layout16.xml><?xml version="1.0" encoding="utf-8"?>
<dgm:layoutDef xmlns:dgm="http://schemas.openxmlformats.org/drawingml/2006/diagram" xmlns:a="http://schemas.openxmlformats.org/drawingml/2006/main" uniqueId="urn:microsoft.com/office/officeart/2009/3/layout/StepUpProcess">
  <dgm:title val=""/>
  <dgm:desc val=""/>
  <dgm:catLst>
    <dgm:cat type="process" pri="1300"/>
  </dgm:catLst>
  <dgm:sampData>
    <dgm:dataModel>
      <dgm:ptLst>
        <dgm:pt modelId="0" type="doc"/>
        <dgm:pt modelId="10">
          <dgm:prSet phldr="1"/>
        </dgm:pt>
        <dgm:pt modelId="20">
          <dgm:prSet phldr="1"/>
        </dgm:pt>
        <dgm:pt modelId="30">
          <dgm:prSet phldr="1"/>
        </dgm:pt>
      </dgm:ptLst>
      <dgm:cxnLst>
        <dgm:cxn modelId="60" srcId="0" destId="10" srcOrd="0" destOrd="0"/>
        <dgm:cxn modelId="70" srcId="0" destId="20" srcOrd="1" destOrd="0"/>
        <dgm:cxn modelId="80" srcId="0" destId="30" srcOrd="2"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node">
    <dgm:varLst>
      <dgm:chMax/>
      <dgm:chPref/>
      <dgm:dir/>
      <dgm:animLvl val="lvl"/>
    </dgm:varLst>
    <dgm:choose name="Name0">
      <dgm:if name="Name1" func="var" arg="dir" op="equ" val="norm">
        <dgm:alg type="snake">
          <dgm:param type="grDir" val="bL"/>
          <dgm:param type="flowDir" val="row"/>
          <dgm:param type="off" val="off"/>
          <dgm:param type="bkpt" val="fixed"/>
          <dgm:param type="bkPtFixedVal" val="1"/>
        </dgm:alg>
      </dgm:if>
      <dgm:else name="Name2">
        <dgm:alg type="snake">
          <dgm:param type="grDir" val="bR"/>
          <dgm:param type="flowDir" val="row"/>
          <dgm:param type="off" val="off"/>
          <dgm:param type="bkpt" val="fixed"/>
          <dgm:param type="bkPtFixedVal" val="1"/>
        </dgm:alg>
      </dgm:else>
    </dgm:choose>
    <dgm:shape xmlns:r="http://schemas.openxmlformats.org/officeDocument/2006/relationships" r:blip="">
      <dgm:adjLst/>
    </dgm:shape>
    <dgm:constrLst>
      <dgm:constr type="alignOff" forName="rootnode" val="1"/>
      <dgm:constr type="primFontSz" for="des" ptType="node" op="equ" val="65"/>
      <dgm:constr type="w" for="ch" forName="composite" refType="w"/>
      <dgm:constr type="h" for="ch" forName="composite" refType="h"/>
      <dgm:constr type="sp" refType="h" refFor="ch" refForName="composite" op="equ" fact="-0.765"/>
      <dgm:constr type="w" for="ch" forName="sibTrans" refType="w" fact="0.103"/>
      <dgm:constr type="h" for="ch" forName="sibTrans" refType="h" fact="0.103"/>
    </dgm:constrLst>
    <dgm:forEach name="nodesForEach" axis="ch" ptType="node">
      <dgm:layoutNode name="composite">
        <dgm:alg type="composite">
          <dgm:param type="ar" val="0.861"/>
        </dgm:alg>
        <dgm:shape xmlns:r="http://schemas.openxmlformats.org/officeDocument/2006/relationships" r:blip="">
          <dgm:adjLst/>
        </dgm:shape>
        <dgm:choose name="Name3">
          <dgm:if name="Name4" func="var" arg="dir" op="equ" val="norm">
            <dgm:constrLst>
              <dgm:constr type="l" for="ch" forName="LShape" refType="w" fact="0"/>
              <dgm:constr type="t" for="ch" forName="LShape" refType="h" fact="0.2347"/>
              <dgm:constr type="w" for="ch" forName="LShape" refType="w" fact="0.998"/>
              <dgm:constr type="h" for="ch" forName="LShape" refType="h" fact="0.5164"/>
              <dgm:constr type="r" for="ch" forName="ParentText" refType="w"/>
              <dgm:constr type="t" for="ch" forName="ParentText" refType="h" fact="0.32"/>
              <dgm:constr type="w" for="ch" forName="ParentText" refType="w" fact="0.901"/>
              <dgm:constr type="h" for="ch" forName="ParentText" refType="h" fact="0.68"/>
              <dgm:constr type="l" for="ch" forName="Triangle" refType="w" fact="0.83"/>
              <dgm:constr type="t" for="ch" forName="Triangle" refType="h" fact="0"/>
              <dgm:constr type="w" for="ch" forName="Triangle" refType="w" fact="0.17"/>
              <dgm:constr type="h" for="ch" forName="Triangle" refType="w" refFor="ch" refForName="Triangle"/>
            </dgm:constrLst>
          </dgm:if>
          <dgm:else name="Name5">
            <dgm:constrLst>
              <dgm:constr type="l" for="ch" forName="LShape" refType="w" fact="0.002"/>
              <dgm:constr type="t" for="ch" forName="LShape" refType="h" fact="0.2347"/>
              <dgm:constr type="w" for="ch" forName="LShape" refType="w"/>
              <dgm:constr type="h" for="ch" forName="LShape" refType="h" fact="0.5164"/>
              <dgm:constr type="l" for="ch" forName="ParentText" refType="w" fact="0"/>
              <dgm:constr type="t" for="ch" forName="ParentText" refType="h" fact="0.32"/>
              <dgm:constr type="w" for="ch" forName="ParentText" refType="w" fact="0.902"/>
              <dgm:constr type="h" for="ch" forName="ParentText" refType="h" fact="0.68"/>
              <dgm:constr type="l" for="ch" forName="Triangle" refType="w" fact="0"/>
              <dgm:constr type="t" for="ch" forName="Triangle" refType="h" fact="0"/>
              <dgm:constr type="w" for="ch" forName="Triangle" refType="w" fact="0.17"/>
              <dgm:constr type="h" for="ch" forName="Triangle" refType="w" refFor="ch" refForName="Triangle"/>
            </dgm:constrLst>
          </dgm:else>
        </dgm:choose>
        <dgm:layoutNode name="LShape" styleLbl="alignNode1">
          <dgm:alg type="sp"/>
          <dgm:choose name="Name6">
            <dgm:if name="Name7" func="var" arg="dir" op="equ" val="norm">
              <dgm:shape xmlns:r="http://schemas.openxmlformats.org/officeDocument/2006/relationships" rot="90" type="corner" r:blip="">
                <dgm:adjLst>
                  <dgm:adj idx="1" val="0.1612"/>
                  <dgm:adj idx="2" val="0.1611"/>
                </dgm:adjLst>
              </dgm:shape>
            </dgm:if>
            <dgm:else name="Name8">
              <dgm:shape xmlns:r="http://schemas.openxmlformats.org/officeDocument/2006/relationships" rot="180" type="corner" r:blip="">
                <dgm:adjLst>
                  <dgm:adj idx="1" val="0.1612"/>
                  <dgm:adj idx="2" val="0.1611"/>
                </dgm:adjLst>
              </dgm:shape>
            </dgm:else>
          </dgm:choose>
          <dgm:presOf/>
        </dgm:layoutNode>
        <dgm:layoutNode name="ParentText" styleLbl="revTx">
          <dgm:varLst>
            <dgm:chMax val="0"/>
            <dgm:chPref val="0"/>
            <dgm:bulletEnabled val="1"/>
          </dgm:varLst>
          <dgm:alg type="tx">
            <dgm:param type="parTxLTRAlign" val="l"/>
            <dgm:param type="txAnchorVert" val="t"/>
          </dgm:alg>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9">
          <dgm:if name="Name10" axis="followSib" ptType="node" func="cnt" op="gte" val="1">
            <dgm:layoutNode name="Triangle" styleLbl="alignNode1">
              <dgm:alg type="sp"/>
              <dgm:choose name="Name11">
                <dgm:if name="Name12" func="var" arg="dir" op="equ" val="norm">
                  <dgm:shape xmlns:r="http://schemas.openxmlformats.org/officeDocument/2006/relationships" type="triangle" r:blip="">
                    <dgm:adjLst>
                      <dgm:adj idx="1" val="1"/>
                    </dgm:adjLst>
                  </dgm:shape>
                </dgm:if>
                <dgm:else name="Name13">
                  <dgm:shape xmlns:r="http://schemas.openxmlformats.org/officeDocument/2006/relationships" rot="90" type="triangle" r:blip="">
                    <dgm:adjLst>
                      <dgm:adj idx="1" val="1"/>
                    </dgm:adjLst>
                  </dgm:shape>
                </dgm:else>
              </dgm:choose>
              <dgm:presOf/>
            </dgm:layoutNode>
          </dgm:if>
          <dgm:else name="Name14"/>
        </dgm:choose>
      </dgm:layoutNode>
      <dgm:forEach name="sibTransForEach" axis="followSib" ptType="sibTrans" cnt="1">
        <dgm:layoutNode name="sibTrans">
          <dgm:alg type="composite">
            <dgm:param type="ar" val="0.861"/>
          </dgm:alg>
          <dgm:constrLst>
            <dgm:constr type="w" for="ch" forName="space" refType="w"/>
            <dgm:constr type="h" for="ch" forName="space" refType="w"/>
          </dgm:constrLst>
          <dgm:layoutNode name="space" styleLbl="alignNode1">
            <dgm:alg type="sp"/>
            <dgm:shape xmlns:r="http://schemas.openxmlformats.org/officeDocument/2006/relationships" r:blip="">
              <dgm:adjLst/>
            </dgm:shape>
            <dgm:presOf/>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4.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5.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6.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7.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8.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9.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D37CD60-9C70-40F0-9957-CD8BCF29F9BB}" type="datetimeFigureOut">
              <a:rPr lang="fr-FR" smtClean="0"/>
              <a:t>28/07/2026</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7C87682-9F19-495C-BA59-15F018463CC8}" type="slidenum">
              <a:rPr lang="fr-FR" smtClean="0"/>
              <a:t>‹N°›</a:t>
            </a:fld>
            <a:endParaRPr lang="fr-FR"/>
          </a:p>
        </p:txBody>
      </p:sp>
    </p:spTree>
    <p:extLst>
      <p:ext uri="{BB962C8B-B14F-4D97-AF65-F5344CB8AC3E}">
        <p14:creationId xmlns:p14="http://schemas.microsoft.com/office/powerpoint/2010/main" val="377230510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fr-MA"/>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C49EE1-B553-4A24-3C8F-A10526A6F85E}"/>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BE9BADEB-FF79-21B6-83C6-6635A05052EF}"/>
              </a:ext>
            </a:extLst>
          </p:cNvPr>
          <p:cNvSpPr>
            <a:spLocks noGrp="1" noRot="1" noChangeAspect="1"/>
          </p:cNvSpPr>
          <p:nvPr>
            <p:ph type="sldImg"/>
          </p:nvPr>
        </p:nvSpPr>
        <p:spPr/>
        <p:txBody>
          <a:bodyPr/>
          <a:lstStyle/>
          <a:p>
            <a:endParaRPr lang="fr-MA"/>
          </a:p>
        </p:txBody>
      </p:sp>
      <p:sp>
        <p:nvSpPr>
          <p:cNvPr id="3" name="Espace réservé des notes 2">
            <a:extLst>
              <a:ext uri="{FF2B5EF4-FFF2-40B4-BE49-F238E27FC236}">
                <a16:creationId xmlns:a16="http://schemas.microsoft.com/office/drawing/2014/main" id="{AF912F80-76D2-731E-78AA-198B9D71627B}"/>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33C9E5AD-48D2-E6EE-6742-75C01B9096FE}"/>
              </a:ext>
            </a:extLst>
          </p:cNvPr>
          <p:cNvSpPr>
            <a:spLocks noGrp="1"/>
          </p:cNvSpPr>
          <p:nvPr>
            <p:ph type="sldNum" sz="quarter" idx="5"/>
          </p:nvPr>
        </p:nvSpPr>
        <p:spPr/>
        <p:txBody>
          <a:bodyPr/>
          <a:lstStyle/>
          <a:p>
            <a:fld id="{8B2A5E4E-11B0-4998-A412-1B25F13FBE40}" type="slidenum">
              <a:rPr lang="fr-FR" smtClean="0"/>
              <a:t>69</a:t>
            </a:fld>
            <a:endParaRPr lang="fr-FR"/>
          </a:p>
        </p:txBody>
      </p:sp>
    </p:spTree>
    <p:extLst>
      <p:ext uri="{BB962C8B-B14F-4D97-AF65-F5344CB8AC3E}">
        <p14:creationId xmlns:p14="http://schemas.microsoft.com/office/powerpoint/2010/main" val="111901113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9CC048-CD1C-90C2-956F-1D4CDF5BBF63}"/>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3B7B2E85-E633-17B6-EE1D-2C64D54A9298}"/>
              </a:ext>
            </a:extLst>
          </p:cNvPr>
          <p:cNvSpPr>
            <a:spLocks noGrp="1" noRot="1" noChangeAspect="1"/>
          </p:cNvSpPr>
          <p:nvPr>
            <p:ph type="sldImg"/>
          </p:nvPr>
        </p:nvSpPr>
        <p:spPr/>
        <p:txBody>
          <a:bodyPr/>
          <a:lstStyle/>
          <a:p>
            <a:endParaRPr lang="fr-MA"/>
          </a:p>
        </p:txBody>
      </p:sp>
      <p:sp>
        <p:nvSpPr>
          <p:cNvPr id="3" name="Espace réservé des notes 2">
            <a:extLst>
              <a:ext uri="{FF2B5EF4-FFF2-40B4-BE49-F238E27FC236}">
                <a16:creationId xmlns:a16="http://schemas.microsoft.com/office/drawing/2014/main" id="{A1026147-5285-01B1-1256-50DF5A2BF7D7}"/>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D3EAB198-F8F8-D510-B43A-9228B2D956A8}"/>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B2A5E4E-11B0-4998-A412-1B25F13FBE40}" type="slidenum">
              <a:rPr kumimoji="0" lang="fr-FR"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70</a:t>
            </a:fld>
            <a:endParaRPr kumimoji="0" lang="fr-FR"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93433197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28E637-8377-C3E6-43D8-497D90124AD4}"/>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923B8AFE-4D33-7BF2-EC30-A508EBFAEAFD}"/>
              </a:ext>
            </a:extLst>
          </p:cNvPr>
          <p:cNvSpPr>
            <a:spLocks noGrp="1" noRot="1" noChangeAspect="1"/>
          </p:cNvSpPr>
          <p:nvPr>
            <p:ph type="sldImg"/>
          </p:nvPr>
        </p:nvSpPr>
        <p:spPr/>
        <p:txBody>
          <a:bodyPr/>
          <a:lstStyle/>
          <a:p>
            <a:endParaRPr lang="fr-MA"/>
          </a:p>
        </p:txBody>
      </p:sp>
      <p:sp>
        <p:nvSpPr>
          <p:cNvPr id="3" name="Espace réservé des notes 2">
            <a:extLst>
              <a:ext uri="{FF2B5EF4-FFF2-40B4-BE49-F238E27FC236}">
                <a16:creationId xmlns:a16="http://schemas.microsoft.com/office/drawing/2014/main" id="{FE4779AF-D1DC-3C5A-96BC-359872547143}"/>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CFA9EF58-0B9A-C138-B9D9-1388D78170CC}"/>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B2A5E4E-11B0-4998-A412-1B25F13FBE40}" type="slidenum">
              <a:rPr kumimoji="0" lang="fr-FR"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71</a:t>
            </a:fld>
            <a:endParaRPr kumimoji="0" lang="fr-FR"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17520543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1A89BD-3587-B89E-D853-3B3392F4511A}"/>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C90A1C67-185E-A841-8CB0-931D59154FCC}"/>
              </a:ext>
            </a:extLst>
          </p:cNvPr>
          <p:cNvSpPr>
            <a:spLocks noGrp="1" noRot="1" noChangeAspect="1"/>
          </p:cNvSpPr>
          <p:nvPr>
            <p:ph type="sldImg"/>
          </p:nvPr>
        </p:nvSpPr>
        <p:spPr/>
        <p:txBody>
          <a:bodyPr/>
          <a:lstStyle/>
          <a:p>
            <a:endParaRPr lang="fr-MA"/>
          </a:p>
        </p:txBody>
      </p:sp>
      <p:sp>
        <p:nvSpPr>
          <p:cNvPr id="3" name="Espace réservé des notes 2">
            <a:extLst>
              <a:ext uri="{FF2B5EF4-FFF2-40B4-BE49-F238E27FC236}">
                <a16:creationId xmlns:a16="http://schemas.microsoft.com/office/drawing/2014/main" id="{D61F88AE-53A7-FF33-AA45-3A4F47208B29}"/>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DE24DC4A-A705-9CEC-6FB2-2BDDBF9AC796}"/>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B2A5E4E-11B0-4998-A412-1B25F13FBE40}" type="slidenum">
              <a:rPr kumimoji="0" lang="fr-FR"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72</a:t>
            </a:fld>
            <a:endParaRPr kumimoji="0" lang="fr-FR"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0960414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txBody>
          <a:bodyPr/>
          <a:lstStyle/>
          <a:p>
            <a:endParaRPr lang="fr-MA"/>
          </a:p>
        </p:txBody>
      </p:sp>
      <p:sp>
        <p:nvSpPr>
          <p:cNvPr id="3" name="Espace réservé des notes 2"/>
          <p:cNvSpPr>
            <a:spLocks noGrp="1"/>
          </p:cNvSpPr>
          <p:nvPr>
            <p:ph type="body" idx="1"/>
          </p:nvPr>
        </p:nvSpPr>
        <p:spPr/>
        <p:txBody>
          <a:bodyPr/>
          <a:lstStyle/>
          <a:p>
            <a:endParaRPr lang="fr-MA" dirty="0"/>
          </a:p>
        </p:txBody>
      </p:sp>
      <p:sp>
        <p:nvSpPr>
          <p:cNvPr id="4" name="Espace réservé du numéro de diapositive 3"/>
          <p:cNvSpPr>
            <a:spLocks noGrp="1"/>
          </p:cNvSpPr>
          <p:nvPr>
            <p:ph type="sldNum" sz="quarter" idx="5"/>
          </p:nvPr>
        </p:nvSpPr>
        <p:spPr/>
        <p:txBody>
          <a:bodyPr/>
          <a:lstStyle/>
          <a:p>
            <a:fld id="{8B2A5E4E-11B0-4998-A412-1B25F13FBE40}" type="slidenum">
              <a:rPr lang="fr-FR" smtClean="0"/>
              <a:t>51</a:t>
            </a:fld>
            <a:endParaRPr lang="fr-FR"/>
          </a:p>
        </p:txBody>
      </p:sp>
    </p:spTree>
    <p:extLst>
      <p:ext uri="{BB962C8B-B14F-4D97-AF65-F5344CB8AC3E}">
        <p14:creationId xmlns:p14="http://schemas.microsoft.com/office/powerpoint/2010/main" val="13289150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txBody>
          <a:bodyPr/>
          <a:lstStyle/>
          <a:p>
            <a:endParaRPr lang="fr-MA"/>
          </a:p>
        </p:txBody>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8B2A5E4E-11B0-4998-A412-1B25F13FBE40}" type="slidenum">
              <a:rPr lang="fr-FR" smtClean="0"/>
              <a:t>53</a:t>
            </a:fld>
            <a:endParaRPr lang="fr-FR"/>
          </a:p>
        </p:txBody>
      </p:sp>
    </p:spTree>
    <p:extLst>
      <p:ext uri="{BB962C8B-B14F-4D97-AF65-F5344CB8AC3E}">
        <p14:creationId xmlns:p14="http://schemas.microsoft.com/office/powerpoint/2010/main" val="80874407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56B307-F876-274D-2A04-63157B66384A}"/>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D12E0FBB-AAA0-62FF-4B3E-8226291B6C48}"/>
              </a:ext>
            </a:extLst>
          </p:cNvPr>
          <p:cNvSpPr>
            <a:spLocks noGrp="1" noRot="1" noChangeAspect="1"/>
          </p:cNvSpPr>
          <p:nvPr>
            <p:ph type="sldImg"/>
          </p:nvPr>
        </p:nvSpPr>
        <p:spPr/>
        <p:txBody>
          <a:bodyPr/>
          <a:lstStyle/>
          <a:p>
            <a:endParaRPr lang="fr-MA"/>
          </a:p>
        </p:txBody>
      </p:sp>
      <p:sp>
        <p:nvSpPr>
          <p:cNvPr id="3" name="Espace réservé des notes 2">
            <a:extLst>
              <a:ext uri="{FF2B5EF4-FFF2-40B4-BE49-F238E27FC236}">
                <a16:creationId xmlns:a16="http://schemas.microsoft.com/office/drawing/2014/main" id="{EE798AE0-46D8-D9B3-74BE-B460B281749E}"/>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993713EE-6F1C-F8F1-3B69-6B35F3FCD54B}"/>
              </a:ext>
            </a:extLst>
          </p:cNvPr>
          <p:cNvSpPr>
            <a:spLocks noGrp="1"/>
          </p:cNvSpPr>
          <p:nvPr>
            <p:ph type="sldNum" sz="quarter" idx="5"/>
          </p:nvPr>
        </p:nvSpPr>
        <p:spPr/>
        <p:txBody>
          <a:bodyPr/>
          <a:lstStyle/>
          <a:p>
            <a:fld id="{8B2A5E4E-11B0-4998-A412-1B25F13FBE40}" type="slidenum">
              <a:rPr lang="fr-FR" smtClean="0"/>
              <a:t>54</a:t>
            </a:fld>
            <a:endParaRPr lang="fr-FR"/>
          </a:p>
        </p:txBody>
      </p:sp>
    </p:spTree>
    <p:extLst>
      <p:ext uri="{BB962C8B-B14F-4D97-AF65-F5344CB8AC3E}">
        <p14:creationId xmlns:p14="http://schemas.microsoft.com/office/powerpoint/2010/main" val="366387504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E8E74D-222E-8E89-89AB-FE9FFF830E15}"/>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0B7B9D3B-997A-8A45-604C-1478C912DEE4}"/>
              </a:ext>
            </a:extLst>
          </p:cNvPr>
          <p:cNvSpPr>
            <a:spLocks noGrp="1" noRot="1" noChangeAspect="1"/>
          </p:cNvSpPr>
          <p:nvPr>
            <p:ph type="sldImg"/>
          </p:nvPr>
        </p:nvSpPr>
        <p:spPr/>
        <p:txBody>
          <a:bodyPr/>
          <a:lstStyle/>
          <a:p>
            <a:endParaRPr lang="fr-MA"/>
          </a:p>
        </p:txBody>
      </p:sp>
      <p:sp>
        <p:nvSpPr>
          <p:cNvPr id="3" name="Espace réservé des notes 2">
            <a:extLst>
              <a:ext uri="{FF2B5EF4-FFF2-40B4-BE49-F238E27FC236}">
                <a16:creationId xmlns:a16="http://schemas.microsoft.com/office/drawing/2014/main" id="{D95A7A59-3713-B1CF-FC38-A29DAB5ACBAF}"/>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C33F964F-3926-877B-601D-A935663BCD76}"/>
              </a:ext>
            </a:extLst>
          </p:cNvPr>
          <p:cNvSpPr>
            <a:spLocks noGrp="1"/>
          </p:cNvSpPr>
          <p:nvPr>
            <p:ph type="sldNum" sz="quarter" idx="5"/>
          </p:nvPr>
        </p:nvSpPr>
        <p:spPr/>
        <p:txBody>
          <a:bodyPr/>
          <a:lstStyle/>
          <a:p>
            <a:fld id="{8B2A5E4E-11B0-4998-A412-1B25F13FBE40}" type="slidenum">
              <a:rPr lang="fr-FR" smtClean="0"/>
              <a:t>57</a:t>
            </a:fld>
            <a:endParaRPr lang="fr-FR"/>
          </a:p>
        </p:txBody>
      </p:sp>
    </p:spTree>
    <p:extLst>
      <p:ext uri="{BB962C8B-B14F-4D97-AF65-F5344CB8AC3E}">
        <p14:creationId xmlns:p14="http://schemas.microsoft.com/office/powerpoint/2010/main" val="25837143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txBody>
          <a:bodyPr/>
          <a:lstStyle/>
          <a:p>
            <a:endParaRPr lang="fr-FR"/>
          </a:p>
        </p:txBody>
      </p:sp>
      <p:sp>
        <p:nvSpPr>
          <p:cNvPr id="3" name="Espace réservé des notes 2"/>
          <p:cNvSpPr>
            <a:spLocks noGrp="1"/>
          </p:cNvSpPr>
          <p:nvPr>
            <p:ph type="body" idx="1"/>
          </p:nvPr>
        </p:nvSpPr>
        <p:spPr/>
        <p:txBody>
          <a:bodyPr/>
          <a:lstStyle/>
          <a:p>
            <a:r>
              <a:rPr lang="fr-FR" dirty="0"/>
              <a:t>Rythme standard : 12 jours pour le palier </a:t>
            </a:r>
            <a:r>
              <a:rPr lang="fr-FR" i="1" dirty="0"/>
              <a:t>lettre</a:t>
            </a:r>
            <a:r>
              <a:rPr lang="fr-FR" dirty="0"/>
              <a:t> et 12 jours pour le palier </a:t>
            </a:r>
            <a:r>
              <a:rPr lang="fr-FR" i="1" dirty="0"/>
              <a:t>mot simple</a:t>
            </a:r>
            <a:r>
              <a:rPr lang="fr-FR" dirty="0"/>
              <a:t>.(moins de 80% d’élèves sont positionnés au niveau lettre)</a:t>
            </a:r>
            <a:br>
              <a:rPr lang="fr-FR" dirty="0"/>
            </a:br>
            <a:r>
              <a:rPr lang="fr-FR" dirty="0"/>
              <a:t>Rythme accéléré : 7 jours pour le palier </a:t>
            </a:r>
            <a:r>
              <a:rPr lang="fr-FR" i="1" dirty="0"/>
              <a:t>lettre</a:t>
            </a:r>
            <a:r>
              <a:rPr lang="fr-FR" dirty="0"/>
              <a:t> et 17 jours pour le palier </a:t>
            </a:r>
            <a:r>
              <a:rPr lang="fr-FR" i="1" dirty="0"/>
              <a:t>mot simple</a:t>
            </a:r>
            <a:r>
              <a:rPr lang="fr-FR" dirty="0"/>
              <a:t>. .( 80% ou plus d’élèves sont positionnés au niveau lettre)</a:t>
            </a:r>
          </a:p>
        </p:txBody>
      </p:sp>
      <p:sp>
        <p:nvSpPr>
          <p:cNvPr id="4" name="Espace réservé du numéro de diapositive 3"/>
          <p:cNvSpPr>
            <a:spLocks noGrp="1"/>
          </p:cNvSpPr>
          <p:nvPr>
            <p:ph type="sldNum" sz="quarter" idx="5"/>
          </p:nvPr>
        </p:nvSpPr>
        <p:spPr/>
        <p:txBody>
          <a:bodyPr/>
          <a:lstStyle/>
          <a:p>
            <a:fld id="{8B2A5E4E-11B0-4998-A412-1B25F13FBE40}" type="slidenum">
              <a:rPr lang="fr-FR" smtClean="0"/>
              <a:t>58</a:t>
            </a:fld>
            <a:endParaRPr lang="fr-FR"/>
          </a:p>
        </p:txBody>
      </p:sp>
    </p:spTree>
    <p:extLst>
      <p:ext uri="{BB962C8B-B14F-4D97-AF65-F5344CB8AC3E}">
        <p14:creationId xmlns:p14="http://schemas.microsoft.com/office/powerpoint/2010/main" val="11798492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txBody>
          <a:bodyPr/>
          <a:lstStyle/>
          <a:p>
            <a:endParaRPr lang="fr-FR"/>
          </a:p>
        </p:txBody>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13DA2BCA-FF67-4437-99B0-0AC045A112E9}" type="slidenum">
              <a:rPr lang="fr-FR" smtClean="0"/>
              <a:t>59</a:t>
            </a:fld>
            <a:endParaRPr lang="fr-FR"/>
          </a:p>
        </p:txBody>
      </p:sp>
    </p:spTree>
    <p:extLst>
      <p:ext uri="{BB962C8B-B14F-4D97-AF65-F5344CB8AC3E}">
        <p14:creationId xmlns:p14="http://schemas.microsoft.com/office/powerpoint/2010/main" val="233695121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FE4C8F-70D2-BE2E-E4EB-0C27CF09FD62}"/>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91CC1F7F-1921-6D0F-C6D7-A7F037AA796A}"/>
              </a:ext>
            </a:extLst>
          </p:cNvPr>
          <p:cNvSpPr>
            <a:spLocks noGrp="1" noRot="1" noChangeAspect="1"/>
          </p:cNvSpPr>
          <p:nvPr>
            <p:ph type="sldImg"/>
          </p:nvPr>
        </p:nvSpPr>
        <p:spPr/>
        <p:txBody>
          <a:bodyPr/>
          <a:lstStyle/>
          <a:p>
            <a:endParaRPr lang="fr-FR"/>
          </a:p>
        </p:txBody>
      </p:sp>
      <p:sp>
        <p:nvSpPr>
          <p:cNvPr id="3" name="Espace réservé des notes 2">
            <a:extLst>
              <a:ext uri="{FF2B5EF4-FFF2-40B4-BE49-F238E27FC236}">
                <a16:creationId xmlns:a16="http://schemas.microsoft.com/office/drawing/2014/main" id="{2CFD4B29-2318-3D9F-DC50-008F77F34801}"/>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010032BD-139E-1E3E-5EB1-6868423D4321}"/>
              </a:ext>
            </a:extLst>
          </p:cNvPr>
          <p:cNvSpPr>
            <a:spLocks noGrp="1"/>
          </p:cNvSpPr>
          <p:nvPr>
            <p:ph type="sldNum" sz="quarter" idx="5"/>
          </p:nvPr>
        </p:nvSpPr>
        <p:spPr/>
        <p:txBody>
          <a:bodyPr/>
          <a:lstStyle/>
          <a:p>
            <a:fld id="{13DA2BCA-FF67-4437-99B0-0AC045A112E9}" type="slidenum">
              <a:rPr lang="fr-FR" smtClean="0"/>
              <a:t>61</a:t>
            </a:fld>
            <a:endParaRPr lang="fr-FR"/>
          </a:p>
        </p:txBody>
      </p:sp>
    </p:spTree>
    <p:extLst>
      <p:ext uri="{BB962C8B-B14F-4D97-AF65-F5344CB8AC3E}">
        <p14:creationId xmlns:p14="http://schemas.microsoft.com/office/powerpoint/2010/main" val="327768445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594A41-326F-65E3-7CE4-60FDD443E847}"/>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91F567B4-AEA9-3A7F-20E7-437EE00992D4}"/>
              </a:ext>
            </a:extLst>
          </p:cNvPr>
          <p:cNvSpPr>
            <a:spLocks noGrp="1" noRot="1" noChangeAspect="1"/>
          </p:cNvSpPr>
          <p:nvPr>
            <p:ph type="sldImg"/>
          </p:nvPr>
        </p:nvSpPr>
        <p:spPr/>
        <p:txBody>
          <a:bodyPr/>
          <a:lstStyle/>
          <a:p>
            <a:endParaRPr lang="fr-MA"/>
          </a:p>
        </p:txBody>
      </p:sp>
      <p:sp>
        <p:nvSpPr>
          <p:cNvPr id="3" name="Espace réservé des notes 2">
            <a:extLst>
              <a:ext uri="{FF2B5EF4-FFF2-40B4-BE49-F238E27FC236}">
                <a16:creationId xmlns:a16="http://schemas.microsoft.com/office/drawing/2014/main" id="{32F6ABDD-1954-52A9-F241-35FD7D2C3400}"/>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754868ED-C273-E222-7D19-90419A73513B}"/>
              </a:ext>
            </a:extLst>
          </p:cNvPr>
          <p:cNvSpPr>
            <a:spLocks noGrp="1"/>
          </p:cNvSpPr>
          <p:nvPr>
            <p:ph type="sldNum" sz="quarter" idx="5"/>
          </p:nvPr>
        </p:nvSpPr>
        <p:spPr/>
        <p:txBody>
          <a:bodyPr/>
          <a:lstStyle/>
          <a:p>
            <a:fld id="{8B2A5E4E-11B0-4998-A412-1B25F13FBE40}" type="slidenum">
              <a:rPr lang="fr-FR" smtClean="0"/>
              <a:t>68</a:t>
            </a:fld>
            <a:endParaRPr lang="fr-FR"/>
          </a:p>
        </p:txBody>
      </p:sp>
    </p:spTree>
    <p:extLst>
      <p:ext uri="{BB962C8B-B14F-4D97-AF65-F5344CB8AC3E}">
        <p14:creationId xmlns:p14="http://schemas.microsoft.com/office/powerpoint/2010/main" val="324372932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B3712DB-F3A9-5675-ACDB-818FEF1BEBF8}"/>
              </a:ext>
            </a:extLst>
          </p:cNvPr>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p>
        </p:txBody>
      </p:sp>
      <p:sp>
        <p:nvSpPr>
          <p:cNvPr id="3" name="Sous-titre 2">
            <a:extLst>
              <a:ext uri="{FF2B5EF4-FFF2-40B4-BE49-F238E27FC236}">
                <a16:creationId xmlns:a16="http://schemas.microsoft.com/office/drawing/2014/main" id="{B51986D8-470B-7C41-E456-39E8D3199E3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a:extLst>
              <a:ext uri="{FF2B5EF4-FFF2-40B4-BE49-F238E27FC236}">
                <a16:creationId xmlns:a16="http://schemas.microsoft.com/office/drawing/2014/main" id="{6FF51A41-C010-3018-5FC1-DBE0571F20CB}"/>
              </a:ext>
            </a:extLst>
          </p:cNvPr>
          <p:cNvSpPr>
            <a:spLocks noGrp="1"/>
          </p:cNvSpPr>
          <p:nvPr>
            <p:ph type="dt" sz="half" idx="10"/>
          </p:nvPr>
        </p:nvSpPr>
        <p:spPr/>
        <p:txBody>
          <a:bodyPr/>
          <a:lstStyle/>
          <a:p>
            <a:fld id="{73DD0830-9FF2-4403-9A5A-4809532FEB0A}" type="datetimeFigureOut">
              <a:rPr lang="fr-FR" smtClean="0"/>
              <a:t>28/07/2026</a:t>
            </a:fld>
            <a:endParaRPr lang="fr-FR"/>
          </a:p>
        </p:txBody>
      </p:sp>
      <p:sp>
        <p:nvSpPr>
          <p:cNvPr id="5" name="Espace réservé du pied de page 4">
            <a:extLst>
              <a:ext uri="{FF2B5EF4-FFF2-40B4-BE49-F238E27FC236}">
                <a16:creationId xmlns:a16="http://schemas.microsoft.com/office/drawing/2014/main" id="{89F25CD0-B730-EA0D-2CDF-0F4929C37A0C}"/>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74A7AA49-4F4B-1445-6E69-660B2BB82F96}"/>
              </a:ext>
            </a:extLst>
          </p:cNvPr>
          <p:cNvSpPr>
            <a:spLocks noGrp="1"/>
          </p:cNvSpPr>
          <p:nvPr>
            <p:ph type="sldNum" sz="quarter" idx="12"/>
          </p:nvPr>
        </p:nvSpPr>
        <p:spPr/>
        <p:txBody>
          <a:bodyPr/>
          <a:lstStyle/>
          <a:p>
            <a:fld id="{AB20FAB0-4BBC-420E-AFD1-E09D6DBB52DC}" type="slidenum">
              <a:rPr lang="fr-FR" smtClean="0"/>
              <a:t>‹N°›</a:t>
            </a:fld>
            <a:endParaRPr lang="fr-FR"/>
          </a:p>
        </p:txBody>
      </p:sp>
    </p:spTree>
    <p:extLst>
      <p:ext uri="{BB962C8B-B14F-4D97-AF65-F5344CB8AC3E}">
        <p14:creationId xmlns:p14="http://schemas.microsoft.com/office/powerpoint/2010/main" val="150915794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5DC2870-C5FE-8233-FB96-2DBB34EF3BC7}"/>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a16="http://schemas.microsoft.com/office/drawing/2014/main" id="{DBCDD7B4-B3B9-D0DE-2A96-11CB6BC25A0E}"/>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F18F08EB-4DBA-DAC2-824A-28DDFD6E9F39}"/>
              </a:ext>
            </a:extLst>
          </p:cNvPr>
          <p:cNvSpPr>
            <a:spLocks noGrp="1"/>
          </p:cNvSpPr>
          <p:nvPr>
            <p:ph type="dt" sz="half" idx="10"/>
          </p:nvPr>
        </p:nvSpPr>
        <p:spPr/>
        <p:txBody>
          <a:bodyPr/>
          <a:lstStyle/>
          <a:p>
            <a:fld id="{73DD0830-9FF2-4403-9A5A-4809532FEB0A}" type="datetimeFigureOut">
              <a:rPr lang="fr-FR" smtClean="0"/>
              <a:t>28/07/2026</a:t>
            </a:fld>
            <a:endParaRPr lang="fr-FR"/>
          </a:p>
        </p:txBody>
      </p:sp>
      <p:sp>
        <p:nvSpPr>
          <p:cNvPr id="5" name="Espace réservé du pied de page 4">
            <a:extLst>
              <a:ext uri="{FF2B5EF4-FFF2-40B4-BE49-F238E27FC236}">
                <a16:creationId xmlns:a16="http://schemas.microsoft.com/office/drawing/2014/main" id="{BE37D853-2B51-51C6-D58A-932DA783A7A0}"/>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D71F15DD-3E51-AE56-908C-B098CB593FBF}"/>
              </a:ext>
            </a:extLst>
          </p:cNvPr>
          <p:cNvSpPr>
            <a:spLocks noGrp="1"/>
          </p:cNvSpPr>
          <p:nvPr>
            <p:ph type="sldNum" sz="quarter" idx="12"/>
          </p:nvPr>
        </p:nvSpPr>
        <p:spPr/>
        <p:txBody>
          <a:bodyPr/>
          <a:lstStyle/>
          <a:p>
            <a:fld id="{AB20FAB0-4BBC-420E-AFD1-E09D6DBB52DC}" type="slidenum">
              <a:rPr lang="fr-FR" smtClean="0"/>
              <a:t>‹N°›</a:t>
            </a:fld>
            <a:endParaRPr lang="fr-FR"/>
          </a:p>
        </p:txBody>
      </p:sp>
    </p:spTree>
    <p:extLst>
      <p:ext uri="{BB962C8B-B14F-4D97-AF65-F5344CB8AC3E}">
        <p14:creationId xmlns:p14="http://schemas.microsoft.com/office/powerpoint/2010/main" val="19656546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3F573271-6F08-4423-4FA3-E0212FF5F94A}"/>
              </a:ext>
            </a:extLst>
          </p:cNvPr>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a:extLst>
              <a:ext uri="{FF2B5EF4-FFF2-40B4-BE49-F238E27FC236}">
                <a16:creationId xmlns:a16="http://schemas.microsoft.com/office/drawing/2014/main" id="{F5772CEA-00F2-32A9-9AE2-A8A945148C3A}"/>
              </a:ext>
            </a:extLst>
          </p:cNvPr>
          <p:cNvSpPr>
            <a:spLocks noGrp="1"/>
          </p:cNvSpPr>
          <p:nvPr>
            <p:ph type="body" orient="vert" idx="1"/>
          </p:nvPr>
        </p:nvSpPr>
        <p:spPr>
          <a:xfrm>
            <a:off x="838200" y="365125"/>
            <a:ext cx="7734300"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1D1DB36D-2277-E999-3B13-B63E39D366B1}"/>
              </a:ext>
            </a:extLst>
          </p:cNvPr>
          <p:cNvSpPr>
            <a:spLocks noGrp="1"/>
          </p:cNvSpPr>
          <p:nvPr>
            <p:ph type="dt" sz="half" idx="10"/>
          </p:nvPr>
        </p:nvSpPr>
        <p:spPr/>
        <p:txBody>
          <a:bodyPr/>
          <a:lstStyle/>
          <a:p>
            <a:fld id="{73DD0830-9FF2-4403-9A5A-4809532FEB0A}" type="datetimeFigureOut">
              <a:rPr lang="fr-FR" smtClean="0"/>
              <a:t>28/07/2026</a:t>
            </a:fld>
            <a:endParaRPr lang="fr-FR"/>
          </a:p>
        </p:txBody>
      </p:sp>
      <p:sp>
        <p:nvSpPr>
          <p:cNvPr id="5" name="Espace réservé du pied de page 4">
            <a:extLst>
              <a:ext uri="{FF2B5EF4-FFF2-40B4-BE49-F238E27FC236}">
                <a16:creationId xmlns:a16="http://schemas.microsoft.com/office/drawing/2014/main" id="{5A6187A7-B85B-37DC-02F3-A7688022178C}"/>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EFECB54C-CF4E-AB9B-CC9F-08D932228162}"/>
              </a:ext>
            </a:extLst>
          </p:cNvPr>
          <p:cNvSpPr>
            <a:spLocks noGrp="1"/>
          </p:cNvSpPr>
          <p:nvPr>
            <p:ph type="sldNum" sz="quarter" idx="12"/>
          </p:nvPr>
        </p:nvSpPr>
        <p:spPr/>
        <p:txBody>
          <a:bodyPr/>
          <a:lstStyle/>
          <a:p>
            <a:fld id="{AB20FAB0-4BBC-420E-AFD1-E09D6DBB52DC}" type="slidenum">
              <a:rPr lang="fr-FR" smtClean="0"/>
              <a:t>‹N°›</a:t>
            </a:fld>
            <a:endParaRPr lang="fr-FR"/>
          </a:p>
        </p:txBody>
      </p:sp>
    </p:spTree>
    <p:extLst>
      <p:ext uri="{BB962C8B-B14F-4D97-AF65-F5344CB8AC3E}">
        <p14:creationId xmlns:p14="http://schemas.microsoft.com/office/powerpoint/2010/main" val="191168165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96531241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57200" y="1420283"/>
            <a:ext cx="5181600" cy="980017"/>
          </a:xfrm>
        </p:spPr>
        <p:txBody>
          <a:bodyPr/>
          <a:lstStyle/>
          <a:p>
            <a:r>
              <a:rPr lang="en-US"/>
              <a:t>Click to edit Master title style</a:t>
            </a:r>
          </a:p>
        </p:txBody>
      </p:sp>
      <p:sp>
        <p:nvSpPr>
          <p:cNvPr id="3" name="Subtitle 2"/>
          <p:cNvSpPr>
            <a:spLocks noGrp="1"/>
          </p:cNvSpPr>
          <p:nvPr>
            <p:ph type="subTitle" idx="1"/>
          </p:nvPr>
        </p:nvSpPr>
        <p:spPr>
          <a:xfrm>
            <a:off x="914400" y="2590800"/>
            <a:ext cx="4267200" cy="1168400"/>
          </a:xfrm>
        </p:spPr>
        <p:txBody>
          <a:bodyPr/>
          <a:lstStyle>
            <a:lvl1pPr marL="0" indent="0" algn="ctr">
              <a:buNone/>
              <a:defRPr>
                <a:solidFill>
                  <a:schemeClr val="tx1">
                    <a:tint val="75000"/>
                  </a:schemeClr>
                </a:solidFill>
              </a:defRPr>
            </a:lvl1pPr>
            <a:lvl2pPr marL="304808" indent="0" algn="ctr">
              <a:buNone/>
              <a:defRPr>
                <a:solidFill>
                  <a:schemeClr val="tx1">
                    <a:tint val="75000"/>
                  </a:schemeClr>
                </a:solidFill>
              </a:defRPr>
            </a:lvl2pPr>
            <a:lvl3pPr marL="609616" indent="0" algn="ctr">
              <a:buNone/>
              <a:defRPr>
                <a:solidFill>
                  <a:schemeClr val="tx1">
                    <a:tint val="75000"/>
                  </a:schemeClr>
                </a:solidFill>
              </a:defRPr>
            </a:lvl3pPr>
            <a:lvl4pPr marL="914423" indent="0" algn="ctr">
              <a:buNone/>
              <a:defRPr>
                <a:solidFill>
                  <a:schemeClr val="tx1">
                    <a:tint val="75000"/>
                  </a:schemeClr>
                </a:solidFill>
              </a:defRPr>
            </a:lvl4pPr>
            <a:lvl5pPr marL="1219230" indent="0" algn="ctr">
              <a:buNone/>
              <a:defRPr>
                <a:solidFill>
                  <a:schemeClr val="tx1">
                    <a:tint val="75000"/>
                  </a:schemeClr>
                </a:solidFill>
              </a:defRPr>
            </a:lvl5pPr>
            <a:lvl6pPr marL="1524038" indent="0" algn="ctr">
              <a:buNone/>
              <a:defRPr>
                <a:solidFill>
                  <a:schemeClr val="tx1">
                    <a:tint val="75000"/>
                  </a:schemeClr>
                </a:solidFill>
              </a:defRPr>
            </a:lvl6pPr>
            <a:lvl7pPr marL="1828846" indent="0" algn="ctr">
              <a:buNone/>
              <a:defRPr>
                <a:solidFill>
                  <a:schemeClr val="tx1">
                    <a:tint val="75000"/>
                  </a:schemeClr>
                </a:solidFill>
              </a:defRPr>
            </a:lvl7pPr>
            <a:lvl8pPr marL="2133653" indent="0" algn="ctr">
              <a:buNone/>
              <a:defRPr>
                <a:solidFill>
                  <a:schemeClr val="tx1">
                    <a:tint val="75000"/>
                  </a:schemeClr>
                </a:solidFill>
              </a:defRPr>
            </a:lvl8pPr>
            <a:lvl9pPr marL="2438461"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7/28/2026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374360120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7/28/2026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281829006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81542" y="2937936"/>
            <a:ext cx="5181600" cy="908050"/>
          </a:xfrm>
        </p:spPr>
        <p:txBody>
          <a:bodyPr anchor="t"/>
          <a:lstStyle>
            <a:lvl1pPr algn="l">
              <a:defRPr sz="2667" b="1" cap="all"/>
            </a:lvl1pPr>
          </a:lstStyle>
          <a:p>
            <a:r>
              <a:rPr lang="en-US"/>
              <a:t>Click to edit Master title style</a:t>
            </a:r>
          </a:p>
        </p:txBody>
      </p:sp>
      <p:sp>
        <p:nvSpPr>
          <p:cNvPr id="3" name="Text Placeholder 2"/>
          <p:cNvSpPr>
            <a:spLocks noGrp="1"/>
          </p:cNvSpPr>
          <p:nvPr>
            <p:ph type="body" idx="1"/>
          </p:nvPr>
        </p:nvSpPr>
        <p:spPr>
          <a:xfrm>
            <a:off x="481542" y="1937810"/>
            <a:ext cx="5181600" cy="1000125"/>
          </a:xfrm>
        </p:spPr>
        <p:txBody>
          <a:bodyPr anchor="b"/>
          <a:lstStyle>
            <a:lvl1pPr marL="0" indent="0">
              <a:buNone/>
              <a:defRPr sz="1333">
                <a:solidFill>
                  <a:schemeClr val="tx1">
                    <a:tint val="75000"/>
                  </a:schemeClr>
                </a:solidFill>
              </a:defRPr>
            </a:lvl1pPr>
            <a:lvl2pPr marL="304808" indent="0">
              <a:buNone/>
              <a:defRPr sz="1200">
                <a:solidFill>
                  <a:schemeClr val="tx1">
                    <a:tint val="75000"/>
                  </a:schemeClr>
                </a:solidFill>
              </a:defRPr>
            </a:lvl2pPr>
            <a:lvl3pPr marL="609616" indent="0">
              <a:buNone/>
              <a:defRPr sz="1067">
                <a:solidFill>
                  <a:schemeClr val="tx1">
                    <a:tint val="75000"/>
                  </a:schemeClr>
                </a:solidFill>
              </a:defRPr>
            </a:lvl3pPr>
            <a:lvl4pPr marL="914423" indent="0">
              <a:buNone/>
              <a:defRPr sz="933">
                <a:solidFill>
                  <a:schemeClr val="tx1">
                    <a:tint val="75000"/>
                  </a:schemeClr>
                </a:solidFill>
              </a:defRPr>
            </a:lvl4pPr>
            <a:lvl5pPr marL="1219230" indent="0">
              <a:buNone/>
              <a:defRPr sz="933">
                <a:solidFill>
                  <a:schemeClr val="tx1">
                    <a:tint val="75000"/>
                  </a:schemeClr>
                </a:solidFill>
              </a:defRPr>
            </a:lvl5pPr>
            <a:lvl6pPr marL="1524038" indent="0">
              <a:buNone/>
              <a:defRPr sz="933">
                <a:solidFill>
                  <a:schemeClr val="tx1">
                    <a:tint val="75000"/>
                  </a:schemeClr>
                </a:solidFill>
              </a:defRPr>
            </a:lvl6pPr>
            <a:lvl7pPr marL="1828846" indent="0">
              <a:buNone/>
              <a:defRPr sz="933">
                <a:solidFill>
                  <a:schemeClr val="tx1">
                    <a:tint val="75000"/>
                  </a:schemeClr>
                </a:solidFill>
              </a:defRPr>
            </a:lvl7pPr>
            <a:lvl8pPr marL="2133653" indent="0">
              <a:buNone/>
              <a:defRPr sz="933">
                <a:solidFill>
                  <a:schemeClr val="tx1">
                    <a:tint val="75000"/>
                  </a:schemeClr>
                </a:solidFill>
              </a:defRPr>
            </a:lvl8pPr>
            <a:lvl9pPr marL="2438461" indent="0">
              <a:buNone/>
              <a:defRPr sz="933">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7/28/2026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23832155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04800" y="1066803"/>
            <a:ext cx="2692400" cy="3017309"/>
          </a:xfrm>
        </p:spPr>
        <p:txBody>
          <a:bodyPr/>
          <a:lstStyle>
            <a:lvl1pPr>
              <a:defRPr sz="1867"/>
            </a:lvl1pPr>
            <a:lvl2pPr>
              <a:defRPr sz="1600"/>
            </a:lvl2pPr>
            <a:lvl3pPr>
              <a:defRPr sz="1333"/>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098800" y="1066803"/>
            <a:ext cx="2692400" cy="3017309"/>
          </a:xfrm>
        </p:spPr>
        <p:txBody>
          <a:bodyPr/>
          <a:lstStyle>
            <a:lvl1pPr>
              <a:defRPr sz="1867"/>
            </a:lvl1pPr>
            <a:lvl2pPr>
              <a:defRPr sz="1600"/>
            </a:lvl2pPr>
            <a:lvl3pPr>
              <a:defRPr sz="1333"/>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7/28/2026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173249478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04801" y="1023409"/>
            <a:ext cx="2693459" cy="426508"/>
          </a:xfrm>
        </p:spPr>
        <p:txBody>
          <a:bodyPr anchor="b"/>
          <a:lstStyle>
            <a:lvl1pPr marL="0" indent="0">
              <a:buNone/>
              <a:defRPr sz="1600" b="1"/>
            </a:lvl1pPr>
            <a:lvl2pPr marL="304808" indent="0">
              <a:buNone/>
              <a:defRPr sz="1333" b="1"/>
            </a:lvl2pPr>
            <a:lvl3pPr marL="609616" indent="0">
              <a:buNone/>
              <a:defRPr sz="1200" b="1"/>
            </a:lvl3pPr>
            <a:lvl4pPr marL="914423" indent="0">
              <a:buNone/>
              <a:defRPr sz="1067" b="1"/>
            </a:lvl4pPr>
            <a:lvl5pPr marL="1219230" indent="0">
              <a:buNone/>
              <a:defRPr sz="1067" b="1"/>
            </a:lvl5pPr>
            <a:lvl6pPr marL="1524038" indent="0">
              <a:buNone/>
              <a:defRPr sz="1067" b="1"/>
            </a:lvl6pPr>
            <a:lvl7pPr marL="1828846" indent="0">
              <a:buNone/>
              <a:defRPr sz="1067" b="1"/>
            </a:lvl7pPr>
            <a:lvl8pPr marL="2133653" indent="0">
              <a:buNone/>
              <a:defRPr sz="1067" b="1"/>
            </a:lvl8pPr>
            <a:lvl9pPr marL="2438461" indent="0">
              <a:buNone/>
              <a:defRPr sz="1067" b="1"/>
            </a:lvl9pPr>
          </a:lstStyle>
          <a:p>
            <a:pPr lvl="0"/>
            <a:r>
              <a:rPr lang="en-US"/>
              <a:t>Click to edit Master text styles</a:t>
            </a:r>
          </a:p>
        </p:txBody>
      </p:sp>
      <p:sp>
        <p:nvSpPr>
          <p:cNvPr id="4" name="Content Placeholder 3"/>
          <p:cNvSpPr>
            <a:spLocks noGrp="1"/>
          </p:cNvSpPr>
          <p:nvPr>
            <p:ph sz="half" idx="2"/>
          </p:nvPr>
        </p:nvSpPr>
        <p:spPr>
          <a:xfrm>
            <a:off x="304801" y="1449917"/>
            <a:ext cx="2693459" cy="2634192"/>
          </a:xfrm>
        </p:spPr>
        <p:txBody>
          <a:bodyPr/>
          <a:lstStyle>
            <a:lvl1pPr>
              <a:defRPr sz="1600"/>
            </a:lvl1pPr>
            <a:lvl2pPr>
              <a:defRPr sz="1333"/>
            </a:lvl2pPr>
            <a:lvl3pPr>
              <a:defRPr sz="1200"/>
            </a:lvl3pPr>
            <a:lvl4pPr>
              <a:defRPr sz="1067"/>
            </a:lvl4pPr>
            <a:lvl5pPr>
              <a:defRPr sz="1067"/>
            </a:lvl5pPr>
            <a:lvl6pPr>
              <a:defRPr sz="1067"/>
            </a:lvl6pPr>
            <a:lvl7pPr>
              <a:defRPr sz="1067"/>
            </a:lvl7pPr>
            <a:lvl8pPr>
              <a:defRPr sz="1067"/>
            </a:lvl8pPr>
            <a:lvl9pPr>
              <a:defRPr sz="10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096685" y="1023409"/>
            <a:ext cx="2694517" cy="426508"/>
          </a:xfrm>
        </p:spPr>
        <p:txBody>
          <a:bodyPr anchor="b"/>
          <a:lstStyle>
            <a:lvl1pPr marL="0" indent="0">
              <a:buNone/>
              <a:defRPr sz="1600" b="1"/>
            </a:lvl1pPr>
            <a:lvl2pPr marL="304808" indent="0">
              <a:buNone/>
              <a:defRPr sz="1333" b="1"/>
            </a:lvl2pPr>
            <a:lvl3pPr marL="609616" indent="0">
              <a:buNone/>
              <a:defRPr sz="1200" b="1"/>
            </a:lvl3pPr>
            <a:lvl4pPr marL="914423" indent="0">
              <a:buNone/>
              <a:defRPr sz="1067" b="1"/>
            </a:lvl4pPr>
            <a:lvl5pPr marL="1219230" indent="0">
              <a:buNone/>
              <a:defRPr sz="1067" b="1"/>
            </a:lvl5pPr>
            <a:lvl6pPr marL="1524038" indent="0">
              <a:buNone/>
              <a:defRPr sz="1067" b="1"/>
            </a:lvl6pPr>
            <a:lvl7pPr marL="1828846" indent="0">
              <a:buNone/>
              <a:defRPr sz="1067" b="1"/>
            </a:lvl7pPr>
            <a:lvl8pPr marL="2133653" indent="0">
              <a:buNone/>
              <a:defRPr sz="1067" b="1"/>
            </a:lvl8pPr>
            <a:lvl9pPr marL="2438461" indent="0">
              <a:buNone/>
              <a:defRPr sz="1067" b="1"/>
            </a:lvl9pPr>
          </a:lstStyle>
          <a:p>
            <a:pPr lvl="0"/>
            <a:r>
              <a:rPr lang="en-US"/>
              <a:t>Click to edit Master text styles</a:t>
            </a:r>
          </a:p>
        </p:txBody>
      </p:sp>
      <p:sp>
        <p:nvSpPr>
          <p:cNvPr id="6" name="Content Placeholder 5"/>
          <p:cNvSpPr>
            <a:spLocks noGrp="1"/>
          </p:cNvSpPr>
          <p:nvPr>
            <p:ph sz="quarter" idx="4"/>
          </p:nvPr>
        </p:nvSpPr>
        <p:spPr>
          <a:xfrm>
            <a:off x="3096685" y="1449917"/>
            <a:ext cx="2694517" cy="2634192"/>
          </a:xfrm>
        </p:spPr>
        <p:txBody>
          <a:bodyPr/>
          <a:lstStyle>
            <a:lvl1pPr>
              <a:defRPr sz="1600"/>
            </a:lvl1pPr>
            <a:lvl2pPr>
              <a:defRPr sz="1333"/>
            </a:lvl2pPr>
            <a:lvl3pPr>
              <a:defRPr sz="1200"/>
            </a:lvl3pPr>
            <a:lvl4pPr>
              <a:defRPr sz="1067"/>
            </a:lvl4pPr>
            <a:lvl5pPr>
              <a:defRPr sz="1067"/>
            </a:lvl5pPr>
            <a:lvl6pPr>
              <a:defRPr sz="1067"/>
            </a:lvl6pPr>
            <a:lvl7pPr>
              <a:defRPr sz="1067"/>
            </a:lvl7pPr>
            <a:lvl8pPr>
              <a:defRPr sz="1067"/>
            </a:lvl8pPr>
            <a:lvl9pPr>
              <a:defRPr sz="10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7/28/2026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259210338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7/28/2026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75617221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7/28/2026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7761006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BB8E320-7251-5C7D-583D-9CB5855FC1C1}"/>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64F2241E-E359-FEFC-372A-7437DFD7B5A2}"/>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0D71D812-A93C-D026-F13C-ACA1DC806EF1}"/>
              </a:ext>
            </a:extLst>
          </p:cNvPr>
          <p:cNvSpPr>
            <a:spLocks noGrp="1"/>
          </p:cNvSpPr>
          <p:nvPr>
            <p:ph type="dt" sz="half" idx="10"/>
          </p:nvPr>
        </p:nvSpPr>
        <p:spPr/>
        <p:txBody>
          <a:bodyPr/>
          <a:lstStyle/>
          <a:p>
            <a:fld id="{73DD0830-9FF2-4403-9A5A-4809532FEB0A}" type="datetimeFigureOut">
              <a:rPr lang="fr-FR" smtClean="0"/>
              <a:t>28/07/2026</a:t>
            </a:fld>
            <a:endParaRPr lang="fr-FR"/>
          </a:p>
        </p:txBody>
      </p:sp>
      <p:sp>
        <p:nvSpPr>
          <p:cNvPr id="5" name="Espace réservé du pied de page 4">
            <a:extLst>
              <a:ext uri="{FF2B5EF4-FFF2-40B4-BE49-F238E27FC236}">
                <a16:creationId xmlns:a16="http://schemas.microsoft.com/office/drawing/2014/main" id="{AB27EDC1-C507-B839-2168-AE9CABC4E4E1}"/>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B464BCDF-8CD8-D2EF-793C-1A4F588074BA}"/>
              </a:ext>
            </a:extLst>
          </p:cNvPr>
          <p:cNvSpPr>
            <a:spLocks noGrp="1"/>
          </p:cNvSpPr>
          <p:nvPr>
            <p:ph type="sldNum" sz="quarter" idx="12"/>
          </p:nvPr>
        </p:nvSpPr>
        <p:spPr/>
        <p:txBody>
          <a:bodyPr/>
          <a:lstStyle/>
          <a:p>
            <a:fld id="{AB20FAB0-4BBC-420E-AFD1-E09D6DBB52DC}" type="slidenum">
              <a:rPr lang="fr-FR" smtClean="0"/>
              <a:t>‹N°›</a:t>
            </a:fld>
            <a:endParaRPr lang="fr-FR"/>
          </a:p>
        </p:txBody>
      </p:sp>
    </p:spTree>
    <p:extLst>
      <p:ext uri="{BB962C8B-B14F-4D97-AF65-F5344CB8AC3E}">
        <p14:creationId xmlns:p14="http://schemas.microsoft.com/office/powerpoint/2010/main" val="120738984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4802" y="182033"/>
            <a:ext cx="2005542" cy="774700"/>
          </a:xfrm>
        </p:spPr>
        <p:txBody>
          <a:bodyPr anchor="b"/>
          <a:lstStyle>
            <a:lvl1pPr algn="l">
              <a:defRPr sz="1333" b="1"/>
            </a:lvl1pPr>
          </a:lstStyle>
          <a:p>
            <a:r>
              <a:rPr lang="en-US"/>
              <a:t>Click to edit Master title style</a:t>
            </a:r>
          </a:p>
        </p:txBody>
      </p:sp>
      <p:sp>
        <p:nvSpPr>
          <p:cNvPr id="3" name="Content Placeholder 2"/>
          <p:cNvSpPr>
            <a:spLocks noGrp="1"/>
          </p:cNvSpPr>
          <p:nvPr>
            <p:ph idx="1"/>
          </p:nvPr>
        </p:nvSpPr>
        <p:spPr>
          <a:xfrm>
            <a:off x="2383368" y="182037"/>
            <a:ext cx="3407834" cy="3902075"/>
          </a:xfrm>
        </p:spPr>
        <p:txBody>
          <a:bodyPr/>
          <a:lstStyle>
            <a:lvl1pPr>
              <a:defRPr sz="2133"/>
            </a:lvl1pPr>
            <a:lvl2pPr>
              <a:defRPr sz="1867"/>
            </a:lvl2pPr>
            <a:lvl3pPr>
              <a:defRPr sz="1600"/>
            </a:lvl3pPr>
            <a:lvl4pPr>
              <a:defRPr sz="1333"/>
            </a:lvl4pPr>
            <a:lvl5pPr>
              <a:defRPr sz="1333"/>
            </a:lvl5pPr>
            <a:lvl6pPr>
              <a:defRPr sz="1333"/>
            </a:lvl6pPr>
            <a:lvl7pPr>
              <a:defRPr sz="1333"/>
            </a:lvl7pPr>
            <a:lvl8pPr>
              <a:defRPr sz="1333"/>
            </a:lvl8pPr>
            <a:lvl9pPr>
              <a:defRPr sz="133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04802" y="956737"/>
            <a:ext cx="2005542" cy="3127375"/>
          </a:xfrm>
        </p:spPr>
        <p:txBody>
          <a:bodyPr/>
          <a:lstStyle>
            <a:lvl1pPr marL="0" indent="0">
              <a:buNone/>
              <a:defRPr sz="933"/>
            </a:lvl1pPr>
            <a:lvl2pPr marL="304808" indent="0">
              <a:buNone/>
              <a:defRPr sz="800"/>
            </a:lvl2pPr>
            <a:lvl3pPr marL="609616" indent="0">
              <a:buNone/>
              <a:defRPr sz="667"/>
            </a:lvl3pPr>
            <a:lvl4pPr marL="914423" indent="0">
              <a:buNone/>
              <a:defRPr sz="600"/>
            </a:lvl4pPr>
            <a:lvl5pPr marL="1219230" indent="0">
              <a:buNone/>
              <a:defRPr sz="600"/>
            </a:lvl5pPr>
            <a:lvl6pPr marL="1524038" indent="0">
              <a:buNone/>
              <a:defRPr sz="600"/>
            </a:lvl6pPr>
            <a:lvl7pPr marL="1828846" indent="0">
              <a:buNone/>
              <a:defRPr sz="600"/>
            </a:lvl7pPr>
            <a:lvl8pPr marL="2133653" indent="0">
              <a:buNone/>
              <a:defRPr sz="600"/>
            </a:lvl8pPr>
            <a:lvl9pPr marL="2438461" indent="0">
              <a:buNone/>
              <a:defRPr sz="6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7/28/2026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307491408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94859" y="3200400"/>
            <a:ext cx="3657600" cy="377825"/>
          </a:xfrm>
        </p:spPr>
        <p:txBody>
          <a:bodyPr anchor="b"/>
          <a:lstStyle>
            <a:lvl1pPr algn="l">
              <a:defRPr sz="1333" b="1"/>
            </a:lvl1pPr>
          </a:lstStyle>
          <a:p>
            <a:r>
              <a:rPr lang="en-US"/>
              <a:t>Click to edit Master title style</a:t>
            </a:r>
          </a:p>
        </p:txBody>
      </p:sp>
      <p:sp>
        <p:nvSpPr>
          <p:cNvPr id="3" name="Picture Placeholder 2"/>
          <p:cNvSpPr>
            <a:spLocks noGrp="1"/>
          </p:cNvSpPr>
          <p:nvPr>
            <p:ph type="pic" idx="1"/>
          </p:nvPr>
        </p:nvSpPr>
        <p:spPr>
          <a:xfrm>
            <a:off x="1194859" y="408517"/>
            <a:ext cx="3657600" cy="2743200"/>
          </a:xfrm>
        </p:spPr>
        <p:txBody>
          <a:bodyPr/>
          <a:lstStyle>
            <a:lvl1pPr marL="0" indent="0">
              <a:buNone/>
              <a:defRPr sz="2133"/>
            </a:lvl1pPr>
            <a:lvl2pPr marL="304808" indent="0">
              <a:buNone/>
              <a:defRPr sz="1867"/>
            </a:lvl2pPr>
            <a:lvl3pPr marL="609616" indent="0">
              <a:buNone/>
              <a:defRPr sz="1600"/>
            </a:lvl3pPr>
            <a:lvl4pPr marL="914423" indent="0">
              <a:buNone/>
              <a:defRPr sz="1333"/>
            </a:lvl4pPr>
            <a:lvl5pPr marL="1219230" indent="0">
              <a:buNone/>
              <a:defRPr sz="1333"/>
            </a:lvl5pPr>
            <a:lvl6pPr marL="1524038" indent="0">
              <a:buNone/>
              <a:defRPr sz="1333"/>
            </a:lvl6pPr>
            <a:lvl7pPr marL="1828846" indent="0">
              <a:buNone/>
              <a:defRPr sz="1333"/>
            </a:lvl7pPr>
            <a:lvl8pPr marL="2133653" indent="0">
              <a:buNone/>
              <a:defRPr sz="1333"/>
            </a:lvl8pPr>
            <a:lvl9pPr marL="2438461" indent="0">
              <a:buNone/>
              <a:defRPr sz="1333"/>
            </a:lvl9pPr>
          </a:lstStyle>
          <a:p>
            <a:endParaRPr lang="en-US"/>
          </a:p>
        </p:txBody>
      </p:sp>
      <p:sp>
        <p:nvSpPr>
          <p:cNvPr id="4" name="Text Placeholder 3"/>
          <p:cNvSpPr>
            <a:spLocks noGrp="1"/>
          </p:cNvSpPr>
          <p:nvPr>
            <p:ph type="body" sz="half" idx="2"/>
          </p:nvPr>
        </p:nvSpPr>
        <p:spPr>
          <a:xfrm>
            <a:off x="1194859" y="3578225"/>
            <a:ext cx="3657600" cy="536575"/>
          </a:xfrm>
        </p:spPr>
        <p:txBody>
          <a:bodyPr/>
          <a:lstStyle>
            <a:lvl1pPr marL="0" indent="0">
              <a:buNone/>
              <a:defRPr sz="933"/>
            </a:lvl1pPr>
            <a:lvl2pPr marL="304808" indent="0">
              <a:buNone/>
              <a:defRPr sz="800"/>
            </a:lvl2pPr>
            <a:lvl3pPr marL="609616" indent="0">
              <a:buNone/>
              <a:defRPr sz="667"/>
            </a:lvl3pPr>
            <a:lvl4pPr marL="914423" indent="0">
              <a:buNone/>
              <a:defRPr sz="600"/>
            </a:lvl4pPr>
            <a:lvl5pPr marL="1219230" indent="0">
              <a:buNone/>
              <a:defRPr sz="600"/>
            </a:lvl5pPr>
            <a:lvl6pPr marL="1524038" indent="0">
              <a:buNone/>
              <a:defRPr sz="600"/>
            </a:lvl6pPr>
            <a:lvl7pPr marL="1828846" indent="0">
              <a:buNone/>
              <a:defRPr sz="600"/>
            </a:lvl7pPr>
            <a:lvl8pPr marL="2133653" indent="0">
              <a:buNone/>
              <a:defRPr sz="600"/>
            </a:lvl8pPr>
            <a:lvl9pPr marL="2438461" indent="0">
              <a:buNone/>
              <a:defRPr sz="6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7/28/2026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304581659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7/28/2026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355760162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419600" y="183095"/>
            <a:ext cx="1371600" cy="3901017"/>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04800" y="183095"/>
            <a:ext cx="4013200" cy="39010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7/28/2026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420398593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817E661-7728-F6AD-E84B-E6544A337293}"/>
              </a:ext>
            </a:extLst>
          </p:cNvPr>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a:extLst>
              <a:ext uri="{FF2B5EF4-FFF2-40B4-BE49-F238E27FC236}">
                <a16:creationId xmlns:a16="http://schemas.microsoft.com/office/drawing/2014/main" id="{1EE9743C-EDD8-1D6C-ED0D-84E3AB61147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85A060E4-3E29-CBBB-F32C-B4FB58BED366}"/>
              </a:ext>
            </a:extLst>
          </p:cNvPr>
          <p:cNvSpPr>
            <a:spLocks noGrp="1"/>
          </p:cNvSpPr>
          <p:nvPr>
            <p:ph type="dt" sz="half" idx="10"/>
          </p:nvPr>
        </p:nvSpPr>
        <p:spPr/>
        <p:txBody>
          <a:bodyPr/>
          <a:lstStyle/>
          <a:p>
            <a:fld id="{73DD0830-9FF2-4403-9A5A-4809532FEB0A}" type="datetimeFigureOut">
              <a:rPr lang="fr-FR" smtClean="0"/>
              <a:t>28/07/2026</a:t>
            </a:fld>
            <a:endParaRPr lang="fr-FR"/>
          </a:p>
        </p:txBody>
      </p:sp>
      <p:sp>
        <p:nvSpPr>
          <p:cNvPr id="5" name="Espace réservé du pied de page 4">
            <a:extLst>
              <a:ext uri="{FF2B5EF4-FFF2-40B4-BE49-F238E27FC236}">
                <a16:creationId xmlns:a16="http://schemas.microsoft.com/office/drawing/2014/main" id="{172D7871-6FB6-6E26-D21F-0182D2AAA5A9}"/>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D407AF36-1EFC-D231-A64A-A27BFBD78F18}"/>
              </a:ext>
            </a:extLst>
          </p:cNvPr>
          <p:cNvSpPr>
            <a:spLocks noGrp="1"/>
          </p:cNvSpPr>
          <p:nvPr>
            <p:ph type="sldNum" sz="quarter" idx="12"/>
          </p:nvPr>
        </p:nvSpPr>
        <p:spPr/>
        <p:txBody>
          <a:bodyPr/>
          <a:lstStyle/>
          <a:p>
            <a:fld id="{AB20FAB0-4BBC-420E-AFD1-E09D6DBB52DC}" type="slidenum">
              <a:rPr lang="fr-FR" smtClean="0"/>
              <a:t>‹N°›</a:t>
            </a:fld>
            <a:endParaRPr lang="fr-FR"/>
          </a:p>
        </p:txBody>
      </p:sp>
    </p:spTree>
    <p:extLst>
      <p:ext uri="{BB962C8B-B14F-4D97-AF65-F5344CB8AC3E}">
        <p14:creationId xmlns:p14="http://schemas.microsoft.com/office/powerpoint/2010/main" val="27981857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7D72A87-64D7-521E-30DD-BC3D65E254A0}"/>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0A7EC37D-4687-E618-DFCE-312DF1DA5736}"/>
              </a:ext>
            </a:extLst>
          </p:cNvPr>
          <p:cNvSpPr>
            <a:spLocks noGrp="1"/>
          </p:cNvSpPr>
          <p:nvPr>
            <p:ph sz="half" idx="1"/>
          </p:nvPr>
        </p:nvSpPr>
        <p:spPr>
          <a:xfrm>
            <a:off x="838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C30ADBBE-C080-BE54-1648-FA5B3652F336}"/>
              </a:ext>
            </a:extLst>
          </p:cNvPr>
          <p:cNvSpPr>
            <a:spLocks noGrp="1"/>
          </p:cNvSpPr>
          <p:nvPr>
            <p:ph sz="half" idx="2"/>
          </p:nvPr>
        </p:nvSpPr>
        <p:spPr>
          <a:xfrm>
            <a:off x="6172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id="{7791C378-96F4-228B-B678-9EF9C1F0E001}"/>
              </a:ext>
            </a:extLst>
          </p:cNvPr>
          <p:cNvSpPr>
            <a:spLocks noGrp="1"/>
          </p:cNvSpPr>
          <p:nvPr>
            <p:ph type="dt" sz="half" idx="10"/>
          </p:nvPr>
        </p:nvSpPr>
        <p:spPr/>
        <p:txBody>
          <a:bodyPr/>
          <a:lstStyle/>
          <a:p>
            <a:fld id="{73DD0830-9FF2-4403-9A5A-4809532FEB0A}" type="datetimeFigureOut">
              <a:rPr lang="fr-FR" smtClean="0"/>
              <a:t>28/07/2026</a:t>
            </a:fld>
            <a:endParaRPr lang="fr-FR"/>
          </a:p>
        </p:txBody>
      </p:sp>
      <p:sp>
        <p:nvSpPr>
          <p:cNvPr id="6" name="Espace réservé du pied de page 5">
            <a:extLst>
              <a:ext uri="{FF2B5EF4-FFF2-40B4-BE49-F238E27FC236}">
                <a16:creationId xmlns:a16="http://schemas.microsoft.com/office/drawing/2014/main" id="{46346AC4-5499-543F-735E-708A477336AB}"/>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647DE41D-E8F3-668D-7AEC-6A07E97D0C3E}"/>
              </a:ext>
            </a:extLst>
          </p:cNvPr>
          <p:cNvSpPr>
            <a:spLocks noGrp="1"/>
          </p:cNvSpPr>
          <p:nvPr>
            <p:ph type="sldNum" sz="quarter" idx="12"/>
          </p:nvPr>
        </p:nvSpPr>
        <p:spPr/>
        <p:txBody>
          <a:bodyPr/>
          <a:lstStyle/>
          <a:p>
            <a:fld id="{AB20FAB0-4BBC-420E-AFD1-E09D6DBB52DC}" type="slidenum">
              <a:rPr lang="fr-FR" smtClean="0"/>
              <a:t>‹N°›</a:t>
            </a:fld>
            <a:endParaRPr lang="fr-FR"/>
          </a:p>
        </p:txBody>
      </p:sp>
    </p:spTree>
    <p:extLst>
      <p:ext uri="{BB962C8B-B14F-4D97-AF65-F5344CB8AC3E}">
        <p14:creationId xmlns:p14="http://schemas.microsoft.com/office/powerpoint/2010/main" val="295208833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7D2C5AA-0B77-0263-15B1-A291EC54B4AF}"/>
              </a:ext>
            </a:extLst>
          </p:cNvPr>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a:extLst>
              <a:ext uri="{FF2B5EF4-FFF2-40B4-BE49-F238E27FC236}">
                <a16:creationId xmlns:a16="http://schemas.microsoft.com/office/drawing/2014/main" id="{0EA55BAA-0289-192D-D8FB-09DE42FF46C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503D869B-15A5-886C-281C-6339658AB9B4}"/>
              </a:ext>
            </a:extLst>
          </p:cNvPr>
          <p:cNvSpPr>
            <a:spLocks noGrp="1"/>
          </p:cNvSpPr>
          <p:nvPr>
            <p:ph sz="half" idx="2"/>
          </p:nvPr>
        </p:nvSpPr>
        <p:spPr>
          <a:xfrm>
            <a:off x="839788" y="2505075"/>
            <a:ext cx="5157787"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3AD3C714-C589-61F6-9935-C7E7CD98718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67E61D86-D3F4-5680-82FE-DC5931BB9CDB}"/>
              </a:ext>
            </a:extLst>
          </p:cNvPr>
          <p:cNvSpPr>
            <a:spLocks noGrp="1"/>
          </p:cNvSpPr>
          <p:nvPr>
            <p:ph sz="quarter" idx="4"/>
          </p:nvPr>
        </p:nvSpPr>
        <p:spPr>
          <a:xfrm>
            <a:off x="6172200" y="2505075"/>
            <a:ext cx="5183188"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id="{DF0E0C11-29F6-BB93-A26E-6151B47BB913}"/>
              </a:ext>
            </a:extLst>
          </p:cNvPr>
          <p:cNvSpPr>
            <a:spLocks noGrp="1"/>
          </p:cNvSpPr>
          <p:nvPr>
            <p:ph type="dt" sz="half" idx="10"/>
          </p:nvPr>
        </p:nvSpPr>
        <p:spPr/>
        <p:txBody>
          <a:bodyPr/>
          <a:lstStyle/>
          <a:p>
            <a:fld id="{73DD0830-9FF2-4403-9A5A-4809532FEB0A}" type="datetimeFigureOut">
              <a:rPr lang="fr-FR" smtClean="0"/>
              <a:t>28/07/2026</a:t>
            </a:fld>
            <a:endParaRPr lang="fr-FR"/>
          </a:p>
        </p:txBody>
      </p:sp>
      <p:sp>
        <p:nvSpPr>
          <p:cNvPr id="8" name="Espace réservé du pied de page 7">
            <a:extLst>
              <a:ext uri="{FF2B5EF4-FFF2-40B4-BE49-F238E27FC236}">
                <a16:creationId xmlns:a16="http://schemas.microsoft.com/office/drawing/2014/main" id="{32F8A9F1-30A0-9A14-3A52-5D224A3922DB}"/>
              </a:ext>
            </a:extLst>
          </p:cNvPr>
          <p:cNvSpPr>
            <a:spLocks noGrp="1"/>
          </p:cNvSpPr>
          <p:nvPr>
            <p:ph type="ftr" sz="quarter" idx="11"/>
          </p:nvPr>
        </p:nvSpPr>
        <p:spPr/>
        <p:txBody>
          <a:bodyPr/>
          <a:lstStyle/>
          <a:p>
            <a:endParaRPr lang="fr-FR"/>
          </a:p>
        </p:txBody>
      </p:sp>
      <p:sp>
        <p:nvSpPr>
          <p:cNvPr id="9" name="Espace réservé du numéro de diapositive 8">
            <a:extLst>
              <a:ext uri="{FF2B5EF4-FFF2-40B4-BE49-F238E27FC236}">
                <a16:creationId xmlns:a16="http://schemas.microsoft.com/office/drawing/2014/main" id="{89CE933A-CCF4-037B-E3DD-6DD267AB6BFC}"/>
              </a:ext>
            </a:extLst>
          </p:cNvPr>
          <p:cNvSpPr>
            <a:spLocks noGrp="1"/>
          </p:cNvSpPr>
          <p:nvPr>
            <p:ph type="sldNum" sz="quarter" idx="12"/>
          </p:nvPr>
        </p:nvSpPr>
        <p:spPr/>
        <p:txBody>
          <a:bodyPr/>
          <a:lstStyle/>
          <a:p>
            <a:fld id="{AB20FAB0-4BBC-420E-AFD1-E09D6DBB52DC}" type="slidenum">
              <a:rPr lang="fr-FR" smtClean="0"/>
              <a:t>‹N°›</a:t>
            </a:fld>
            <a:endParaRPr lang="fr-FR"/>
          </a:p>
        </p:txBody>
      </p:sp>
    </p:spTree>
    <p:extLst>
      <p:ext uri="{BB962C8B-B14F-4D97-AF65-F5344CB8AC3E}">
        <p14:creationId xmlns:p14="http://schemas.microsoft.com/office/powerpoint/2010/main" val="23506901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C3F4DBD-CA83-62D5-E131-54CB70ED87BB}"/>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a16="http://schemas.microsoft.com/office/drawing/2014/main" id="{3E450F7F-5A4B-9B6A-24E3-56BEFE393D94}"/>
              </a:ext>
            </a:extLst>
          </p:cNvPr>
          <p:cNvSpPr>
            <a:spLocks noGrp="1"/>
          </p:cNvSpPr>
          <p:nvPr>
            <p:ph type="dt" sz="half" idx="10"/>
          </p:nvPr>
        </p:nvSpPr>
        <p:spPr/>
        <p:txBody>
          <a:bodyPr/>
          <a:lstStyle/>
          <a:p>
            <a:fld id="{73DD0830-9FF2-4403-9A5A-4809532FEB0A}" type="datetimeFigureOut">
              <a:rPr lang="fr-FR" smtClean="0"/>
              <a:t>28/07/2026</a:t>
            </a:fld>
            <a:endParaRPr lang="fr-FR"/>
          </a:p>
        </p:txBody>
      </p:sp>
      <p:sp>
        <p:nvSpPr>
          <p:cNvPr id="4" name="Espace réservé du pied de page 3">
            <a:extLst>
              <a:ext uri="{FF2B5EF4-FFF2-40B4-BE49-F238E27FC236}">
                <a16:creationId xmlns:a16="http://schemas.microsoft.com/office/drawing/2014/main" id="{ACBD9FE1-BA47-3C4A-216F-93182C7096C7}"/>
              </a:ext>
            </a:extLst>
          </p:cNvPr>
          <p:cNvSpPr>
            <a:spLocks noGrp="1"/>
          </p:cNvSpPr>
          <p:nvPr>
            <p:ph type="ftr" sz="quarter" idx="11"/>
          </p:nvPr>
        </p:nvSpPr>
        <p:spPr/>
        <p:txBody>
          <a:bodyPr/>
          <a:lstStyle/>
          <a:p>
            <a:endParaRPr lang="fr-FR"/>
          </a:p>
        </p:txBody>
      </p:sp>
      <p:sp>
        <p:nvSpPr>
          <p:cNvPr id="5" name="Espace réservé du numéro de diapositive 4">
            <a:extLst>
              <a:ext uri="{FF2B5EF4-FFF2-40B4-BE49-F238E27FC236}">
                <a16:creationId xmlns:a16="http://schemas.microsoft.com/office/drawing/2014/main" id="{A7A6BD41-7905-6545-8EA9-D116E634CA80}"/>
              </a:ext>
            </a:extLst>
          </p:cNvPr>
          <p:cNvSpPr>
            <a:spLocks noGrp="1"/>
          </p:cNvSpPr>
          <p:nvPr>
            <p:ph type="sldNum" sz="quarter" idx="12"/>
          </p:nvPr>
        </p:nvSpPr>
        <p:spPr/>
        <p:txBody>
          <a:bodyPr/>
          <a:lstStyle/>
          <a:p>
            <a:fld id="{AB20FAB0-4BBC-420E-AFD1-E09D6DBB52DC}" type="slidenum">
              <a:rPr lang="fr-FR" smtClean="0"/>
              <a:t>‹N°›</a:t>
            </a:fld>
            <a:endParaRPr lang="fr-FR"/>
          </a:p>
        </p:txBody>
      </p:sp>
    </p:spTree>
    <p:extLst>
      <p:ext uri="{BB962C8B-B14F-4D97-AF65-F5344CB8AC3E}">
        <p14:creationId xmlns:p14="http://schemas.microsoft.com/office/powerpoint/2010/main" val="5031463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9A3DF4D7-4461-EF34-274F-243B434FBCA1}"/>
              </a:ext>
            </a:extLst>
          </p:cNvPr>
          <p:cNvSpPr>
            <a:spLocks noGrp="1"/>
          </p:cNvSpPr>
          <p:nvPr>
            <p:ph type="dt" sz="half" idx="10"/>
          </p:nvPr>
        </p:nvSpPr>
        <p:spPr/>
        <p:txBody>
          <a:bodyPr/>
          <a:lstStyle/>
          <a:p>
            <a:fld id="{73DD0830-9FF2-4403-9A5A-4809532FEB0A}" type="datetimeFigureOut">
              <a:rPr lang="fr-FR" smtClean="0"/>
              <a:t>28/07/2026</a:t>
            </a:fld>
            <a:endParaRPr lang="fr-FR"/>
          </a:p>
        </p:txBody>
      </p:sp>
      <p:sp>
        <p:nvSpPr>
          <p:cNvPr id="3" name="Espace réservé du pied de page 2">
            <a:extLst>
              <a:ext uri="{FF2B5EF4-FFF2-40B4-BE49-F238E27FC236}">
                <a16:creationId xmlns:a16="http://schemas.microsoft.com/office/drawing/2014/main" id="{F84B49DE-6328-8052-AAC9-FAA1526C8002}"/>
              </a:ext>
            </a:extLst>
          </p:cNvPr>
          <p:cNvSpPr>
            <a:spLocks noGrp="1"/>
          </p:cNvSpPr>
          <p:nvPr>
            <p:ph type="ftr" sz="quarter" idx="11"/>
          </p:nvPr>
        </p:nvSpPr>
        <p:spPr/>
        <p:txBody>
          <a:bodyPr/>
          <a:lstStyle/>
          <a:p>
            <a:endParaRPr lang="fr-FR"/>
          </a:p>
        </p:txBody>
      </p:sp>
      <p:sp>
        <p:nvSpPr>
          <p:cNvPr id="4" name="Espace réservé du numéro de diapositive 3">
            <a:extLst>
              <a:ext uri="{FF2B5EF4-FFF2-40B4-BE49-F238E27FC236}">
                <a16:creationId xmlns:a16="http://schemas.microsoft.com/office/drawing/2014/main" id="{BDEC4FEF-B551-E107-2AD1-7A7238B73D9E}"/>
              </a:ext>
            </a:extLst>
          </p:cNvPr>
          <p:cNvSpPr>
            <a:spLocks noGrp="1"/>
          </p:cNvSpPr>
          <p:nvPr>
            <p:ph type="sldNum" sz="quarter" idx="12"/>
          </p:nvPr>
        </p:nvSpPr>
        <p:spPr/>
        <p:txBody>
          <a:bodyPr/>
          <a:lstStyle/>
          <a:p>
            <a:fld id="{AB20FAB0-4BBC-420E-AFD1-E09D6DBB52DC}" type="slidenum">
              <a:rPr lang="fr-FR" smtClean="0"/>
              <a:t>‹N°›</a:t>
            </a:fld>
            <a:endParaRPr lang="fr-FR"/>
          </a:p>
        </p:txBody>
      </p:sp>
    </p:spTree>
    <p:extLst>
      <p:ext uri="{BB962C8B-B14F-4D97-AF65-F5344CB8AC3E}">
        <p14:creationId xmlns:p14="http://schemas.microsoft.com/office/powerpoint/2010/main" val="4779296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70CED4B-D16D-E7FC-F13A-84F594E23FE6}"/>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a:extLst>
              <a:ext uri="{FF2B5EF4-FFF2-40B4-BE49-F238E27FC236}">
                <a16:creationId xmlns:a16="http://schemas.microsoft.com/office/drawing/2014/main" id="{A851B9BD-4CA0-DE0C-DB95-A6AD145D2E9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F7DF5A73-CFFF-E921-8C35-CC794783203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81ADF042-C33F-3796-22EC-015A86718366}"/>
              </a:ext>
            </a:extLst>
          </p:cNvPr>
          <p:cNvSpPr>
            <a:spLocks noGrp="1"/>
          </p:cNvSpPr>
          <p:nvPr>
            <p:ph type="dt" sz="half" idx="10"/>
          </p:nvPr>
        </p:nvSpPr>
        <p:spPr/>
        <p:txBody>
          <a:bodyPr/>
          <a:lstStyle/>
          <a:p>
            <a:fld id="{73DD0830-9FF2-4403-9A5A-4809532FEB0A}" type="datetimeFigureOut">
              <a:rPr lang="fr-FR" smtClean="0"/>
              <a:t>28/07/2026</a:t>
            </a:fld>
            <a:endParaRPr lang="fr-FR"/>
          </a:p>
        </p:txBody>
      </p:sp>
      <p:sp>
        <p:nvSpPr>
          <p:cNvPr id="6" name="Espace réservé du pied de page 5">
            <a:extLst>
              <a:ext uri="{FF2B5EF4-FFF2-40B4-BE49-F238E27FC236}">
                <a16:creationId xmlns:a16="http://schemas.microsoft.com/office/drawing/2014/main" id="{6BE91434-721A-2CDF-1A24-FE7881E0AF03}"/>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86DD14A0-4C8B-8E0C-E4EB-6A16F97ADE10}"/>
              </a:ext>
            </a:extLst>
          </p:cNvPr>
          <p:cNvSpPr>
            <a:spLocks noGrp="1"/>
          </p:cNvSpPr>
          <p:nvPr>
            <p:ph type="sldNum" sz="quarter" idx="12"/>
          </p:nvPr>
        </p:nvSpPr>
        <p:spPr/>
        <p:txBody>
          <a:bodyPr/>
          <a:lstStyle/>
          <a:p>
            <a:fld id="{AB20FAB0-4BBC-420E-AFD1-E09D6DBB52DC}" type="slidenum">
              <a:rPr lang="fr-FR" smtClean="0"/>
              <a:t>‹N°›</a:t>
            </a:fld>
            <a:endParaRPr lang="fr-FR"/>
          </a:p>
        </p:txBody>
      </p:sp>
    </p:spTree>
    <p:extLst>
      <p:ext uri="{BB962C8B-B14F-4D97-AF65-F5344CB8AC3E}">
        <p14:creationId xmlns:p14="http://schemas.microsoft.com/office/powerpoint/2010/main" val="386499833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332C4E8-2951-7E61-DC52-115141612C40}"/>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a:extLst>
              <a:ext uri="{FF2B5EF4-FFF2-40B4-BE49-F238E27FC236}">
                <a16:creationId xmlns:a16="http://schemas.microsoft.com/office/drawing/2014/main" id="{9A538F82-D378-370F-396B-2C4A2B14D93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a:extLst>
              <a:ext uri="{FF2B5EF4-FFF2-40B4-BE49-F238E27FC236}">
                <a16:creationId xmlns:a16="http://schemas.microsoft.com/office/drawing/2014/main" id="{B7E0A847-3473-3EE3-3DBB-4A2F8871061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65684516-9CB6-7AD6-DAF6-01B99F56FF7E}"/>
              </a:ext>
            </a:extLst>
          </p:cNvPr>
          <p:cNvSpPr>
            <a:spLocks noGrp="1"/>
          </p:cNvSpPr>
          <p:nvPr>
            <p:ph type="dt" sz="half" idx="10"/>
          </p:nvPr>
        </p:nvSpPr>
        <p:spPr/>
        <p:txBody>
          <a:bodyPr/>
          <a:lstStyle/>
          <a:p>
            <a:fld id="{73DD0830-9FF2-4403-9A5A-4809532FEB0A}" type="datetimeFigureOut">
              <a:rPr lang="fr-FR" smtClean="0"/>
              <a:t>28/07/2026</a:t>
            </a:fld>
            <a:endParaRPr lang="fr-FR"/>
          </a:p>
        </p:txBody>
      </p:sp>
      <p:sp>
        <p:nvSpPr>
          <p:cNvPr id="6" name="Espace réservé du pied de page 5">
            <a:extLst>
              <a:ext uri="{FF2B5EF4-FFF2-40B4-BE49-F238E27FC236}">
                <a16:creationId xmlns:a16="http://schemas.microsoft.com/office/drawing/2014/main" id="{B86DC3CA-5528-F7C3-9311-63D7409FD899}"/>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6269C907-66EF-D9FF-EE1D-82C6790E1F00}"/>
              </a:ext>
            </a:extLst>
          </p:cNvPr>
          <p:cNvSpPr>
            <a:spLocks noGrp="1"/>
          </p:cNvSpPr>
          <p:nvPr>
            <p:ph type="sldNum" sz="quarter" idx="12"/>
          </p:nvPr>
        </p:nvSpPr>
        <p:spPr/>
        <p:txBody>
          <a:bodyPr/>
          <a:lstStyle/>
          <a:p>
            <a:fld id="{AB20FAB0-4BBC-420E-AFD1-E09D6DBB52DC}" type="slidenum">
              <a:rPr lang="fr-FR" smtClean="0"/>
              <a:t>‹N°›</a:t>
            </a:fld>
            <a:endParaRPr lang="fr-FR"/>
          </a:p>
        </p:txBody>
      </p:sp>
    </p:spTree>
    <p:extLst>
      <p:ext uri="{BB962C8B-B14F-4D97-AF65-F5344CB8AC3E}">
        <p14:creationId xmlns:p14="http://schemas.microsoft.com/office/powerpoint/2010/main" val="52012052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1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3.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14BC8E5B-934D-4C82-43E0-531CD82177F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510B7F0B-3F27-6BBF-DEC5-1CC48CE10EE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3DA4D1EC-4470-C9D0-454B-010205097EF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3DD0830-9FF2-4403-9A5A-4809532FEB0A}" type="datetimeFigureOut">
              <a:rPr lang="fr-FR" smtClean="0"/>
              <a:t>28/07/2026</a:t>
            </a:fld>
            <a:endParaRPr lang="fr-FR"/>
          </a:p>
        </p:txBody>
      </p:sp>
      <p:sp>
        <p:nvSpPr>
          <p:cNvPr id="5" name="Espace réservé du pied de page 4">
            <a:extLst>
              <a:ext uri="{FF2B5EF4-FFF2-40B4-BE49-F238E27FC236}">
                <a16:creationId xmlns:a16="http://schemas.microsoft.com/office/drawing/2014/main" id="{002ECF52-4DFA-56C2-6E58-1B8E23CD60F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a:extLst>
              <a:ext uri="{FF2B5EF4-FFF2-40B4-BE49-F238E27FC236}">
                <a16:creationId xmlns:a16="http://schemas.microsoft.com/office/drawing/2014/main" id="{A37A521A-F87B-59DB-825F-FC36FA950F1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B20FAB0-4BBC-420E-AFD1-E09D6DBB52DC}" type="slidenum">
              <a:rPr lang="fr-FR" smtClean="0"/>
              <a:t>‹N°›</a:t>
            </a:fld>
            <a:endParaRPr lang="fr-FR"/>
          </a:p>
        </p:txBody>
      </p:sp>
    </p:spTree>
    <p:extLst>
      <p:ext uri="{BB962C8B-B14F-4D97-AF65-F5344CB8AC3E}">
        <p14:creationId xmlns:p14="http://schemas.microsoft.com/office/powerpoint/2010/main" val="383328265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109401175"/>
      </p:ext>
    </p:extLst>
  </p:cSld>
  <p:clrMap bg1="lt1" tx1="dk1" bg2="lt2" tx2="dk2" accent1="accent1" accent2="accent2" accent3="accent3" accent4="accent4" accent5="accent5" accent6="accent6" hlink="hlink" folHlink="folHlink"/>
  <p:sldLayoutIdLst>
    <p:sldLayoutId id="2147483678"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04800" y="183092"/>
            <a:ext cx="5486400" cy="762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304800" y="1066803"/>
            <a:ext cx="5486400" cy="301730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304800" y="4237570"/>
            <a:ext cx="1422400" cy="243417"/>
          </a:xfrm>
          <a:prstGeom prst="rect">
            <a:avLst/>
          </a:prstGeom>
        </p:spPr>
        <p:txBody>
          <a:bodyPr vert="horz" lIns="91440" tIns="45720" rIns="91440" bIns="45720" rtlCol="0" anchor="ctr"/>
          <a:lstStyle>
            <a:lvl1pPr algn="l">
              <a:defRPr sz="800">
                <a:solidFill>
                  <a:schemeClr val="tx1">
                    <a:tint val="75000"/>
                  </a:schemeClr>
                </a:solidFill>
              </a:defRPr>
            </a:lvl1pPr>
          </a:lstStyle>
          <a:p>
            <a:fld id="{1D8BD707-D9CF-40AE-B4C6-C98DA3205C09}" type="datetimeFigureOut">
              <a:rPr lang="en-US" smtClean="0"/>
              <a:pPr/>
              <a:t>7/28/2026</a:t>
            </a:fld>
            <a:endParaRPr lang="en-US"/>
          </a:p>
        </p:txBody>
      </p:sp>
      <p:sp>
        <p:nvSpPr>
          <p:cNvPr id="5" name="Footer Placeholder 4"/>
          <p:cNvSpPr>
            <a:spLocks noGrp="1"/>
          </p:cNvSpPr>
          <p:nvPr>
            <p:ph type="ftr" sz="quarter" idx="3"/>
          </p:nvPr>
        </p:nvSpPr>
        <p:spPr>
          <a:xfrm>
            <a:off x="2082800" y="4237570"/>
            <a:ext cx="1930400" cy="243417"/>
          </a:xfrm>
          <a:prstGeom prst="rect">
            <a:avLst/>
          </a:prstGeom>
        </p:spPr>
        <p:txBody>
          <a:bodyPr vert="horz" lIns="91440" tIns="45720" rIns="91440" bIns="45720" rtlCol="0" anchor="ctr"/>
          <a:lstStyle>
            <a:lvl1pPr algn="ctr">
              <a:defRPr sz="8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4368800" y="4237570"/>
            <a:ext cx="1422400" cy="243417"/>
          </a:xfrm>
          <a:prstGeom prst="rect">
            <a:avLst/>
          </a:prstGeom>
        </p:spPr>
        <p:txBody>
          <a:bodyPr vert="horz" lIns="91440" tIns="45720" rIns="91440" bIns="45720" rtlCol="0" anchor="ctr"/>
          <a:lstStyle>
            <a:lvl1pPr algn="r">
              <a:defRPr sz="800">
                <a:solidFill>
                  <a:schemeClr val="tx1">
                    <a:tint val="75000"/>
                  </a:schemeClr>
                </a:solidFill>
              </a:defRPr>
            </a:lvl1pPr>
          </a:lstStyle>
          <a:p>
            <a:fld id="{B6F15528-21DE-4FAA-801E-634DDDAF4B2B}" type="slidenum">
              <a:rPr lang="en-US" smtClean="0"/>
              <a:pPr/>
              <a:t>‹N°›</a:t>
            </a:fld>
            <a:endParaRPr lang="en-US"/>
          </a:p>
        </p:txBody>
      </p:sp>
    </p:spTree>
    <p:extLst>
      <p:ext uri="{BB962C8B-B14F-4D97-AF65-F5344CB8AC3E}">
        <p14:creationId xmlns:p14="http://schemas.microsoft.com/office/powerpoint/2010/main" val="3652977255"/>
      </p:ext>
    </p:extLst>
  </p:cSld>
  <p:clrMap bg1="lt1" tx1="dk1" bg2="lt2" tx2="dk2" accent1="accent1" accent2="accent2" accent3="accent3" accent4="accent4" accent5="accent5" accent6="accent6" hlink="hlink" folHlink="folHlink"/>
  <p:sldLayoutIdLst>
    <p:sldLayoutId id="2147483680" r:id="rId1"/>
    <p:sldLayoutId id="2147483681" r:id="rId2"/>
    <p:sldLayoutId id="2147483682" r:id="rId3"/>
    <p:sldLayoutId id="2147483683" r:id="rId4"/>
    <p:sldLayoutId id="2147483684" r:id="rId5"/>
    <p:sldLayoutId id="2147483685" r:id="rId6"/>
    <p:sldLayoutId id="2147483686" r:id="rId7"/>
    <p:sldLayoutId id="2147483687" r:id="rId8"/>
    <p:sldLayoutId id="2147483688" r:id="rId9"/>
    <p:sldLayoutId id="2147483689" r:id="rId10"/>
    <p:sldLayoutId id="2147483690" r:id="rId11"/>
  </p:sldLayoutIdLst>
  <p:txStyles>
    <p:titleStyle>
      <a:lvl1pPr algn="ctr" defTabSz="609616" rtl="0" eaLnBrk="1" latinLnBrk="0" hangingPunct="1">
        <a:spcBef>
          <a:spcPct val="0"/>
        </a:spcBef>
        <a:buNone/>
        <a:defRPr sz="2933" kern="1200">
          <a:solidFill>
            <a:schemeClr val="tx1"/>
          </a:solidFill>
          <a:latin typeface="+mj-lt"/>
          <a:ea typeface="+mj-ea"/>
          <a:cs typeface="+mj-cs"/>
        </a:defRPr>
      </a:lvl1pPr>
    </p:titleStyle>
    <p:bodyStyle>
      <a:lvl1pPr marL="228606" indent="-228606" algn="l" defTabSz="609616" rtl="0" eaLnBrk="1" latinLnBrk="0" hangingPunct="1">
        <a:spcBef>
          <a:spcPct val="20000"/>
        </a:spcBef>
        <a:buFont typeface="Arial" pitchFamily="34" charset="0"/>
        <a:buChar char="•"/>
        <a:defRPr sz="2133" kern="1200">
          <a:solidFill>
            <a:schemeClr val="tx1"/>
          </a:solidFill>
          <a:latin typeface="+mn-lt"/>
          <a:ea typeface="+mn-ea"/>
          <a:cs typeface="+mn-cs"/>
        </a:defRPr>
      </a:lvl1pPr>
      <a:lvl2pPr marL="495312" indent="-190505" algn="l" defTabSz="609616" rtl="0" eaLnBrk="1" latinLnBrk="0" hangingPunct="1">
        <a:spcBef>
          <a:spcPct val="20000"/>
        </a:spcBef>
        <a:buFont typeface="Arial" pitchFamily="34" charset="0"/>
        <a:buChar char="–"/>
        <a:defRPr sz="1867" kern="1200">
          <a:solidFill>
            <a:schemeClr val="tx1"/>
          </a:solidFill>
          <a:latin typeface="+mn-lt"/>
          <a:ea typeface="+mn-ea"/>
          <a:cs typeface="+mn-cs"/>
        </a:defRPr>
      </a:lvl2pPr>
      <a:lvl3pPr marL="762019" indent="-152404" algn="l" defTabSz="609616" rtl="0" eaLnBrk="1" latinLnBrk="0" hangingPunct="1">
        <a:spcBef>
          <a:spcPct val="20000"/>
        </a:spcBef>
        <a:buFont typeface="Arial" pitchFamily="34" charset="0"/>
        <a:buChar char="•"/>
        <a:defRPr sz="1600" kern="1200">
          <a:solidFill>
            <a:schemeClr val="tx1"/>
          </a:solidFill>
          <a:latin typeface="+mn-lt"/>
          <a:ea typeface="+mn-ea"/>
          <a:cs typeface="+mn-cs"/>
        </a:defRPr>
      </a:lvl3pPr>
      <a:lvl4pPr marL="1066827" indent="-152404" algn="l" defTabSz="609616" rtl="0" eaLnBrk="1" latinLnBrk="0" hangingPunct="1">
        <a:spcBef>
          <a:spcPct val="20000"/>
        </a:spcBef>
        <a:buFont typeface="Arial" pitchFamily="34" charset="0"/>
        <a:buChar char="–"/>
        <a:defRPr sz="1333" kern="1200">
          <a:solidFill>
            <a:schemeClr val="tx1"/>
          </a:solidFill>
          <a:latin typeface="+mn-lt"/>
          <a:ea typeface="+mn-ea"/>
          <a:cs typeface="+mn-cs"/>
        </a:defRPr>
      </a:lvl4pPr>
      <a:lvl5pPr marL="1371634" indent="-152404" algn="l" defTabSz="609616" rtl="0" eaLnBrk="1" latinLnBrk="0" hangingPunct="1">
        <a:spcBef>
          <a:spcPct val="20000"/>
        </a:spcBef>
        <a:buFont typeface="Arial" pitchFamily="34" charset="0"/>
        <a:buChar char="»"/>
        <a:defRPr sz="1333" kern="1200">
          <a:solidFill>
            <a:schemeClr val="tx1"/>
          </a:solidFill>
          <a:latin typeface="+mn-lt"/>
          <a:ea typeface="+mn-ea"/>
          <a:cs typeface="+mn-cs"/>
        </a:defRPr>
      </a:lvl5pPr>
      <a:lvl6pPr marL="1676442" indent="-152404" algn="l" defTabSz="609616" rtl="0" eaLnBrk="1" latinLnBrk="0" hangingPunct="1">
        <a:spcBef>
          <a:spcPct val="20000"/>
        </a:spcBef>
        <a:buFont typeface="Arial" pitchFamily="34" charset="0"/>
        <a:buChar char="•"/>
        <a:defRPr sz="1333" kern="1200">
          <a:solidFill>
            <a:schemeClr val="tx1"/>
          </a:solidFill>
          <a:latin typeface="+mn-lt"/>
          <a:ea typeface="+mn-ea"/>
          <a:cs typeface="+mn-cs"/>
        </a:defRPr>
      </a:lvl6pPr>
      <a:lvl7pPr marL="1981250" indent="-152404" algn="l" defTabSz="609616" rtl="0" eaLnBrk="1" latinLnBrk="0" hangingPunct="1">
        <a:spcBef>
          <a:spcPct val="20000"/>
        </a:spcBef>
        <a:buFont typeface="Arial" pitchFamily="34" charset="0"/>
        <a:buChar char="•"/>
        <a:defRPr sz="1333" kern="1200">
          <a:solidFill>
            <a:schemeClr val="tx1"/>
          </a:solidFill>
          <a:latin typeface="+mn-lt"/>
          <a:ea typeface="+mn-ea"/>
          <a:cs typeface="+mn-cs"/>
        </a:defRPr>
      </a:lvl7pPr>
      <a:lvl8pPr marL="2286058" indent="-152404" algn="l" defTabSz="609616" rtl="0" eaLnBrk="1" latinLnBrk="0" hangingPunct="1">
        <a:spcBef>
          <a:spcPct val="20000"/>
        </a:spcBef>
        <a:buFont typeface="Arial" pitchFamily="34" charset="0"/>
        <a:buChar char="•"/>
        <a:defRPr sz="1333" kern="1200">
          <a:solidFill>
            <a:schemeClr val="tx1"/>
          </a:solidFill>
          <a:latin typeface="+mn-lt"/>
          <a:ea typeface="+mn-ea"/>
          <a:cs typeface="+mn-cs"/>
        </a:defRPr>
      </a:lvl8pPr>
      <a:lvl9pPr marL="2590865" indent="-152404" algn="l" defTabSz="609616" rtl="0" eaLnBrk="1" latinLnBrk="0" hangingPunct="1">
        <a:spcBef>
          <a:spcPct val="20000"/>
        </a:spcBef>
        <a:buFont typeface="Arial" pitchFamily="34" charset="0"/>
        <a:buChar char="•"/>
        <a:defRPr sz="1333" kern="1200">
          <a:solidFill>
            <a:schemeClr val="tx1"/>
          </a:solidFill>
          <a:latin typeface="+mn-lt"/>
          <a:ea typeface="+mn-ea"/>
          <a:cs typeface="+mn-cs"/>
        </a:defRPr>
      </a:lvl9pPr>
    </p:bodyStyle>
    <p:otherStyle>
      <a:defPPr>
        <a:defRPr lang="en-US"/>
      </a:defPPr>
      <a:lvl1pPr marL="0" algn="l" defTabSz="609616" rtl="0" eaLnBrk="1" latinLnBrk="0" hangingPunct="1">
        <a:defRPr sz="1200" kern="1200">
          <a:solidFill>
            <a:schemeClr val="tx1"/>
          </a:solidFill>
          <a:latin typeface="+mn-lt"/>
          <a:ea typeface="+mn-ea"/>
          <a:cs typeface="+mn-cs"/>
        </a:defRPr>
      </a:lvl1pPr>
      <a:lvl2pPr marL="304808" algn="l" defTabSz="609616" rtl="0" eaLnBrk="1" latinLnBrk="0" hangingPunct="1">
        <a:defRPr sz="1200" kern="1200">
          <a:solidFill>
            <a:schemeClr val="tx1"/>
          </a:solidFill>
          <a:latin typeface="+mn-lt"/>
          <a:ea typeface="+mn-ea"/>
          <a:cs typeface="+mn-cs"/>
        </a:defRPr>
      </a:lvl2pPr>
      <a:lvl3pPr marL="609616" algn="l" defTabSz="609616" rtl="0" eaLnBrk="1" latinLnBrk="0" hangingPunct="1">
        <a:defRPr sz="1200" kern="1200">
          <a:solidFill>
            <a:schemeClr val="tx1"/>
          </a:solidFill>
          <a:latin typeface="+mn-lt"/>
          <a:ea typeface="+mn-ea"/>
          <a:cs typeface="+mn-cs"/>
        </a:defRPr>
      </a:lvl3pPr>
      <a:lvl4pPr marL="914423" algn="l" defTabSz="609616" rtl="0" eaLnBrk="1" latinLnBrk="0" hangingPunct="1">
        <a:defRPr sz="1200" kern="1200">
          <a:solidFill>
            <a:schemeClr val="tx1"/>
          </a:solidFill>
          <a:latin typeface="+mn-lt"/>
          <a:ea typeface="+mn-ea"/>
          <a:cs typeface="+mn-cs"/>
        </a:defRPr>
      </a:lvl4pPr>
      <a:lvl5pPr marL="1219230" algn="l" defTabSz="609616" rtl="0" eaLnBrk="1" latinLnBrk="0" hangingPunct="1">
        <a:defRPr sz="1200" kern="1200">
          <a:solidFill>
            <a:schemeClr val="tx1"/>
          </a:solidFill>
          <a:latin typeface="+mn-lt"/>
          <a:ea typeface="+mn-ea"/>
          <a:cs typeface="+mn-cs"/>
        </a:defRPr>
      </a:lvl5pPr>
      <a:lvl6pPr marL="1524038" algn="l" defTabSz="609616" rtl="0" eaLnBrk="1" latinLnBrk="0" hangingPunct="1">
        <a:defRPr sz="1200" kern="1200">
          <a:solidFill>
            <a:schemeClr val="tx1"/>
          </a:solidFill>
          <a:latin typeface="+mn-lt"/>
          <a:ea typeface="+mn-ea"/>
          <a:cs typeface="+mn-cs"/>
        </a:defRPr>
      </a:lvl6pPr>
      <a:lvl7pPr marL="1828846" algn="l" defTabSz="609616" rtl="0" eaLnBrk="1" latinLnBrk="0" hangingPunct="1">
        <a:defRPr sz="1200" kern="1200">
          <a:solidFill>
            <a:schemeClr val="tx1"/>
          </a:solidFill>
          <a:latin typeface="+mn-lt"/>
          <a:ea typeface="+mn-ea"/>
          <a:cs typeface="+mn-cs"/>
        </a:defRPr>
      </a:lvl7pPr>
      <a:lvl8pPr marL="2133653" algn="l" defTabSz="609616" rtl="0" eaLnBrk="1" latinLnBrk="0" hangingPunct="1">
        <a:defRPr sz="1200" kern="1200">
          <a:solidFill>
            <a:schemeClr val="tx1"/>
          </a:solidFill>
          <a:latin typeface="+mn-lt"/>
          <a:ea typeface="+mn-ea"/>
          <a:cs typeface="+mn-cs"/>
        </a:defRPr>
      </a:lvl8pPr>
      <a:lvl9pPr marL="2438461" algn="l" defTabSz="609616" rtl="0" eaLnBrk="1" latinLnBrk="0" hangingPunct="1">
        <a:defRPr sz="12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5.svg"/><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2" Type="http://schemas.openxmlformats.org/officeDocument/2006/relationships/image" Target="../media/image17.sv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7.sv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7.sv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7.sv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7.sv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svg"/><Relationship Id="rId1" Type="http://schemas.openxmlformats.org/officeDocument/2006/relationships/slideLayout" Target="../slideLayouts/slideLayout7.xml"/><Relationship Id="rId6" Type="http://schemas.openxmlformats.org/officeDocument/2006/relationships/image" Target="../media/image13.svg"/><Relationship Id="rId5" Type="http://schemas.openxmlformats.org/officeDocument/2006/relationships/image" Target="../media/image12.png"/><Relationship Id="rId4" Type="http://schemas.openxmlformats.org/officeDocument/2006/relationships/image" Target="../media/image11.svg"/></Relationships>
</file>

<file path=ppt/slides/_rels/slide16.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4.svg"/><Relationship Id="rId1" Type="http://schemas.openxmlformats.org/officeDocument/2006/relationships/slideLayout" Target="../slideLayouts/slideLayout7.xml"/><Relationship Id="rId6" Type="http://schemas.openxmlformats.org/officeDocument/2006/relationships/image" Target="../media/image17.svg"/><Relationship Id="rId5" Type="http://schemas.openxmlformats.org/officeDocument/2006/relationships/image" Target="../media/image16.svg"/><Relationship Id="rId4" Type="http://schemas.openxmlformats.org/officeDocument/2006/relationships/image" Target="../media/image15.svg"/></Relationships>
</file>

<file path=ppt/slides/_rels/slide17.xml.rels><?xml version="1.0" encoding="UTF-8" standalone="yes"?>
<Relationships xmlns="http://schemas.openxmlformats.org/package/2006/relationships"><Relationship Id="rId3" Type="http://schemas.openxmlformats.org/officeDocument/2006/relationships/image" Target="../media/image17.svg"/><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17.svg"/><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7.sv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svg"/><Relationship Id="rId1" Type="http://schemas.openxmlformats.org/officeDocument/2006/relationships/slideLayout" Target="../slideLayouts/slideLayout7.xml"/><Relationship Id="rId4" Type="http://schemas.openxmlformats.org/officeDocument/2006/relationships/image" Target="../media/image8.jpeg"/></Relationships>
</file>

<file path=ppt/slides/_rels/slide20.xml.rels><?xml version="1.0" encoding="UTF-8" standalone="yes"?>
<Relationships xmlns="http://schemas.openxmlformats.org/package/2006/relationships"><Relationship Id="rId2" Type="http://schemas.openxmlformats.org/officeDocument/2006/relationships/image" Target="../media/image17.sv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17.sv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17.sv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17.sv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svg"/><Relationship Id="rId1" Type="http://schemas.openxmlformats.org/officeDocument/2006/relationships/slideLayout" Target="../slideLayouts/slideLayout7.xml"/><Relationship Id="rId6" Type="http://schemas.openxmlformats.org/officeDocument/2006/relationships/image" Target="../media/image13.svg"/><Relationship Id="rId5" Type="http://schemas.openxmlformats.org/officeDocument/2006/relationships/image" Target="../media/image12.png"/><Relationship Id="rId4" Type="http://schemas.openxmlformats.org/officeDocument/2006/relationships/image" Target="../media/image11.svg"/></Relationships>
</file>

<file path=ppt/slides/_rels/slide25.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4.svg"/><Relationship Id="rId1" Type="http://schemas.openxmlformats.org/officeDocument/2006/relationships/slideLayout" Target="../slideLayouts/slideLayout7.xml"/><Relationship Id="rId6" Type="http://schemas.openxmlformats.org/officeDocument/2006/relationships/image" Target="../media/image17.svg"/><Relationship Id="rId5" Type="http://schemas.openxmlformats.org/officeDocument/2006/relationships/image" Target="../media/image16.svg"/><Relationship Id="rId4" Type="http://schemas.openxmlformats.org/officeDocument/2006/relationships/image" Target="../media/image15.svg"/></Relationships>
</file>

<file path=ppt/slides/_rels/slide26.xml.rels><?xml version="1.0" encoding="UTF-8" standalone="yes"?>
<Relationships xmlns="http://schemas.openxmlformats.org/package/2006/relationships"><Relationship Id="rId3" Type="http://schemas.openxmlformats.org/officeDocument/2006/relationships/image" Target="../media/image20.svg"/><Relationship Id="rId2" Type="http://schemas.openxmlformats.org/officeDocument/2006/relationships/image" Target="../media/image19.svg"/><Relationship Id="rId1" Type="http://schemas.openxmlformats.org/officeDocument/2006/relationships/slideLayout" Target="../slideLayouts/slideLayout7.xml"/><Relationship Id="rId4" Type="http://schemas.openxmlformats.org/officeDocument/2006/relationships/image" Target="../media/image17.svg"/></Relationships>
</file>

<file path=ppt/slides/_rels/slide27.xml.rels><?xml version="1.0" encoding="UTF-8" standalone="yes"?>
<Relationships xmlns="http://schemas.openxmlformats.org/package/2006/relationships"><Relationship Id="rId3" Type="http://schemas.openxmlformats.org/officeDocument/2006/relationships/image" Target="../media/image20.svg"/><Relationship Id="rId2" Type="http://schemas.openxmlformats.org/officeDocument/2006/relationships/image" Target="../media/image19.svg"/><Relationship Id="rId1" Type="http://schemas.openxmlformats.org/officeDocument/2006/relationships/slideLayout" Target="../slideLayouts/slideLayout7.xml"/><Relationship Id="rId4" Type="http://schemas.openxmlformats.org/officeDocument/2006/relationships/image" Target="../media/image17.svg"/></Relationships>
</file>

<file path=ppt/slides/_rels/slide28.xml.rels><?xml version="1.0" encoding="UTF-8" standalone="yes"?>
<Relationships xmlns="http://schemas.openxmlformats.org/package/2006/relationships"><Relationship Id="rId3" Type="http://schemas.openxmlformats.org/officeDocument/2006/relationships/image" Target="../media/image20.svg"/><Relationship Id="rId2" Type="http://schemas.openxmlformats.org/officeDocument/2006/relationships/image" Target="../media/image19.svg"/><Relationship Id="rId1" Type="http://schemas.openxmlformats.org/officeDocument/2006/relationships/slideLayout" Target="../slideLayouts/slideLayout7.xml"/><Relationship Id="rId4" Type="http://schemas.openxmlformats.org/officeDocument/2006/relationships/image" Target="../media/image17.svg"/></Relationships>
</file>

<file path=ppt/slides/_rels/slide29.xml.rels><?xml version="1.0" encoding="UTF-8" standalone="yes"?>
<Relationships xmlns="http://schemas.openxmlformats.org/package/2006/relationships"><Relationship Id="rId3" Type="http://schemas.openxmlformats.org/officeDocument/2006/relationships/image" Target="../media/image20.svg"/><Relationship Id="rId2" Type="http://schemas.openxmlformats.org/officeDocument/2006/relationships/image" Target="../media/image19.svg"/><Relationship Id="rId1" Type="http://schemas.openxmlformats.org/officeDocument/2006/relationships/slideLayout" Target="../slideLayouts/slideLayout7.xml"/><Relationship Id="rId4" Type="http://schemas.openxmlformats.org/officeDocument/2006/relationships/image" Target="../media/image17.sv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8" Type="http://schemas.openxmlformats.org/officeDocument/2006/relationships/image" Target="../media/image26.svg"/><Relationship Id="rId3" Type="http://schemas.openxmlformats.org/officeDocument/2006/relationships/image" Target="../media/image20.svg"/><Relationship Id="rId7" Type="http://schemas.openxmlformats.org/officeDocument/2006/relationships/image" Target="../media/image25.svg"/><Relationship Id="rId2" Type="http://schemas.openxmlformats.org/officeDocument/2006/relationships/image" Target="../media/image21.svg"/><Relationship Id="rId1" Type="http://schemas.openxmlformats.org/officeDocument/2006/relationships/slideLayout" Target="../slideLayouts/slideLayout7.xml"/><Relationship Id="rId6" Type="http://schemas.openxmlformats.org/officeDocument/2006/relationships/image" Target="../media/image24.svg"/><Relationship Id="rId5" Type="http://schemas.openxmlformats.org/officeDocument/2006/relationships/image" Target="../media/image23.svg"/><Relationship Id="rId4" Type="http://schemas.openxmlformats.org/officeDocument/2006/relationships/image" Target="../media/image22.svg"/></Relationships>
</file>

<file path=ppt/slides/_rels/slide31.xml.rels><?xml version="1.0" encoding="UTF-8" standalone="yes"?>
<Relationships xmlns="http://schemas.openxmlformats.org/package/2006/relationships"><Relationship Id="rId3" Type="http://schemas.openxmlformats.org/officeDocument/2006/relationships/image" Target="../media/image20.svg"/><Relationship Id="rId2" Type="http://schemas.openxmlformats.org/officeDocument/2006/relationships/image" Target="../media/image21.svg"/><Relationship Id="rId1" Type="http://schemas.openxmlformats.org/officeDocument/2006/relationships/slideLayout" Target="../slideLayouts/slideLayout7.xml"/><Relationship Id="rId6" Type="http://schemas.openxmlformats.org/officeDocument/2006/relationships/image" Target="../media/image25.svg"/><Relationship Id="rId5" Type="http://schemas.openxmlformats.org/officeDocument/2006/relationships/image" Target="../media/image23.svg"/><Relationship Id="rId4" Type="http://schemas.openxmlformats.org/officeDocument/2006/relationships/image" Target="../media/image22.svg"/></Relationships>
</file>

<file path=ppt/slides/_rels/slide32.xml.rels><?xml version="1.0" encoding="UTF-8" standalone="yes"?>
<Relationships xmlns="http://schemas.openxmlformats.org/package/2006/relationships"><Relationship Id="rId8" Type="http://schemas.openxmlformats.org/officeDocument/2006/relationships/image" Target="../media/image26.svg"/><Relationship Id="rId3" Type="http://schemas.openxmlformats.org/officeDocument/2006/relationships/image" Target="../media/image20.svg"/><Relationship Id="rId7" Type="http://schemas.openxmlformats.org/officeDocument/2006/relationships/image" Target="../media/image25.svg"/><Relationship Id="rId2" Type="http://schemas.openxmlformats.org/officeDocument/2006/relationships/image" Target="../media/image21.svg"/><Relationship Id="rId1" Type="http://schemas.openxmlformats.org/officeDocument/2006/relationships/slideLayout" Target="../slideLayouts/slideLayout7.xml"/><Relationship Id="rId6" Type="http://schemas.openxmlformats.org/officeDocument/2006/relationships/image" Target="../media/image24.svg"/><Relationship Id="rId5" Type="http://schemas.openxmlformats.org/officeDocument/2006/relationships/image" Target="../media/image23.svg"/><Relationship Id="rId4" Type="http://schemas.openxmlformats.org/officeDocument/2006/relationships/image" Target="../media/image22.svg"/></Relationships>
</file>

<file path=ppt/slides/_rels/slide33.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svg"/><Relationship Id="rId1" Type="http://schemas.openxmlformats.org/officeDocument/2006/relationships/slideLayout" Target="../slideLayouts/slideLayout7.xml"/><Relationship Id="rId6" Type="http://schemas.openxmlformats.org/officeDocument/2006/relationships/image" Target="../media/image13.svg"/><Relationship Id="rId5" Type="http://schemas.openxmlformats.org/officeDocument/2006/relationships/image" Target="../media/image12.png"/><Relationship Id="rId4" Type="http://schemas.openxmlformats.org/officeDocument/2006/relationships/image" Target="../media/image11.svg"/></Relationships>
</file>

<file path=ppt/slides/_rels/slide34.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4.svg"/><Relationship Id="rId1" Type="http://schemas.openxmlformats.org/officeDocument/2006/relationships/slideLayout" Target="../slideLayouts/slideLayout7.xml"/><Relationship Id="rId6" Type="http://schemas.openxmlformats.org/officeDocument/2006/relationships/image" Target="../media/image17.svg"/><Relationship Id="rId5" Type="http://schemas.openxmlformats.org/officeDocument/2006/relationships/image" Target="../media/image16.svg"/><Relationship Id="rId4" Type="http://schemas.openxmlformats.org/officeDocument/2006/relationships/image" Target="../media/image15.svg"/></Relationships>
</file>

<file path=ppt/slides/_rels/slide35.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4.svg"/><Relationship Id="rId1" Type="http://schemas.openxmlformats.org/officeDocument/2006/relationships/slideLayout" Target="../slideLayouts/slideLayout7.xml"/><Relationship Id="rId6" Type="http://schemas.openxmlformats.org/officeDocument/2006/relationships/image" Target="../media/image20.svg"/><Relationship Id="rId5" Type="http://schemas.openxmlformats.org/officeDocument/2006/relationships/image" Target="../media/image27.svg"/><Relationship Id="rId4" Type="http://schemas.openxmlformats.org/officeDocument/2006/relationships/image" Target="../media/image15.svg"/></Relationships>
</file>

<file path=ppt/slides/_rels/slide36.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4.svg"/><Relationship Id="rId1" Type="http://schemas.openxmlformats.org/officeDocument/2006/relationships/slideLayout" Target="../slideLayouts/slideLayout7.xml"/><Relationship Id="rId6" Type="http://schemas.openxmlformats.org/officeDocument/2006/relationships/image" Target="../media/image20.svg"/><Relationship Id="rId5" Type="http://schemas.openxmlformats.org/officeDocument/2006/relationships/image" Target="../media/image27.svg"/><Relationship Id="rId4" Type="http://schemas.openxmlformats.org/officeDocument/2006/relationships/image" Target="../media/image15.svg"/></Relationships>
</file>

<file path=ppt/slides/_rels/slide37.xml.rels><?xml version="1.0" encoding="UTF-8" standalone="yes"?>
<Relationships xmlns="http://schemas.openxmlformats.org/package/2006/relationships"><Relationship Id="rId8" Type="http://schemas.openxmlformats.org/officeDocument/2006/relationships/diagramQuickStyle" Target="../diagrams/quickStyle1.xml"/><Relationship Id="rId3" Type="http://schemas.openxmlformats.org/officeDocument/2006/relationships/image" Target="../media/image11.svg"/><Relationship Id="rId7" Type="http://schemas.openxmlformats.org/officeDocument/2006/relationships/diagramLayout" Target="../diagrams/layout1.xml"/><Relationship Id="rId2" Type="http://schemas.openxmlformats.org/officeDocument/2006/relationships/image" Target="../media/image14.svg"/><Relationship Id="rId1" Type="http://schemas.openxmlformats.org/officeDocument/2006/relationships/slideLayout" Target="../slideLayouts/slideLayout7.xml"/><Relationship Id="rId6" Type="http://schemas.openxmlformats.org/officeDocument/2006/relationships/diagramData" Target="../diagrams/data1.xml"/><Relationship Id="rId11" Type="http://schemas.openxmlformats.org/officeDocument/2006/relationships/image" Target="../media/image17.svg"/><Relationship Id="rId5" Type="http://schemas.openxmlformats.org/officeDocument/2006/relationships/image" Target="../media/image27.svg"/><Relationship Id="rId10" Type="http://schemas.microsoft.com/office/2007/relationships/diagramDrawing" Target="../diagrams/drawing1.xml"/><Relationship Id="rId4" Type="http://schemas.openxmlformats.org/officeDocument/2006/relationships/image" Target="../media/image15.svg"/><Relationship Id="rId9" Type="http://schemas.openxmlformats.org/officeDocument/2006/relationships/diagramColors" Target="../diagrams/colors1.xml"/></Relationships>
</file>

<file path=ppt/slides/_rels/slide38.xml.rels><?xml version="1.0" encoding="UTF-8" standalone="yes"?>
<Relationships xmlns="http://schemas.openxmlformats.org/package/2006/relationships"><Relationship Id="rId8" Type="http://schemas.openxmlformats.org/officeDocument/2006/relationships/diagramQuickStyle" Target="../diagrams/quickStyle2.xml"/><Relationship Id="rId3" Type="http://schemas.openxmlformats.org/officeDocument/2006/relationships/image" Target="../media/image14.svg"/><Relationship Id="rId7" Type="http://schemas.openxmlformats.org/officeDocument/2006/relationships/diagramLayout" Target="../diagrams/layout2.xml"/><Relationship Id="rId2" Type="http://schemas.openxmlformats.org/officeDocument/2006/relationships/image" Target="../media/image7.svg"/><Relationship Id="rId1" Type="http://schemas.openxmlformats.org/officeDocument/2006/relationships/slideLayout" Target="../slideLayouts/slideLayout7.xml"/><Relationship Id="rId6" Type="http://schemas.openxmlformats.org/officeDocument/2006/relationships/diagramData" Target="../diagrams/data2.xml"/><Relationship Id="rId11" Type="http://schemas.openxmlformats.org/officeDocument/2006/relationships/image" Target="../media/image17.svg"/><Relationship Id="rId5" Type="http://schemas.openxmlformats.org/officeDocument/2006/relationships/image" Target="../media/image15.svg"/><Relationship Id="rId10" Type="http://schemas.microsoft.com/office/2007/relationships/diagramDrawing" Target="../diagrams/drawing2.xml"/><Relationship Id="rId4" Type="http://schemas.openxmlformats.org/officeDocument/2006/relationships/image" Target="../media/image11.svg"/><Relationship Id="rId9" Type="http://schemas.openxmlformats.org/officeDocument/2006/relationships/diagramColors" Target="../diagrams/colors2.xml"/></Relationships>
</file>

<file path=ppt/slides/_rels/slide39.xml.rels><?xml version="1.0" encoding="UTF-8" standalone="yes"?>
<Relationships xmlns="http://schemas.openxmlformats.org/package/2006/relationships"><Relationship Id="rId8" Type="http://schemas.openxmlformats.org/officeDocument/2006/relationships/diagramQuickStyle" Target="../diagrams/quickStyle3.xml"/><Relationship Id="rId13" Type="http://schemas.openxmlformats.org/officeDocument/2006/relationships/diagramQuickStyle" Target="../diagrams/quickStyle4.xml"/><Relationship Id="rId18" Type="http://schemas.openxmlformats.org/officeDocument/2006/relationships/diagramQuickStyle" Target="../diagrams/quickStyle5.xml"/><Relationship Id="rId26" Type="http://schemas.openxmlformats.org/officeDocument/2006/relationships/image" Target="../media/image17.svg"/><Relationship Id="rId3" Type="http://schemas.openxmlformats.org/officeDocument/2006/relationships/image" Target="../media/image14.svg"/><Relationship Id="rId21" Type="http://schemas.openxmlformats.org/officeDocument/2006/relationships/diagramData" Target="../diagrams/data6.xml"/><Relationship Id="rId7" Type="http://schemas.openxmlformats.org/officeDocument/2006/relationships/diagramLayout" Target="../diagrams/layout3.xml"/><Relationship Id="rId12" Type="http://schemas.openxmlformats.org/officeDocument/2006/relationships/diagramLayout" Target="../diagrams/layout4.xml"/><Relationship Id="rId17" Type="http://schemas.openxmlformats.org/officeDocument/2006/relationships/diagramLayout" Target="../diagrams/layout5.xml"/><Relationship Id="rId25" Type="http://schemas.microsoft.com/office/2007/relationships/diagramDrawing" Target="../diagrams/drawing6.xml"/><Relationship Id="rId2" Type="http://schemas.openxmlformats.org/officeDocument/2006/relationships/image" Target="../media/image7.svg"/><Relationship Id="rId16" Type="http://schemas.openxmlformats.org/officeDocument/2006/relationships/diagramData" Target="../diagrams/data5.xml"/><Relationship Id="rId20" Type="http://schemas.microsoft.com/office/2007/relationships/diagramDrawing" Target="../diagrams/drawing5.xml"/><Relationship Id="rId1" Type="http://schemas.openxmlformats.org/officeDocument/2006/relationships/slideLayout" Target="../slideLayouts/slideLayout7.xml"/><Relationship Id="rId6" Type="http://schemas.openxmlformats.org/officeDocument/2006/relationships/diagramData" Target="../diagrams/data3.xml"/><Relationship Id="rId11" Type="http://schemas.openxmlformats.org/officeDocument/2006/relationships/diagramData" Target="../diagrams/data4.xml"/><Relationship Id="rId24" Type="http://schemas.openxmlformats.org/officeDocument/2006/relationships/diagramColors" Target="../diagrams/colors6.xml"/><Relationship Id="rId5" Type="http://schemas.openxmlformats.org/officeDocument/2006/relationships/image" Target="../media/image15.svg"/><Relationship Id="rId15" Type="http://schemas.microsoft.com/office/2007/relationships/diagramDrawing" Target="../diagrams/drawing4.xml"/><Relationship Id="rId23" Type="http://schemas.openxmlformats.org/officeDocument/2006/relationships/diagramQuickStyle" Target="../diagrams/quickStyle6.xml"/><Relationship Id="rId10" Type="http://schemas.microsoft.com/office/2007/relationships/diagramDrawing" Target="../diagrams/drawing3.xml"/><Relationship Id="rId19" Type="http://schemas.openxmlformats.org/officeDocument/2006/relationships/diagramColors" Target="../diagrams/colors5.xml"/><Relationship Id="rId4" Type="http://schemas.openxmlformats.org/officeDocument/2006/relationships/image" Target="../media/image11.svg"/><Relationship Id="rId9" Type="http://schemas.openxmlformats.org/officeDocument/2006/relationships/diagramColors" Target="../diagrams/colors3.xml"/><Relationship Id="rId14" Type="http://schemas.openxmlformats.org/officeDocument/2006/relationships/diagramColors" Target="../diagrams/colors4.xml"/><Relationship Id="rId22" Type="http://schemas.openxmlformats.org/officeDocument/2006/relationships/diagramLayout" Target="../diagrams/layout6.xml"/></Relationships>
</file>

<file path=ppt/slides/_rels/slide4.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svg"/><Relationship Id="rId1" Type="http://schemas.openxmlformats.org/officeDocument/2006/relationships/slideLayout" Target="../slideLayouts/slideLayout7.xml"/><Relationship Id="rId6" Type="http://schemas.openxmlformats.org/officeDocument/2006/relationships/image" Target="../media/image13.svg"/><Relationship Id="rId5" Type="http://schemas.openxmlformats.org/officeDocument/2006/relationships/image" Target="../media/image12.png"/><Relationship Id="rId4" Type="http://schemas.openxmlformats.org/officeDocument/2006/relationships/image" Target="../media/image11.svg"/></Relationships>
</file>

<file path=ppt/slides/_rels/slide40.xml.rels><?xml version="1.0" encoding="UTF-8" standalone="yes"?>
<Relationships xmlns="http://schemas.openxmlformats.org/package/2006/relationships"><Relationship Id="rId8" Type="http://schemas.openxmlformats.org/officeDocument/2006/relationships/diagramQuickStyle" Target="../diagrams/quickStyle7.xml"/><Relationship Id="rId13" Type="http://schemas.openxmlformats.org/officeDocument/2006/relationships/diagramQuickStyle" Target="../diagrams/quickStyle8.xml"/><Relationship Id="rId18" Type="http://schemas.openxmlformats.org/officeDocument/2006/relationships/diagramQuickStyle" Target="../diagrams/quickStyle9.xml"/><Relationship Id="rId26" Type="http://schemas.openxmlformats.org/officeDocument/2006/relationships/image" Target="../media/image17.svg"/><Relationship Id="rId3" Type="http://schemas.openxmlformats.org/officeDocument/2006/relationships/image" Target="../media/image14.svg"/><Relationship Id="rId21" Type="http://schemas.openxmlformats.org/officeDocument/2006/relationships/diagramData" Target="../diagrams/data10.xml"/><Relationship Id="rId7" Type="http://schemas.openxmlformats.org/officeDocument/2006/relationships/diagramLayout" Target="../diagrams/layout7.xml"/><Relationship Id="rId12" Type="http://schemas.openxmlformats.org/officeDocument/2006/relationships/diagramLayout" Target="../diagrams/layout8.xml"/><Relationship Id="rId17" Type="http://schemas.openxmlformats.org/officeDocument/2006/relationships/diagramLayout" Target="../diagrams/layout9.xml"/><Relationship Id="rId25" Type="http://schemas.microsoft.com/office/2007/relationships/diagramDrawing" Target="../diagrams/drawing10.xml"/><Relationship Id="rId2" Type="http://schemas.openxmlformats.org/officeDocument/2006/relationships/image" Target="../media/image7.svg"/><Relationship Id="rId16" Type="http://schemas.openxmlformats.org/officeDocument/2006/relationships/diagramData" Target="../diagrams/data9.xml"/><Relationship Id="rId20" Type="http://schemas.microsoft.com/office/2007/relationships/diagramDrawing" Target="../diagrams/drawing9.xml"/><Relationship Id="rId1" Type="http://schemas.openxmlformats.org/officeDocument/2006/relationships/slideLayout" Target="../slideLayouts/slideLayout7.xml"/><Relationship Id="rId6" Type="http://schemas.openxmlformats.org/officeDocument/2006/relationships/diagramData" Target="../diagrams/data7.xml"/><Relationship Id="rId11" Type="http://schemas.openxmlformats.org/officeDocument/2006/relationships/diagramData" Target="../diagrams/data8.xml"/><Relationship Id="rId24" Type="http://schemas.openxmlformats.org/officeDocument/2006/relationships/diagramColors" Target="../diagrams/colors10.xml"/><Relationship Id="rId5" Type="http://schemas.openxmlformats.org/officeDocument/2006/relationships/image" Target="../media/image15.svg"/><Relationship Id="rId15" Type="http://schemas.microsoft.com/office/2007/relationships/diagramDrawing" Target="../diagrams/drawing8.xml"/><Relationship Id="rId23" Type="http://schemas.openxmlformats.org/officeDocument/2006/relationships/diagramQuickStyle" Target="../diagrams/quickStyle10.xml"/><Relationship Id="rId10" Type="http://schemas.microsoft.com/office/2007/relationships/diagramDrawing" Target="../diagrams/drawing7.xml"/><Relationship Id="rId19" Type="http://schemas.openxmlformats.org/officeDocument/2006/relationships/diagramColors" Target="../diagrams/colors9.xml"/><Relationship Id="rId4" Type="http://schemas.openxmlformats.org/officeDocument/2006/relationships/image" Target="../media/image11.svg"/><Relationship Id="rId9" Type="http://schemas.openxmlformats.org/officeDocument/2006/relationships/diagramColors" Target="../diagrams/colors7.xml"/><Relationship Id="rId14" Type="http://schemas.openxmlformats.org/officeDocument/2006/relationships/diagramColors" Target="../diagrams/colors8.xml"/><Relationship Id="rId22" Type="http://schemas.openxmlformats.org/officeDocument/2006/relationships/diagramLayout" Target="../diagrams/layout10.xml"/></Relationships>
</file>

<file path=ppt/slides/_rels/slide41.xml.rels><?xml version="1.0" encoding="UTF-8" standalone="yes"?>
<Relationships xmlns="http://schemas.openxmlformats.org/package/2006/relationships"><Relationship Id="rId8" Type="http://schemas.openxmlformats.org/officeDocument/2006/relationships/diagramQuickStyle" Target="../diagrams/quickStyle11.xml"/><Relationship Id="rId3" Type="http://schemas.openxmlformats.org/officeDocument/2006/relationships/image" Target="../media/image14.svg"/><Relationship Id="rId7" Type="http://schemas.openxmlformats.org/officeDocument/2006/relationships/diagramLayout" Target="../diagrams/layout11.xml"/><Relationship Id="rId2" Type="http://schemas.openxmlformats.org/officeDocument/2006/relationships/image" Target="../media/image7.svg"/><Relationship Id="rId1" Type="http://schemas.openxmlformats.org/officeDocument/2006/relationships/slideLayout" Target="../slideLayouts/slideLayout7.xml"/><Relationship Id="rId6" Type="http://schemas.openxmlformats.org/officeDocument/2006/relationships/diagramData" Target="../diagrams/data11.xml"/><Relationship Id="rId11" Type="http://schemas.openxmlformats.org/officeDocument/2006/relationships/image" Target="../media/image17.svg"/><Relationship Id="rId5" Type="http://schemas.openxmlformats.org/officeDocument/2006/relationships/image" Target="../media/image15.svg"/><Relationship Id="rId10" Type="http://schemas.microsoft.com/office/2007/relationships/diagramDrawing" Target="../diagrams/drawing11.xml"/><Relationship Id="rId4" Type="http://schemas.openxmlformats.org/officeDocument/2006/relationships/image" Target="../media/image11.svg"/><Relationship Id="rId9" Type="http://schemas.openxmlformats.org/officeDocument/2006/relationships/diagramColors" Target="../diagrams/colors11.xml"/></Relationships>
</file>

<file path=ppt/slides/_rels/slide42.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svg"/><Relationship Id="rId1" Type="http://schemas.openxmlformats.org/officeDocument/2006/relationships/slideLayout" Target="../slideLayouts/slideLayout7.xml"/><Relationship Id="rId6" Type="http://schemas.openxmlformats.org/officeDocument/2006/relationships/image" Target="../media/image13.svg"/><Relationship Id="rId5" Type="http://schemas.openxmlformats.org/officeDocument/2006/relationships/image" Target="../media/image12.png"/><Relationship Id="rId4" Type="http://schemas.openxmlformats.org/officeDocument/2006/relationships/image" Target="../media/image11.svg"/></Relationships>
</file>

<file path=ppt/slides/_rels/slide43.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4.svg"/><Relationship Id="rId1" Type="http://schemas.openxmlformats.org/officeDocument/2006/relationships/slideLayout" Target="../slideLayouts/slideLayout7.xml"/><Relationship Id="rId6" Type="http://schemas.openxmlformats.org/officeDocument/2006/relationships/image" Target="../media/image17.svg"/><Relationship Id="rId5" Type="http://schemas.openxmlformats.org/officeDocument/2006/relationships/image" Target="../media/image16.svg"/><Relationship Id="rId4" Type="http://schemas.openxmlformats.org/officeDocument/2006/relationships/image" Target="../media/image15.svg"/></Relationships>
</file>

<file path=ppt/slides/_rels/slide44.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7.svg"/><Relationship Id="rId1" Type="http://schemas.openxmlformats.org/officeDocument/2006/relationships/slideLayout" Target="../slideLayouts/slideLayout7.xml"/><Relationship Id="rId6" Type="http://schemas.openxmlformats.org/officeDocument/2006/relationships/image" Target="../media/image17.svg"/><Relationship Id="rId5" Type="http://schemas.openxmlformats.org/officeDocument/2006/relationships/image" Target="../media/image15.svg"/><Relationship Id="rId4" Type="http://schemas.openxmlformats.org/officeDocument/2006/relationships/image" Target="../media/image11.svg"/></Relationships>
</file>

<file path=ppt/slides/_rels/slide45.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4.svg"/><Relationship Id="rId1" Type="http://schemas.openxmlformats.org/officeDocument/2006/relationships/slideLayout" Target="../slideLayouts/slideLayout7.xml"/><Relationship Id="rId5" Type="http://schemas.openxmlformats.org/officeDocument/2006/relationships/image" Target="../media/image17.svg"/><Relationship Id="rId4" Type="http://schemas.openxmlformats.org/officeDocument/2006/relationships/image" Target="../media/image15.svg"/></Relationships>
</file>

<file path=ppt/slides/_rels/slide46.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4.svg"/><Relationship Id="rId1" Type="http://schemas.openxmlformats.org/officeDocument/2006/relationships/slideLayout" Target="../slideLayouts/slideLayout7.xml"/><Relationship Id="rId5" Type="http://schemas.openxmlformats.org/officeDocument/2006/relationships/image" Target="../media/image17.svg"/><Relationship Id="rId4" Type="http://schemas.openxmlformats.org/officeDocument/2006/relationships/image" Target="../media/image15.svg"/></Relationships>
</file>

<file path=ppt/slides/_rels/slide47.xml.rels><?xml version="1.0" encoding="UTF-8" standalone="yes"?>
<Relationships xmlns="http://schemas.openxmlformats.org/package/2006/relationships"><Relationship Id="rId8" Type="http://schemas.openxmlformats.org/officeDocument/2006/relationships/diagramColors" Target="../diagrams/colors12.xml"/><Relationship Id="rId3" Type="http://schemas.openxmlformats.org/officeDocument/2006/relationships/image" Target="../media/image11.svg"/><Relationship Id="rId7" Type="http://schemas.openxmlformats.org/officeDocument/2006/relationships/diagramQuickStyle" Target="../diagrams/quickStyle12.xml"/><Relationship Id="rId2" Type="http://schemas.openxmlformats.org/officeDocument/2006/relationships/image" Target="../media/image14.svg"/><Relationship Id="rId1" Type="http://schemas.openxmlformats.org/officeDocument/2006/relationships/slideLayout" Target="../slideLayouts/slideLayout19.xml"/><Relationship Id="rId6" Type="http://schemas.openxmlformats.org/officeDocument/2006/relationships/diagramLayout" Target="../diagrams/layout12.xml"/><Relationship Id="rId5" Type="http://schemas.openxmlformats.org/officeDocument/2006/relationships/diagramData" Target="../diagrams/data12.xml"/><Relationship Id="rId10" Type="http://schemas.openxmlformats.org/officeDocument/2006/relationships/image" Target="../media/image17.svg"/><Relationship Id="rId4" Type="http://schemas.openxmlformats.org/officeDocument/2006/relationships/image" Target="../media/image15.svg"/><Relationship Id="rId9" Type="http://schemas.microsoft.com/office/2007/relationships/diagramDrawing" Target="../diagrams/drawing12.xml"/></Relationships>
</file>

<file path=ppt/slides/_rels/slide48.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svg"/><Relationship Id="rId1" Type="http://schemas.openxmlformats.org/officeDocument/2006/relationships/slideLayout" Target="../slideLayouts/slideLayout19.xml"/><Relationship Id="rId6" Type="http://schemas.openxmlformats.org/officeDocument/2006/relationships/image" Target="../media/image13.svg"/><Relationship Id="rId5" Type="http://schemas.openxmlformats.org/officeDocument/2006/relationships/image" Target="../media/image12.png"/><Relationship Id="rId4" Type="http://schemas.openxmlformats.org/officeDocument/2006/relationships/image" Target="../media/image11.svg"/></Relationships>
</file>

<file path=ppt/slides/_rels/slide49.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4.svg"/><Relationship Id="rId1" Type="http://schemas.openxmlformats.org/officeDocument/2006/relationships/slideLayout" Target="../slideLayouts/slideLayout19.xml"/><Relationship Id="rId6" Type="http://schemas.openxmlformats.org/officeDocument/2006/relationships/image" Target="../media/image17.svg"/><Relationship Id="rId5" Type="http://schemas.openxmlformats.org/officeDocument/2006/relationships/image" Target="../media/image16.svg"/><Relationship Id="rId4" Type="http://schemas.openxmlformats.org/officeDocument/2006/relationships/image" Target="../media/image15.svg"/></Relationships>
</file>

<file path=ppt/slides/_rels/slide5.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4.svg"/><Relationship Id="rId1" Type="http://schemas.openxmlformats.org/officeDocument/2006/relationships/slideLayout" Target="../slideLayouts/slideLayout7.xml"/><Relationship Id="rId6" Type="http://schemas.openxmlformats.org/officeDocument/2006/relationships/image" Target="../media/image17.svg"/><Relationship Id="rId5" Type="http://schemas.openxmlformats.org/officeDocument/2006/relationships/image" Target="../media/image16.svg"/><Relationship Id="rId4" Type="http://schemas.openxmlformats.org/officeDocument/2006/relationships/image" Target="../media/image15.svg"/></Relationships>
</file>

<file path=ppt/slides/_rels/slide50.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28.svg"/><Relationship Id="rId1" Type="http://schemas.openxmlformats.org/officeDocument/2006/relationships/slideLayout" Target="../slideLayouts/slideLayout19.xml"/><Relationship Id="rId6" Type="http://schemas.openxmlformats.org/officeDocument/2006/relationships/image" Target="../media/image20.svg"/><Relationship Id="rId5" Type="http://schemas.openxmlformats.org/officeDocument/2006/relationships/image" Target="../media/image7.svg"/><Relationship Id="rId4" Type="http://schemas.openxmlformats.org/officeDocument/2006/relationships/image" Target="../media/image11.svg"/></Relationships>
</file>

<file path=ppt/slides/_rels/slide51.xml.rels><?xml version="1.0" encoding="UTF-8" standalone="yes"?>
<Relationships xmlns="http://schemas.openxmlformats.org/package/2006/relationships"><Relationship Id="rId3" Type="http://schemas.openxmlformats.org/officeDocument/2006/relationships/image" Target="../media/image20.svg"/><Relationship Id="rId2" Type="http://schemas.openxmlformats.org/officeDocument/2006/relationships/notesSlide" Target="../notesSlides/notesSlide2.xml"/><Relationship Id="rId1" Type="http://schemas.openxmlformats.org/officeDocument/2006/relationships/slideLayout" Target="../slideLayouts/slideLayout14.xml"/></Relationships>
</file>

<file path=ppt/slides/_rels/slide52.xml.rels><?xml version="1.0" encoding="UTF-8" standalone="yes"?>
<Relationships xmlns="http://schemas.openxmlformats.org/package/2006/relationships"><Relationship Id="rId8" Type="http://schemas.openxmlformats.org/officeDocument/2006/relationships/diagramColors" Target="../diagrams/colors13.xml"/><Relationship Id="rId3" Type="http://schemas.openxmlformats.org/officeDocument/2006/relationships/image" Target="../media/image29.svg"/><Relationship Id="rId7" Type="http://schemas.openxmlformats.org/officeDocument/2006/relationships/diagramQuickStyle" Target="../diagrams/quickStyle13.xml"/><Relationship Id="rId2" Type="http://schemas.openxmlformats.org/officeDocument/2006/relationships/image" Target="../media/image14.svg"/><Relationship Id="rId1" Type="http://schemas.openxmlformats.org/officeDocument/2006/relationships/slideLayout" Target="../slideLayouts/slideLayout19.xml"/><Relationship Id="rId6" Type="http://schemas.openxmlformats.org/officeDocument/2006/relationships/diagramLayout" Target="../diagrams/layout13.xml"/><Relationship Id="rId11" Type="http://schemas.openxmlformats.org/officeDocument/2006/relationships/image" Target="../media/image20.svg"/><Relationship Id="rId5" Type="http://schemas.openxmlformats.org/officeDocument/2006/relationships/diagramData" Target="../diagrams/data13.xml"/><Relationship Id="rId10" Type="http://schemas.openxmlformats.org/officeDocument/2006/relationships/image" Target="../media/image7.svg"/><Relationship Id="rId4" Type="http://schemas.openxmlformats.org/officeDocument/2006/relationships/image" Target="../media/image30.svg"/><Relationship Id="rId9" Type="http://schemas.microsoft.com/office/2007/relationships/diagramDrawing" Target="../diagrams/drawing13.xml"/></Relationships>
</file>

<file path=ppt/slides/_rels/slide53.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notesSlide" Target="../notesSlides/notesSlide3.xml"/><Relationship Id="rId1" Type="http://schemas.openxmlformats.org/officeDocument/2006/relationships/slideLayout" Target="../slideLayouts/slideLayout19.xml"/><Relationship Id="rId6" Type="http://schemas.openxmlformats.org/officeDocument/2006/relationships/image" Target="../media/image20.svg"/><Relationship Id="rId5" Type="http://schemas.openxmlformats.org/officeDocument/2006/relationships/image" Target="../media/image30.svg"/><Relationship Id="rId4" Type="http://schemas.openxmlformats.org/officeDocument/2006/relationships/image" Target="../media/image29.svg"/></Relationships>
</file>

<file path=ppt/slides/_rels/slide54.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notesSlide" Target="../notesSlides/notesSlide4.xml"/><Relationship Id="rId1" Type="http://schemas.openxmlformats.org/officeDocument/2006/relationships/slideLayout" Target="../slideLayouts/slideLayout19.xml"/><Relationship Id="rId6" Type="http://schemas.openxmlformats.org/officeDocument/2006/relationships/image" Target="../media/image20.svg"/><Relationship Id="rId5" Type="http://schemas.openxmlformats.org/officeDocument/2006/relationships/image" Target="../media/image30.svg"/><Relationship Id="rId4" Type="http://schemas.openxmlformats.org/officeDocument/2006/relationships/image" Target="../media/image29.svg"/></Relationships>
</file>

<file path=ppt/slides/_rels/slide55.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4.svg"/><Relationship Id="rId1" Type="http://schemas.openxmlformats.org/officeDocument/2006/relationships/slideLayout" Target="../slideLayouts/slideLayout19.xml"/><Relationship Id="rId5" Type="http://schemas.openxmlformats.org/officeDocument/2006/relationships/image" Target="../media/image20.svg"/><Relationship Id="rId4" Type="http://schemas.openxmlformats.org/officeDocument/2006/relationships/image" Target="../media/image15.svg"/></Relationships>
</file>

<file path=ppt/slides/_rels/slide56.xml.rels><?xml version="1.0" encoding="UTF-8" standalone="yes"?>
<Relationships xmlns="http://schemas.openxmlformats.org/package/2006/relationships"><Relationship Id="rId3" Type="http://schemas.openxmlformats.org/officeDocument/2006/relationships/image" Target="../media/image29.svg"/><Relationship Id="rId2" Type="http://schemas.openxmlformats.org/officeDocument/2006/relationships/image" Target="../media/image14.svg"/><Relationship Id="rId1" Type="http://schemas.openxmlformats.org/officeDocument/2006/relationships/slideLayout" Target="../slideLayouts/slideLayout19.xml"/><Relationship Id="rId6" Type="http://schemas.openxmlformats.org/officeDocument/2006/relationships/image" Target="../media/image20.svg"/><Relationship Id="rId5" Type="http://schemas.openxmlformats.org/officeDocument/2006/relationships/image" Target="../media/image15.svg"/><Relationship Id="rId4" Type="http://schemas.openxmlformats.org/officeDocument/2006/relationships/image" Target="../media/image30.svg"/></Relationships>
</file>

<file path=ppt/slides/_rels/slide57.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notesSlide" Target="../notesSlides/notesSlide5.xml"/><Relationship Id="rId1" Type="http://schemas.openxmlformats.org/officeDocument/2006/relationships/slideLayout" Target="../slideLayouts/slideLayout19.xml"/><Relationship Id="rId6" Type="http://schemas.openxmlformats.org/officeDocument/2006/relationships/image" Target="../media/image20.svg"/><Relationship Id="rId5" Type="http://schemas.openxmlformats.org/officeDocument/2006/relationships/image" Target="../media/image30.svg"/><Relationship Id="rId4" Type="http://schemas.openxmlformats.org/officeDocument/2006/relationships/image" Target="../media/image29.svg"/></Relationships>
</file>

<file path=ppt/slides/_rels/slide58.xml.rels><?xml version="1.0" encoding="UTF-8" standalone="yes"?>
<Relationships xmlns="http://schemas.openxmlformats.org/package/2006/relationships"><Relationship Id="rId3" Type="http://schemas.openxmlformats.org/officeDocument/2006/relationships/image" Target="../media/image29.svg"/><Relationship Id="rId2" Type="http://schemas.openxmlformats.org/officeDocument/2006/relationships/notesSlide" Target="../notesSlides/notesSlide6.xml"/><Relationship Id="rId1" Type="http://schemas.openxmlformats.org/officeDocument/2006/relationships/slideLayout" Target="../slideLayouts/slideLayout19.xml"/><Relationship Id="rId6" Type="http://schemas.openxmlformats.org/officeDocument/2006/relationships/image" Target="../media/image20.svg"/><Relationship Id="rId5" Type="http://schemas.openxmlformats.org/officeDocument/2006/relationships/image" Target="../media/image15.svg"/><Relationship Id="rId4" Type="http://schemas.openxmlformats.org/officeDocument/2006/relationships/image" Target="../media/image30.svg"/></Relationships>
</file>

<file path=ppt/slides/_rels/slide59.xml.rels><?xml version="1.0" encoding="UTF-8" standalone="yes"?>
<Relationships xmlns="http://schemas.openxmlformats.org/package/2006/relationships"><Relationship Id="rId8" Type="http://schemas.openxmlformats.org/officeDocument/2006/relationships/diagramColors" Target="../diagrams/colors14.xml"/><Relationship Id="rId3" Type="http://schemas.openxmlformats.org/officeDocument/2006/relationships/image" Target="../media/image29.svg"/><Relationship Id="rId7" Type="http://schemas.openxmlformats.org/officeDocument/2006/relationships/diagramQuickStyle" Target="../diagrams/quickStyle14.xml"/><Relationship Id="rId2" Type="http://schemas.openxmlformats.org/officeDocument/2006/relationships/notesSlide" Target="../notesSlides/notesSlide7.xml"/><Relationship Id="rId1" Type="http://schemas.openxmlformats.org/officeDocument/2006/relationships/slideLayout" Target="../slideLayouts/slideLayout19.xml"/><Relationship Id="rId6" Type="http://schemas.openxmlformats.org/officeDocument/2006/relationships/diagramLayout" Target="../diagrams/layout14.xml"/><Relationship Id="rId11" Type="http://schemas.openxmlformats.org/officeDocument/2006/relationships/image" Target="../media/image20.svg"/><Relationship Id="rId5" Type="http://schemas.openxmlformats.org/officeDocument/2006/relationships/diagramData" Target="../diagrams/data14.xml"/><Relationship Id="rId10" Type="http://schemas.openxmlformats.org/officeDocument/2006/relationships/image" Target="../media/image15.svg"/><Relationship Id="rId4" Type="http://schemas.openxmlformats.org/officeDocument/2006/relationships/image" Target="../media/image30.svg"/><Relationship Id="rId9" Type="http://schemas.microsoft.com/office/2007/relationships/diagramDrawing" Target="../diagrams/drawing14.xml"/></Relationships>
</file>

<file path=ppt/slides/_rels/slide6.xml.rels><?xml version="1.0" encoding="UTF-8" standalone="yes"?>
<Relationships xmlns="http://schemas.openxmlformats.org/package/2006/relationships"><Relationship Id="rId2" Type="http://schemas.openxmlformats.org/officeDocument/2006/relationships/image" Target="../media/image17.svg"/><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3" Type="http://schemas.openxmlformats.org/officeDocument/2006/relationships/image" Target="../media/image30.svg"/><Relationship Id="rId2" Type="http://schemas.openxmlformats.org/officeDocument/2006/relationships/image" Target="../media/image29.svg"/><Relationship Id="rId1" Type="http://schemas.openxmlformats.org/officeDocument/2006/relationships/slideLayout" Target="../slideLayouts/slideLayout19.xml"/><Relationship Id="rId5" Type="http://schemas.openxmlformats.org/officeDocument/2006/relationships/image" Target="../media/image20.svg"/><Relationship Id="rId4" Type="http://schemas.openxmlformats.org/officeDocument/2006/relationships/image" Target="../media/image15.svg"/></Relationships>
</file>

<file path=ppt/slides/_rels/slide61.xml.rels><?xml version="1.0" encoding="UTF-8" standalone="yes"?>
<Relationships xmlns="http://schemas.openxmlformats.org/package/2006/relationships"><Relationship Id="rId8" Type="http://schemas.openxmlformats.org/officeDocument/2006/relationships/diagramQuickStyle" Target="../diagrams/quickStyle15.xml"/><Relationship Id="rId13" Type="http://schemas.openxmlformats.org/officeDocument/2006/relationships/diagramQuickStyle" Target="../diagrams/quickStyle16.xml"/><Relationship Id="rId3" Type="http://schemas.openxmlformats.org/officeDocument/2006/relationships/image" Target="../media/image14.svg"/><Relationship Id="rId7" Type="http://schemas.openxmlformats.org/officeDocument/2006/relationships/diagramLayout" Target="../diagrams/layout15.xml"/><Relationship Id="rId12" Type="http://schemas.openxmlformats.org/officeDocument/2006/relationships/diagramLayout" Target="../diagrams/layout16.xml"/><Relationship Id="rId17" Type="http://schemas.openxmlformats.org/officeDocument/2006/relationships/image" Target="../media/image20.svg"/><Relationship Id="rId2" Type="http://schemas.openxmlformats.org/officeDocument/2006/relationships/notesSlide" Target="../notesSlides/notesSlide8.xml"/><Relationship Id="rId16" Type="http://schemas.openxmlformats.org/officeDocument/2006/relationships/image" Target="../media/image15.svg"/><Relationship Id="rId1" Type="http://schemas.openxmlformats.org/officeDocument/2006/relationships/slideLayout" Target="../slideLayouts/slideLayout19.xml"/><Relationship Id="rId6" Type="http://schemas.openxmlformats.org/officeDocument/2006/relationships/diagramData" Target="../diagrams/data15.xml"/><Relationship Id="rId11" Type="http://schemas.openxmlformats.org/officeDocument/2006/relationships/diagramData" Target="../diagrams/data16.xml"/><Relationship Id="rId5" Type="http://schemas.openxmlformats.org/officeDocument/2006/relationships/image" Target="../media/image30.svg"/><Relationship Id="rId15" Type="http://schemas.microsoft.com/office/2007/relationships/diagramDrawing" Target="../diagrams/drawing16.xml"/><Relationship Id="rId10" Type="http://schemas.microsoft.com/office/2007/relationships/diagramDrawing" Target="../diagrams/drawing15.xml"/><Relationship Id="rId4" Type="http://schemas.openxmlformats.org/officeDocument/2006/relationships/image" Target="../media/image29.svg"/><Relationship Id="rId9" Type="http://schemas.openxmlformats.org/officeDocument/2006/relationships/diagramColors" Target="../diagrams/colors15.xml"/><Relationship Id="rId14" Type="http://schemas.openxmlformats.org/officeDocument/2006/relationships/diagramColors" Target="../diagrams/colors16.xml"/></Relationships>
</file>

<file path=ppt/slides/_rels/slide62.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4.svg"/><Relationship Id="rId1" Type="http://schemas.openxmlformats.org/officeDocument/2006/relationships/slideLayout" Target="../slideLayouts/slideLayout19.xml"/><Relationship Id="rId4" Type="http://schemas.openxmlformats.org/officeDocument/2006/relationships/image" Target="../media/image31.png"/></Relationships>
</file>

<file path=ppt/slides/_rels/slide63.xml.rels><?xml version="1.0" encoding="UTF-8" standalone="yes"?>
<Relationships xmlns="http://schemas.openxmlformats.org/package/2006/relationships"><Relationship Id="rId3" Type="http://schemas.openxmlformats.org/officeDocument/2006/relationships/image" Target="../media/image14.svg"/><Relationship Id="rId7" Type="http://schemas.openxmlformats.org/officeDocument/2006/relationships/image" Target="../media/image35.svg"/><Relationship Id="rId2" Type="http://schemas.openxmlformats.org/officeDocument/2006/relationships/image" Target="../media/image32.svg"/><Relationship Id="rId1" Type="http://schemas.openxmlformats.org/officeDocument/2006/relationships/slideLayout" Target="../slideLayouts/slideLayout19.xml"/><Relationship Id="rId6" Type="http://schemas.openxmlformats.org/officeDocument/2006/relationships/image" Target="../media/image34.png"/><Relationship Id="rId5" Type="http://schemas.openxmlformats.org/officeDocument/2006/relationships/image" Target="../media/image33.png"/><Relationship Id="rId4" Type="http://schemas.openxmlformats.org/officeDocument/2006/relationships/image" Target="../media/image15.svg"/></Relationships>
</file>

<file path=ppt/slides/_rels/slide64.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4.svg"/><Relationship Id="rId1" Type="http://schemas.openxmlformats.org/officeDocument/2006/relationships/slideLayout" Target="../slideLayouts/slideLayout19.xml"/><Relationship Id="rId6" Type="http://schemas.openxmlformats.org/officeDocument/2006/relationships/image" Target="../media/image35.svg"/><Relationship Id="rId5" Type="http://schemas.openxmlformats.org/officeDocument/2006/relationships/image" Target="../media/image37.png"/><Relationship Id="rId4" Type="http://schemas.openxmlformats.org/officeDocument/2006/relationships/image" Target="../media/image36.png"/></Relationships>
</file>

<file path=ppt/slides/_rels/slide65.xml.rels><?xml version="1.0" encoding="UTF-8" standalone="yes"?>
<Relationships xmlns="http://schemas.openxmlformats.org/package/2006/relationships"><Relationship Id="rId3" Type="http://schemas.openxmlformats.org/officeDocument/2006/relationships/image" Target="../media/image15.svg"/><Relationship Id="rId7" Type="http://schemas.openxmlformats.org/officeDocument/2006/relationships/image" Target="../media/image35.svg"/><Relationship Id="rId2" Type="http://schemas.openxmlformats.org/officeDocument/2006/relationships/image" Target="../media/image14.svg"/><Relationship Id="rId1" Type="http://schemas.openxmlformats.org/officeDocument/2006/relationships/slideLayout" Target="../slideLayouts/slideLayout19.xml"/><Relationship Id="rId6" Type="http://schemas.openxmlformats.org/officeDocument/2006/relationships/image" Target="../media/image40.png"/><Relationship Id="rId5" Type="http://schemas.openxmlformats.org/officeDocument/2006/relationships/image" Target="../media/image39.png"/><Relationship Id="rId4" Type="http://schemas.openxmlformats.org/officeDocument/2006/relationships/image" Target="../media/image38.png"/></Relationships>
</file>

<file path=ppt/slides/_rels/slide66.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svg"/><Relationship Id="rId1" Type="http://schemas.openxmlformats.org/officeDocument/2006/relationships/slideLayout" Target="../slideLayouts/slideLayout19.xml"/><Relationship Id="rId6" Type="http://schemas.openxmlformats.org/officeDocument/2006/relationships/image" Target="../media/image13.svg"/><Relationship Id="rId5" Type="http://schemas.openxmlformats.org/officeDocument/2006/relationships/image" Target="../media/image12.png"/><Relationship Id="rId4" Type="http://schemas.openxmlformats.org/officeDocument/2006/relationships/image" Target="../media/image11.svg"/></Relationships>
</file>

<file path=ppt/slides/_rels/slide67.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4.svg"/><Relationship Id="rId1" Type="http://schemas.openxmlformats.org/officeDocument/2006/relationships/slideLayout" Target="../slideLayouts/slideLayout19.xml"/><Relationship Id="rId6" Type="http://schemas.openxmlformats.org/officeDocument/2006/relationships/image" Target="../media/image17.svg"/><Relationship Id="rId5" Type="http://schemas.openxmlformats.org/officeDocument/2006/relationships/image" Target="../media/image16.svg"/><Relationship Id="rId4" Type="http://schemas.openxmlformats.org/officeDocument/2006/relationships/image" Target="../media/image15.svg"/></Relationships>
</file>

<file path=ppt/slides/_rels/slide68.xml.rels><?xml version="1.0" encoding="UTF-8" standalone="yes"?>
<Relationships xmlns="http://schemas.openxmlformats.org/package/2006/relationships"><Relationship Id="rId3" Type="http://schemas.openxmlformats.org/officeDocument/2006/relationships/image" Target="../media/image14.svg"/><Relationship Id="rId7" Type="http://schemas.openxmlformats.org/officeDocument/2006/relationships/image" Target="../media/image41.png"/><Relationship Id="rId2" Type="http://schemas.openxmlformats.org/officeDocument/2006/relationships/notesSlide" Target="../notesSlides/notesSlide9.xml"/><Relationship Id="rId1" Type="http://schemas.openxmlformats.org/officeDocument/2006/relationships/slideLayout" Target="../slideLayouts/slideLayout19.xml"/><Relationship Id="rId6" Type="http://schemas.openxmlformats.org/officeDocument/2006/relationships/image" Target="../media/image20.svg"/><Relationship Id="rId5" Type="http://schemas.openxmlformats.org/officeDocument/2006/relationships/image" Target="../media/image30.svg"/><Relationship Id="rId4" Type="http://schemas.openxmlformats.org/officeDocument/2006/relationships/image" Target="../media/image29.svg"/></Relationships>
</file>

<file path=ppt/slides/_rels/slide69.xml.rels><?xml version="1.0" encoding="UTF-8" standalone="yes"?>
<Relationships xmlns="http://schemas.openxmlformats.org/package/2006/relationships"><Relationship Id="rId3" Type="http://schemas.openxmlformats.org/officeDocument/2006/relationships/image" Target="../media/image20.svg"/><Relationship Id="rId2" Type="http://schemas.openxmlformats.org/officeDocument/2006/relationships/notesSlide" Target="../notesSlides/notesSlide10.xml"/><Relationship Id="rId1" Type="http://schemas.openxmlformats.org/officeDocument/2006/relationships/slideLayout" Target="../slideLayouts/slideLayout19.xml"/></Relationships>
</file>

<file path=ppt/slides/_rels/slide7.xml.rels><?xml version="1.0" encoding="UTF-8" standalone="yes"?>
<Relationships xmlns="http://schemas.openxmlformats.org/package/2006/relationships"><Relationship Id="rId2" Type="http://schemas.openxmlformats.org/officeDocument/2006/relationships/image" Target="../media/image17.svg"/><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3" Type="http://schemas.openxmlformats.org/officeDocument/2006/relationships/image" Target="../media/image20.svg"/><Relationship Id="rId2" Type="http://schemas.openxmlformats.org/officeDocument/2006/relationships/notesSlide" Target="../notesSlides/notesSlide11.xml"/><Relationship Id="rId1" Type="http://schemas.openxmlformats.org/officeDocument/2006/relationships/slideLayout" Target="../slideLayouts/slideLayout19.xml"/></Relationships>
</file>

<file path=ppt/slides/_rels/slide71.xml.rels><?xml version="1.0" encoding="UTF-8" standalone="yes"?>
<Relationships xmlns="http://schemas.openxmlformats.org/package/2006/relationships"><Relationship Id="rId3" Type="http://schemas.openxmlformats.org/officeDocument/2006/relationships/image" Target="../media/image20.svg"/><Relationship Id="rId2" Type="http://schemas.openxmlformats.org/officeDocument/2006/relationships/notesSlide" Target="../notesSlides/notesSlide12.xml"/><Relationship Id="rId1" Type="http://schemas.openxmlformats.org/officeDocument/2006/relationships/slideLayout" Target="../slideLayouts/slideLayout19.xml"/></Relationships>
</file>

<file path=ppt/slides/_rels/slide72.xml.rels><?xml version="1.0" encoding="UTF-8" standalone="yes"?>
<Relationships xmlns="http://schemas.openxmlformats.org/package/2006/relationships"><Relationship Id="rId3" Type="http://schemas.openxmlformats.org/officeDocument/2006/relationships/image" Target="../media/image20.svg"/><Relationship Id="rId2" Type="http://schemas.openxmlformats.org/officeDocument/2006/relationships/notesSlide" Target="../notesSlides/notesSlide13.xml"/><Relationship Id="rId1" Type="http://schemas.openxmlformats.org/officeDocument/2006/relationships/slideLayout" Target="../slideLayouts/slideLayout19.xml"/><Relationship Id="rId5" Type="http://schemas.openxmlformats.org/officeDocument/2006/relationships/image" Target="../media/image43.png"/><Relationship Id="rId4" Type="http://schemas.openxmlformats.org/officeDocument/2006/relationships/image" Target="../media/image42.png"/></Relationships>
</file>

<file path=ppt/slides/_rels/slide8.xml.rels><?xml version="1.0" encoding="UTF-8" standalone="yes"?>
<Relationships xmlns="http://schemas.openxmlformats.org/package/2006/relationships"><Relationship Id="rId2" Type="http://schemas.openxmlformats.org/officeDocument/2006/relationships/image" Target="../media/image17.sv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7.sv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rot="-5400000">
            <a:off x="-909768" y="579566"/>
            <a:ext cx="6908801" cy="5394065"/>
            <a:chOff x="0" y="0"/>
            <a:chExt cx="3505200" cy="3038081"/>
          </a:xfrm>
        </p:grpSpPr>
        <p:sp>
          <p:nvSpPr>
            <p:cNvPr id="3" name="Freeform 3"/>
            <p:cNvSpPr/>
            <p:nvPr/>
          </p:nvSpPr>
          <p:spPr>
            <a:xfrm rot="5256918">
              <a:off x="161952" y="-295247"/>
              <a:ext cx="3035450" cy="3628575"/>
            </a:xfrm>
            <a:custGeom>
              <a:avLst/>
              <a:gdLst/>
              <a:ahLst/>
              <a:cxnLst/>
              <a:rect l="l" t="t" r="r" b="b"/>
              <a:pathLst>
                <a:path w="3035450" h="3628575">
                  <a:moveTo>
                    <a:pt x="0" y="3502165"/>
                  </a:moveTo>
                  <a:lnTo>
                    <a:pt x="3035450" y="3628575"/>
                  </a:lnTo>
                  <a:lnTo>
                    <a:pt x="2501482" y="98100"/>
                  </a:lnTo>
                  <a:lnTo>
                    <a:pt x="145846" y="0"/>
                  </a:lnTo>
                  <a:close/>
                </a:path>
              </a:pathLst>
            </a:custGeom>
            <a:blipFill>
              <a:blip r:embed="rId2">
                <a:extLst>
                  <a:ext uri="{28A0092B-C50C-407E-A947-70E740481C1C}">
                    <a14:useLocalDpi xmlns:a14="http://schemas.microsoft.com/office/drawing/2010/main" val="0"/>
                  </a:ext>
                </a:extLst>
              </a:blip>
              <a:stretch>
                <a:fillRect/>
              </a:stretch>
            </a:blipFill>
          </p:spPr>
          <p:txBody>
            <a:bodyPr/>
            <a:lstStyle/>
            <a:p>
              <a:endParaRPr lang="fr-FR" sz="1200"/>
            </a:p>
          </p:txBody>
        </p:sp>
      </p:grpSp>
      <p:grpSp>
        <p:nvGrpSpPr>
          <p:cNvPr id="4" name="Group 4"/>
          <p:cNvGrpSpPr/>
          <p:nvPr/>
        </p:nvGrpSpPr>
        <p:grpSpPr>
          <a:xfrm>
            <a:off x="3799324" y="1233956"/>
            <a:ext cx="1342185" cy="3514725"/>
            <a:chOff x="0" y="0"/>
            <a:chExt cx="406400" cy="1064223"/>
          </a:xfrm>
        </p:grpSpPr>
        <p:sp>
          <p:nvSpPr>
            <p:cNvPr id="5" name="Freeform 5"/>
            <p:cNvSpPr/>
            <p:nvPr/>
          </p:nvSpPr>
          <p:spPr>
            <a:xfrm>
              <a:off x="0" y="0"/>
              <a:ext cx="406400" cy="1064223"/>
            </a:xfrm>
            <a:custGeom>
              <a:avLst/>
              <a:gdLst/>
              <a:ahLst/>
              <a:cxnLst/>
              <a:rect l="l" t="t" r="r" b="b"/>
              <a:pathLst>
                <a:path w="406400" h="1064223">
                  <a:moveTo>
                    <a:pt x="203200" y="0"/>
                  </a:moveTo>
                  <a:lnTo>
                    <a:pt x="0" y="0"/>
                  </a:lnTo>
                  <a:lnTo>
                    <a:pt x="203200" y="1064223"/>
                  </a:lnTo>
                  <a:lnTo>
                    <a:pt x="406400" y="1064223"/>
                  </a:lnTo>
                  <a:lnTo>
                    <a:pt x="203200" y="0"/>
                  </a:lnTo>
                  <a:close/>
                </a:path>
              </a:pathLst>
            </a:custGeom>
            <a:solidFill>
              <a:srgbClr val="2D3C6A"/>
            </a:solidFill>
          </p:spPr>
          <p:txBody>
            <a:bodyPr/>
            <a:lstStyle/>
            <a:p>
              <a:endParaRPr lang="fr-FR" sz="1200"/>
            </a:p>
          </p:txBody>
        </p:sp>
        <p:sp>
          <p:nvSpPr>
            <p:cNvPr id="6" name="TextBox 6"/>
            <p:cNvSpPr txBox="1"/>
            <p:nvPr/>
          </p:nvSpPr>
          <p:spPr>
            <a:xfrm>
              <a:off x="101600" y="-38100"/>
              <a:ext cx="203200" cy="1102323"/>
            </a:xfrm>
            <a:prstGeom prst="rect">
              <a:avLst/>
            </a:prstGeom>
          </p:spPr>
          <p:txBody>
            <a:bodyPr lIns="33867" tIns="33867" rIns="33867" bIns="33867" rtlCol="0" anchor="ctr"/>
            <a:lstStyle/>
            <a:p>
              <a:pPr algn="ctr">
                <a:lnSpc>
                  <a:spcPts val="1773"/>
                </a:lnSpc>
                <a:spcBef>
                  <a:spcPct val="0"/>
                </a:spcBef>
              </a:pPr>
              <a:endParaRPr sz="1200"/>
            </a:p>
          </p:txBody>
        </p:sp>
      </p:grpSp>
      <p:sp>
        <p:nvSpPr>
          <p:cNvPr id="7" name="Freeform 7"/>
          <p:cNvSpPr/>
          <p:nvPr/>
        </p:nvSpPr>
        <p:spPr>
          <a:xfrm>
            <a:off x="4763683" y="445572"/>
            <a:ext cx="6539279" cy="1234289"/>
          </a:xfrm>
          <a:custGeom>
            <a:avLst/>
            <a:gdLst/>
            <a:ahLst/>
            <a:cxnLst/>
            <a:rect l="l" t="t" r="r" b="b"/>
            <a:pathLst>
              <a:path w="9808918" h="1851433">
                <a:moveTo>
                  <a:pt x="0" y="0"/>
                </a:moveTo>
                <a:lnTo>
                  <a:pt x="9808918" y="0"/>
                </a:lnTo>
                <a:lnTo>
                  <a:pt x="9808918" y="1851433"/>
                </a:lnTo>
                <a:lnTo>
                  <a:pt x="0" y="1851433"/>
                </a:lnTo>
                <a:lnTo>
                  <a:pt x="0" y="0"/>
                </a:lnTo>
                <a:close/>
              </a:path>
            </a:pathLst>
          </a:custGeom>
          <a:blipFill>
            <a:blip r:embed="rId3">
              <a:extLst>
                <a:ext uri="{28A0092B-C50C-407E-A947-70E740481C1C}">
                  <a14:useLocalDpi xmlns:a14="http://schemas.microsoft.com/office/drawing/2010/main" val="0"/>
                </a:ext>
              </a:extLst>
            </a:blip>
            <a:stretch>
              <a:fillRect/>
            </a:stretch>
          </a:blipFill>
        </p:spPr>
        <p:txBody>
          <a:bodyPr/>
          <a:lstStyle/>
          <a:p>
            <a:endParaRPr lang="fr-FR" sz="1200"/>
          </a:p>
        </p:txBody>
      </p:sp>
      <p:sp>
        <p:nvSpPr>
          <p:cNvPr id="8" name="Freeform 8"/>
          <p:cNvSpPr/>
          <p:nvPr/>
        </p:nvSpPr>
        <p:spPr>
          <a:xfrm>
            <a:off x="9008605" y="5595745"/>
            <a:ext cx="419180" cy="419180"/>
          </a:xfrm>
          <a:custGeom>
            <a:avLst/>
            <a:gdLst/>
            <a:ahLst/>
            <a:cxnLst/>
            <a:rect l="l" t="t" r="r" b="b"/>
            <a:pathLst>
              <a:path w="628770" h="628770">
                <a:moveTo>
                  <a:pt x="0" y="0"/>
                </a:moveTo>
                <a:lnTo>
                  <a:pt x="628770" y="0"/>
                </a:lnTo>
                <a:lnTo>
                  <a:pt x="628770" y="628770"/>
                </a:lnTo>
                <a:lnTo>
                  <a:pt x="0" y="628770"/>
                </a:lnTo>
                <a:lnTo>
                  <a:pt x="0" y="0"/>
                </a:lnTo>
                <a:close/>
              </a:path>
            </a:pathLst>
          </a:custGeom>
          <a:blipFill>
            <a:blip r:embed="rId4">
              <a:extLst>
                <a:ext uri="{28A0092B-C50C-407E-A947-70E740481C1C}">
                  <a14:useLocalDpi xmlns:a14="http://schemas.microsoft.com/office/drawing/2010/main" val="0"/>
                </a:ext>
              </a:extLst>
            </a:blip>
            <a:stretch>
              <a:fillRect/>
            </a:stretch>
          </a:blipFill>
        </p:spPr>
        <p:txBody>
          <a:bodyPr/>
          <a:lstStyle/>
          <a:p>
            <a:endParaRPr lang="fr-FR" sz="1200"/>
          </a:p>
        </p:txBody>
      </p:sp>
      <p:sp>
        <p:nvSpPr>
          <p:cNvPr id="9" name="Freeform 9"/>
          <p:cNvSpPr/>
          <p:nvPr/>
        </p:nvSpPr>
        <p:spPr>
          <a:xfrm>
            <a:off x="9086816" y="6083769"/>
            <a:ext cx="262757" cy="405020"/>
          </a:xfrm>
          <a:custGeom>
            <a:avLst/>
            <a:gdLst/>
            <a:ahLst/>
            <a:cxnLst/>
            <a:rect l="l" t="t" r="r" b="b"/>
            <a:pathLst>
              <a:path w="394135" h="607530">
                <a:moveTo>
                  <a:pt x="0" y="0"/>
                </a:moveTo>
                <a:lnTo>
                  <a:pt x="394136" y="0"/>
                </a:lnTo>
                <a:lnTo>
                  <a:pt x="394136" y="607531"/>
                </a:lnTo>
                <a:lnTo>
                  <a:pt x="0" y="607531"/>
                </a:lnTo>
                <a:lnTo>
                  <a:pt x="0" y="0"/>
                </a:lnTo>
                <a:close/>
              </a:path>
            </a:pathLst>
          </a:custGeom>
          <a:blipFill>
            <a:blip r:embed="rId5">
              <a:extLst>
                <a:ext uri="{28A0092B-C50C-407E-A947-70E740481C1C}">
                  <a14:useLocalDpi xmlns:a14="http://schemas.microsoft.com/office/drawing/2010/main" val="0"/>
                </a:ext>
              </a:extLst>
            </a:blip>
            <a:stretch>
              <a:fillRect/>
            </a:stretch>
          </a:blipFill>
        </p:spPr>
        <p:txBody>
          <a:bodyPr/>
          <a:lstStyle/>
          <a:p>
            <a:endParaRPr lang="fr-FR" sz="1200"/>
          </a:p>
        </p:txBody>
      </p:sp>
      <p:sp>
        <p:nvSpPr>
          <p:cNvPr id="10" name="Freeform 10"/>
          <p:cNvSpPr/>
          <p:nvPr/>
        </p:nvSpPr>
        <p:spPr>
          <a:xfrm rot="273695">
            <a:off x="4891647" y="1953079"/>
            <a:ext cx="6845332" cy="2512807"/>
          </a:xfrm>
          <a:custGeom>
            <a:avLst/>
            <a:gdLst/>
            <a:ahLst/>
            <a:cxnLst/>
            <a:rect l="l" t="t" r="r" b="b"/>
            <a:pathLst>
              <a:path w="10267998" h="3769211">
                <a:moveTo>
                  <a:pt x="0" y="0"/>
                </a:moveTo>
                <a:lnTo>
                  <a:pt x="10267998" y="0"/>
                </a:lnTo>
                <a:lnTo>
                  <a:pt x="10267998" y="3769211"/>
                </a:lnTo>
                <a:lnTo>
                  <a:pt x="0" y="3769211"/>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fr-FR" sz="1200"/>
          </a:p>
        </p:txBody>
      </p:sp>
      <p:sp>
        <p:nvSpPr>
          <p:cNvPr id="14" name="TextBox 14"/>
          <p:cNvSpPr txBox="1"/>
          <p:nvPr/>
        </p:nvSpPr>
        <p:spPr>
          <a:xfrm>
            <a:off x="6096000" y="6067361"/>
            <a:ext cx="2797806" cy="296748"/>
          </a:xfrm>
          <a:prstGeom prst="rect">
            <a:avLst/>
          </a:prstGeom>
        </p:spPr>
        <p:txBody>
          <a:bodyPr lIns="0" tIns="0" rIns="0" bIns="0" rtlCol="0" anchor="t">
            <a:spAutoFit/>
          </a:bodyPr>
          <a:lstStyle/>
          <a:p>
            <a:pPr algn="ctr">
              <a:lnSpc>
                <a:spcPts val="2575"/>
              </a:lnSpc>
            </a:pPr>
            <a:r>
              <a:rPr lang="en-US" sz="1599" b="1">
                <a:solidFill>
                  <a:srgbClr val="243B55"/>
                </a:solidFill>
                <a:latin typeface="IBM Plex Sans Arabic Bold"/>
                <a:ea typeface="IBM Plex Sans Arabic Bold"/>
                <a:cs typeface="IBM Plex Sans Arabic Bold"/>
                <a:sym typeface="IBM Plex Sans Arabic Bold"/>
              </a:rPr>
              <a:t>.....................................</a:t>
            </a:r>
          </a:p>
        </p:txBody>
      </p:sp>
      <p:sp>
        <p:nvSpPr>
          <p:cNvPr id="15" name="TextBox 13">
            <a:extLst>
              <a:ext uri="{FF2B5EF4-FFF2-40B4-BE49-F238E27FC236}">
                <a16:creationId xmlns:a16="http://schemas.microsoft.com/office/drawing/2014/main" id="{FE24E501-EFBB-9D4F-4A21-2FB258975EA4}"/>
              </a:ext>
            </a:extLst>
          </p:cNvPr>
          <p:cNvSpPr txBox="1"/>
          <p:nvPr/>
        </p:nvSpPr>
        <p:spPr>
          <a:xfrm>
            <a:off x="6654800" y="1546241"/>
            <a:ext cx="3712157" cy="630173"/>
          </a:xfrm>
          <a:prstGeom prst="rect">
            <a:avLst/>
          </a:prstGeom>
        </p:spPr>
        <p:txBody>
          <a:bodyPr wrap="square" lIns="0" tIns="0" rIns="0" bIns="0" rtlCol="0" anchor="t">
            <a:spAutoFit/>
          </a:bodyPr>
          <a:lstStyle/>
          <a:p>
            <a:pPr algn="ctr" rtl="1">
              <a:lnSpc>
                <a:spcPts val="2575"/>
              </a:lnSpc>
            </a:pPr>
            <a:r>
              <a:rPr lang="ar-MA" sz="1599" b="1" dirty="0">
                <a:solidFill>
                  <a:srgbClr val="243B55"/>
                </a:solidFill>
                <a:latin typeface="IBM Plex Sans Arabic Bold"/>
                <a:ea typeface="IBM Plex Sans Arabic Bold"/>
                <a:cs typeface="IBM Plex Sans Arabic Bold"/>
                <a:sym typeface="IBM Plex Sans Arabic Bold"/>
                <a:rtl/>
              </a:rPr>
              <a:t>الاكاديمية الجهوية لجهة</a:t>
            </a:r>
            <a:r>
              <a:rPr lang="ar-MA" sz="933" dirty="0">
                <a:solidFill>
                  <a:srgbClr val="243B55"/>
                </a:solidFill>
                <a:latin typeface="IBM Plex Sans Arabic Bold"/>
                <a:ea typeface="IBM Plex Sans Arabic Bold"/>
                <a:cs typeface="IBM Plex Sans Arabic Bold"/>
                <a:sym typeface="IBM Plex Sans Arabic Bold"/>
                <a:rtl/>
              </a:rPr>
              <a:t>........................</a:t>
            </a:r>
          </a:p>
          <a:p>
            <a:pPr algn="ctr" rtl="1">
              <a:lnSpc>
                <a:spcPts val="2575"/>
              </a:lnSpc>
            </a:pPr>
            <a:r>
              <a:rPr lang="ar-MA" sz="1599" b="1" dirty="0">
                <a:solidFill>
                  <a:srgbClr val="243B55"/>
                </a:solidFill>
                <a:latin typeface="IBM Plex Sans Arabic Bold"/>
                <a:ea typeface="IBM Plex Sans Arabic Bold"/>
                <a:cs typeface="IBM Plex Sans Arabic Bold"/>
                <a:sym typeface="IBM Plex Sans Arabic Bold"/>
                <a:rtl/>
              </a:rPr>
              <a:t>مديرية</a:t>
            </a:r>
            <a:r>
              <a:rPr lang="ar-MA" sz="933" dirty="0">
                <a:solidFill>
                  <a:srgbClr val="243B55"/>
                </a:solidFill>
                <a:latin typeface="IBM Plex Sans Arabic Bold"/>
                <a:cs typeface="IBM Plex Sans Arabic Bold"/>
                <a:sym typeface="IBM Plex Sans Arabic Bold"/>
                <a:rtl/>
              </a:rPr>
              <a:t>..........................................................</a:t>
            </a:r>
            <a:endParaRPr lang="en-US" sz="933" dirty="0">
              <a:solidFill>
                <a:srgbClr val="243B55"/>
              </a:solidFill>
              <a:latin typeface="IBM Plex Sans Arabic Bold"/>
              <a:cs typeface="IBM Plex Sans Arabic Bold"/>
              <a:sym typeface="IBM Plex Sans Arabic Bold"/>
              <a:rtl/>
            </a:endParaRPr>
          </a:p>
        </p:txBody>
      </p:sp>
      <p:sp>
        <p:nvSpPr>
          <p:cNvPr id="16" name="ZoneTexte 15">
            <a:extLst>
              <a:ext uri="{FF2B5EF4-FFF2-40B4-BE49-F238E27FC236}">
                <a16:creationId xmlns:a16="http://schemas.microsoft.com/office/drawing/2014/main" id="{104AB322-CB39-A608-01A8-52E8F286E3FE}"/>
              </a:ext>
            </a:extLst>
          </p:cNvPr>
          <p:cNvSpPr txBox="1"/>
          <p:nvPr/>
        </p:nvSpPr>
        <p:spPr>
          <a:xfrm rot="21404125">
            <a:off x="5051848" y="2350546"/>
            <a:ext cx="5962949" cy="769441"/>
          </a:xfrm>
          <a:prstGeom prst="rect">
            <a:avLst/>
          </a:prstGeom>
          <a:noFill/>
        </p:spPr>
        <p:txBody>
          <a:bodyPr wrap="square" rtlCol="0">
            <a:spAutoFit/>
          </a:bodyPr>
          <a:lstStyle/>
          <a:p>
            <a:pPr algn="ctr"/>
            <a:r>
              <a:rPr lang="ar-MA" sz="44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ورشة تكوين منسقي مؤسسات الريادة في</a:t>
            </a:r>
          </a:p>
        </p:txBody>
      </p:sp>
      <p:sp>
        <p:nvSpPr>
          <p:cNvPr id="17" name="ZoneTexte 16">
            <a:extLst>
              <a:ext uri="{FF2B5EF4-FFF2-40B4-BE49-F238E27FC236}">
                <a16:creationId xmlns:a16="http://schemas.microsoft.com/office/drawing/2014/main" id="{7664E92D-0E78-1465-1BEE-A8BB20064237}"/>
              </a:ext>
            </a:extLst>
          </p:cNvPr>
          <p:cNvSpPr txBox="1"/>
          <p:nvPr/>
        </p:nvSpPr>
        <p:spPr>
          <a:xfrm>
            <a:off x="7488827" y="3181356"/>
            <a:ext cx="4376116" cy="1077218"/>
          </a:xfrm>
          <a:prstGeom prst="rect">
            <a:avLst/>
          </a:prstGeom>
          <a:noFill/>
        </p:spPr>
        <p:txBody>
          <a:bodyPr wrap="square" rtlCol="0">
            <a:spAutoFit/>
          </a:bodyPr>
          <a:lstStyle/>
          <a:p>
            <a:pPr algn="ctr"/>
            <a:r>
              <a:rPr lang="ar-MA" sz="32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مستجدات برنامج دعم</a:t>
            </a:r>
          </a:p>
          <a:p>
            <a:pPr algn="ctr"/>
            <a:r>
              <a:rPr lang="ar-MA" sz="32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 التعلمات الأساس</a:t>
            </a:r>
          </a:p>
        </p:txBody>
      </p:sp>
      <p:sp>
        <p:nvSpPr>
          <p:cNvPr id="18" name="ZoneTexte 17">
            <a:extLst>
              <a:ext uri="{FF2B5EF4-FFF2-40B4-BE49-F238E27FC236}">
                <a16:creationId xmlns:a16="http://schemas.microsoft.com/office/drawing/2014/main" id="{05858946-8433-BE30-F111-DA644CE55779}"/>
              </a:ext>
            </a:extLst>
          </p:cNvPr>
          <p:cNvSpPr txBox="1"/>
          <p:nvPr/>
        </p:nvSpPr>
        <p:spPr>
          <a:xfrm>
            <a:off x="5385790" y="5420614"/>
            <a:ext cx="4737167" cy="769441"/>
          </a:xfrm>
          <a:prstGeom prst="rect">
            <a:avLst/>
          </a:prstGeom>
          <a:noFill/>
        </p:spPr>
        <p:txBody>
          <a:bodyPr wrap="square" rtlCol="0">
            <a:spAutoFit/>
          </a:bodyPr>
          <a:lstStyle/>
          <a:p>
            <a:pPr algn="ctr" rtl="1"/>
            <a:r>
              <a:rPr lang="ar-MA" sz="4400" b="1" dirty="0">
                <a:solidFill>
                  <a:srgbClr val="002060"/>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 يوليوز 2026</a:t>
            </a:r>
            <a:endParaRPr lang="fr-FR" sz="4400" b="1" dirty="0">
              <a:solidFill>
                <a:srgbClr val="002060"/>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ED6157-8892-B9AD-0410-D4B99E7A017D}"/>
            </a:ext>
          </a:extLst>
        </p:cNvPr>
        <p:cNvGrpSpPr/>
        <p:nvPr/>
      </p:nvGrpSpPr>
      <p:grpSpPr>
        <a:xfrm>
          <a:off x="0" y="0"/>
          <a:ext cx="0" cy="0"/>
          <a:chOff x="0" y="0"/>
          <a:chExt cx="0" cy="0"/>
        </a:xfrm>
      </p:grpSpPr>
      <p:cxnSp>
        <p:nvCxnSpPr>
          <p:cNvPr id="4" name="Connecteur droit avec flèche 3">
            <a:extLst>
              <a:ext uri="{FF2B5EF4-FFF2-40B4-BE49-F238E27FC236}">
                <a16:creationId xmlns:a16="http://schemas.microsoft.com/office/drawing/2014/main" id="{3050F5D1-07AA-BA44-39AA-816CC42FDC1B}"/>
              </a:ext>
            </a:extLst>
          </p:cNvPr>
          <p:cNvCxnSpPr>
            <a:cxnSpLocks/>
          </p:cNvCxnSpPr>
          <p:nvPr/>
        </p:nvCxnSpPr>
        <p:spPr>
          <a:xfrm>
            <a:off x="6369662" y="2811868"/>
            <a:ext cx="0" cy="1997176"/>
          </a:xfrm>
          <a:prstGeom prst="straightConnector1">
            <a:avLst/>
          </a:prstGeom>
          <a:ln w="38100">
            <a:tailEnd type="triangle"/>
          </a:ln>
        </p:spPr>
        <p:style>
          <a:lnRef idx="3">
            <a:schemeClr val="accent1"/>
          </a:lnRef>
          <a:fillRef idx="0">
            <a:schemeClr val="accent1"/>
          </a:fillRef>
          <a:effectRef idx="2">
            <a:schemeClr val="accent1"/>
          </a:effectRef>
          <a:fontRef idx="minor">
            <a:schemeClr val="tx1"/>
          </a:fontRef>
        </p:style>
      </p:cxnSp>
      <p:cxnSp>
        <p:nvCxnSpPr>
          <p:cNvPr id="50" name="Connecteur droit avec flèche 49">
            <a:extLst>
              <a:ext uri="{FF2B5EF4-FFF2-40B4-BE49-F238E27FC236}">
                <a16:creationId xmlns:a16="http://schemas.microsoft.com/office/drawing/2014/main" id="{81E84638-052E-7398-AC0C-7FF59B7122A8}"/>
              </a:ext>
            </a:extLst>
          </p:cNvPr>
          <p:cNvCxnSpPr>
            <a:cxnSpLocks/>
          </p:cNvCxnSpPr>
          <p:nvPr/>
        </p:nvCxnSpPr>
        <p:spPr>
          <a:xfrm>
            <a:off x="7379190" y="2745724"/>
            <a:ext cx="2863148" cy="2049597"/>
          </a:xfrm>
          <a:prstGeom prst="straightConnector1">
            <a:avLst/>
          </a:prstGeom>
          <a:ln w="38100">
            <a:tailEnd type="triangle"/>
          </a:ln>
        </p:spPr>
        <p:style>
          <a:lnRef idx="3">
            <a:schemeClr val="accent1"/>
          </a:lnRef>
          <a:fillRef idx="0">
            <a:schemeClr val="accent1"/>
          </a:fillRef>
          <a:effectRef idx="2">
            <a:schemeClr val="accent1"/>
          </a:effectRef>
          <a:fontRef idx="minor">
            <a:schemeClr val="tx1"/>
          </a:fontRef>
        </p:style>
      </p:cxnSp>
      <p:grpSp>
        <p:nvGrpSpPr>
          <p:cNvPr id="30" name="Group 17">
            <a:extLst>
              <a:ext uri="{FF2B5EF4-FFF2-40B4-BE49-F238E27FC236}">
                <a16:creationId xmlns:a16="http://schemas.microsoft.com/office/drawing/2014/main" id="{341A0D21-15F9-2A44-C424-2C069953F7BF}"/>
              </a:ext>
            </a:extLst>
          </p:cNvPr>
          <p:cNvGrpSpPr/>
          <p:nvPr/>
        </p:nvGrpSpPr>
        <p:grpSpPr>
          <a:xfrm>
            <a:off x="4267775" y="1810739"/>
            <a:ext cx="4344445" cy="983277"/>
            <a:chOff x="0" y="0"/>
            <a:chExt cx="2170966" cy="372326"/>
          </a:xfrm>
        </p:grpSpPr>
        <p:sp>
          <p:nvSpPr>
            <p:cNvPr id="31" name="Freeform 18">
              <a:extLst>
                <a:ext uri="{FF2B5EF4-FFF2-40B4-BE49-F238E27FC236}">
                  <a16:creationId xmlns:a16="http://schemas.microsoft.com/office/drawing/2014/main" id="{BF86254A-A4FD-69CC-D8CF-FCAA2625F227}"/>
                </a:ext>
              </a:extLst>
            </p:cNvPr>
            <p:cNvSpPr/>
            <p:nvPr/>
          </p:nvSpPr>
          <p:spPr>
            <a:xfrm>
              <a:off x="39998" y="45156"/>
              <a:ext cx="2130968" cy="326465"/>
            </a:xfrm>
            <a:custGeom>
              <a:avLst/>
              <a:gdLst/>
              <a:ahLst/>
              <a:cxnLst/>
              <a:rect l="l" t="t" r="r" b="b"/>
              <a:pathLst>
                <a:path w="2130968" h="326465">
                  <a:moveTo>
                    <a:pt x="642" y="296690"/>
                  </a:moveTo>
                  <a:cubicBezTo>
                    <a:pt x="-1898" y="305580"/>
                    <a:pt x="3182" y="311930"/>
                    <a:pt x="14385" y="313200"/>
                  </a:cubicBezTo>
                  <a:cubicBezTo>
                    <a:pt x="27243" y="314470"/>
                    <a:pt x="38493" y="314470"/>
                    <a:pt x="51350" y="314470"/>
                  </a:cubicBezTo>
                  <a:cubicBezTo>
                    <a:pt x="102780" y="315740"/>
                    <a:pt x="154209" y="315740"/>
                    <a:pt x="207246" y="317010"/>
                  </a:cubicBezTo>
                  <a:cubicBezTo>
                    <a:pt x="236175" y="318280"/>
                    <a:pt x="265104" y="319550"/>
                    <a:pt x="292426" y="320820"/>
                  </a:cubicBezTo>
                  <a:cubicBezTo>
                    <a:pt x="340642" y="322090"/>
                    <a:pt x="387250" y="322090"/>
                    <a:pt x="435465" y="323360"/>
                  </a:cubicBezTo>
                  <a:cubicBezTo>
                    <a:pt x="454751" y="323360"/>
                    <a:pt x="472430" y="323360"/>
                    <a:pt x="491716" y="322090"/>
                  </a:cubicBezTo>
                  <a:cubicBezTo>
                    <a:pt x="499752" y="322090"/>
                    <a:pt x="509395" y="320820"/>
                    <a:pt x="517431" y="320820"/>
                  </a:cubicBezTo>
                  <a:cubicBezTo>
                    <a:pt x="549574" y="322090"/>
                    <a:pt x="1192444" y="313200"/>
                    <a:pt x="1224588" y="314470"/>
                  </a:cubicBezTo>
                  <a:cubicBezTo>
                    <a:pt x="1269589" y="315740"/>
                    <a:pt x="1393341" y="315740"/>
                    <a:pt x="1438342" y="315740"/>
                  </a:cubicBezTo>
                  <a:cubicBezTo>
                    <a:pt x="1456021" y="315740"/>
                    <a:pt x="1472093" y="314470"/>
                    <a:pt x="1489772" y="314470"/>
                  </a:cubicBezTo>
                  <a:lnTo>
                    <a:pt x="1576559" y="318280"/>
                  </a:lnTo>
                  <a:cubicBezTo>
                    <a:pt x="1639239" y="320820"/>
                    <a:pt x="1700311" y="318280"/>
                    <a:pt x="1762991" y="322090"/>
                  </a:cubicBezTo>
                  <a:cubicBezTo>
                    <a:pt x="1867457" y="327170"/>
                    <a:pt x="1973531" y="320820"/>
                    <a:pt x="2067468" y="325900"/>
                  </a:cubicBezTo>
                  <a:cubicBezTo>
                    <a:pt x="2087788" y="327170"/>
                    <a:pt x="2108108" y="325900"/>
                    <a:pt x="2130968" y="325900"/>
                  </a:cubicBezTo>
                  <a:lnTo>
                    <a:pt x="2130968" y="266210"/>
                  </a:lnTo>
                  <a:cubicBezTo>
                    <a:pt x="2129698" y="232458"/>
                    <a:pt x="2128428" y="223660"/>
                    <a:pt x="2128428" y="214312"/>
                  </a:cubicBezTo>
                  <a:cubicBezTo>
                    <a:pt x="2128428" y="203497"/>
                    <a:pt x="2132238" y="192499"/>
                    <a:pt x="2125888" y="181685"/>
                  </a:cubicBezTo>
                  <a:cubicBezTo>
                    <a:pt x="2118268" y="174536"/>
                    <a:pt x="2106838" y="33580"/>
                    <a:pt x="2106838" y="26431"/>
                  </a:cubicBezTo>
                  <a:cubicBezTo>
                    <a:pt x="2104298" y="21482"/>
                    <a:pt x="2103028" y="16350"/>
                    <a:pt x="2100488" y="11401"/>
                  </a:cubicBezTo>
                  <a:cubicBezTo>
                    <a:pt x="2100488" y="9934"/>
                    <a:pt x="2099218" y="8468"/>
                    <a:pt x="2097948" y="5644"/>
                  </a:cubicBezTo>
                  <a:cubicBezTo>
                    <a:pt x="2087788" y="3104"/>
                    <a:pt x="2078898" y="1834"/>
                    <a:pt x="2068738" y="564"/>
                  </a:cubicBezTo>
                  <a:cubicBezTo>
                    <a:pt x="2061118" y="-706"/>
                    <a:pt x="2053498" y="564"/>
                    <a:pt x="2047148" y="564"/>
                  </a:cubicBezTo>
                  <a:lnTo>
                    <a:pt x="6349" y="5644"/>
                  </a:lnTo>
                  <a:lnTo>
                    <a:pt x="642" y="296690"/>
                  </a:lnTo>
                  <a:close/>
                </a:path>
              </a:pathLst>
            </a:custGeom>
            <a:solidFill>
              <a:srgbClr val="FFE492"/>
            </a:solidFill>
          </p:spPr>
          <p:txBody>
            <a:bodyPr/>
            <a:lstStyle/>
            <a:p>
              <a:endParaRPr lang="fr-FR" b="1">
                <a:latin typeface="Microsoft Uighur" panose="02000000000000000000" pitchFamily="2" charset="-78"/>
                <a:cs typeface="Microsoft Uighur" panose="02000000000000000000" pitchFamily="2" charset="-78"/>
              </a:endParaRPr>
            </a:p>
          </p:txBody>
        </p:sp>
        <p:sp>
          <p:nvSpPr>
            <p:cNvPr id="32" name="Freeform 19">
              <a:extLst>
                <a:ext uri="{FF2B5EF4-FFF2-40B4-BE49-F238E27FC236}">
                  <a16:creationId xmlns:a16="http://schemas.microsoft.com/office/drawing/2014/main" id="{4BF03A8E-BE6D-8A95-0315-96C80FE0CD5F}"/>
                </a:ext>
              </a:extLst>
            </p:cNvPr>
            <p:cNvSpPr/>
            <p:nvPr/>
          </p:nvSpPr>
          <p:spPr>
            <a:xfrm>
              <a:off x="11430" y="16510"/>
              <a:ext cx="2110006" cy="317716"/>
            </a:xfrm>
            <a:custGeom>
              <a:avLst/>
              <a:gdLst/>
              <a:ahLst/>
              <a:cxnLst/>
              <a:rect l="l" t="t" r="r" b="b"/>
              <a:pathLst>
                <a:path w="2110006" h="317716">
                  <a:moveTo>
                    <a:pt x="2110006" y="317716"/>
                  </a:moveTo>
                  <a:lnTo>
                    <a:pt x="0" y="310096"/>
                  </a:lnTo>
                  <a:lnTo>
                    <a:pt x="0" y="116665"/>
                  </a:lnTo>
                  <a:lnTo>
                    <a:pt x="7620" y="20320"/>
                  </a:lnTo>
                  <a:lnTo>
                    <a:pt x="1052259" y="0"/>
                  </a:lnTo>
                  <a:lnTo>
                    <a:pt x="2088416" y="8890"/>
                  </a:lnTo>
                  <a:close/>
                </a:path>
              </a:pathLst>
            </a:custGeom>
            <a:solidFill>
              <a:srgbClr val="FFE492"/>
            </a:solidFill>
          </p:spPr>
          <p:txBody>
            <a:bodyPr/>
            <a:lstStyle/>
            <a:p>
              <a:endParaRPr lang="fr-FR" b="1">
                <a:latin typeface="Microsoft Uighur" panose="02000000000000000000" pitchFamily="2" charset="-78"/>
                <a:cs typeface="Microsoft Uighur" panose="02000000000000000000" pitchFamily="2" charset="-78"/>
              </a:endParaRPr>
            </a:p>
          </p:txBody>
        </p:sp>
        <p:sp>
          <p:nvSpPr>
            <p:cNvPr id="33" name="Freeform 20">
              <a:extLst>
                <a:ext uri="{FF2B5EF4-FFF2-40B4-BE49-F238E27FC236}">
                  <a16:creationId xmlns:a16="http://schemas.microsoft.com/office/drawing/2014/main" id="{75A76DBB-BB55-9C69-9A0F-40AD6B38DCC5}"/>
                </a:ext>
              </a:extLst>
            </p:cNvPr>
            <p:cNvSpPr/>
            <p:nvPr/>
          </p:nvSpPr>
          <p:spPr>
            <a:xfrm>
              <a:off x="-215" y="0"/>
              <a:ext cx="2134351" cy="343680"/>
            </a:xfrm>
            <a:custGeom>
              <a:avLst/>
              <a:gdLst/>
              <a:ahLst/>
              <a:cxnLst/>
              <a:rect l="l" t="t" r="r" b="b"/>
              <a:pathLst>
                <a:path w="2134351" h="343680">
                  <a:moveTo>
                    <a:pt x="2101331" y="21590"/>
                  </a:moveTo>
                  <a:cubicBezTo>
                    <a:pt x="2102601" y="34290"/>
                    <a:pt x="2102601" y="44450"/>
                    <a:pt x="2103871" y="52341"/>
                  </a:cubicBezTo>
                  <a:cubicBezTo>
                    <a:pt x="2106411" y="57290"/>
                    <a:pt x="2107681" y="62422"/>
                    <a:pt x="2110221" y="67371"/>
                  </a:cubicBezTo>
                  <a:cubicBezTo>
                    <a:pt x="2110221" y="74520"/>
                    <a:pt x="2122921" y="215476"/>
                    <a:pt x="2129271" y="222625"/>
                  </a:cubicBezTo>
                  <a:cubicBezTo>
                    <a:pt x="2135621" y="233439"/>
                    <a:pt x="2131811" y="244437"/>
                    <a:pt x="2131811" y="255252"/>
                  </a:cubicBezTo>
                  <a:cubicBezTo>
                    <a:pt x="2131811" y="264783"/>
                    <a:pt x="2133081" y="273582"/>
                    <a:pt x="2134351" y="283426"/>
                  </a:cubicBezTo>
                  <a:lnTo>
                    <a:pt x="2134351" y="343116"/>
                  </a:lnTo>
                  <a:cubicBezTo>
                    <a:pt x="2111491" y="343116"/>
                    <a:pt x="2091171" y="344386"/>
                    <a:pt x="2070851" y="343116"/>
                  </a:cubicBezTo>
                  <a:cubicBezTo>
                    <a:pt x="1967136" y="338036"/>
                    <a:pt x="1861062" y="344386"/>
                    <a:pt x="1756596" y="339306"/>
                  </a:cubicBezTo>
                  <a:cubicBezTo>
                    <a:pt x="1693916" y="335496"/>
                    <a:pt x="1632844" y="338036"/>
                    <a:pt x="1570164" y="335496"/>
                  </a:cubicBezTo>
                  <a:lnTo>
                    <a:pt x="1483376" y="331686"/>
                  </a:lnTo>
                  <a:cubicBezTo>
                    <a:pt x="1465698" y="331686"/>
                    <a:pt x="1449626" y="332956"/>
                    <a:pt x="1431947" y="332956"/>
                  </a:cubicBezTo>
                  <a:cubicBezTo>
                    <a:pt x="1386946" y="331686"/>
                    <a:pt x="1263193" y="332956"/>
                    <a:pt x="1218193" y="331686"/>
                  </a:cubicBezTo>
                  <a:cubicBezTo>
                    <a:pt x="1186049" y="330416"/>
                    <a:pt x="543179" y="339306"/>
                    <a:pt x="511036" y="338036"/>
                  </a:cubicBezTo>
                  <a:cubicBezTo>
                    <a:pt x="503000" y="338036"/>
                    <a:pt x="493357" y="339306"/>
                    <a:pt x="485321" y="339306"/>
                  </a:cubicBezTo>
                  <a:cubicBezTo>
                    <a:pt x="466035" y="339306"/>
                    <a:pt x="448356" y="340576"/>
                    <a:pt x="429070" y="340576"/>
                  </a:cubicBezTo>
                  <a:cubicBezTo>
                    <a:pt x="380855" y="340576"/>
                    <a:pt x="334247" y="339306"/>
                    <a:pt x="286031" y="338036"/>
                  </a:cubicBezTo>
                  <a:cubicBezTo>
                    <a:pt x="257102" y="336766"/>
                    <a:pt x="228173" y="335496"/>
                    <a:pt x="200851" y="334226"/>
                  </a:cubicBezTo>
                  <a:cubicBezTo>
                    <a:pt x="149421" y="332956"/>
                    <a:pt x="97992" y="331686"/>
                    <a:pt x="44955" y="331686"/>
                  </a:cubicBezTo>
                  <a:cubicBezTo>
                    <a:pt x="34505" y="331686"/>
                    <a:pt x="25615" y="331686"/>
                    <a:pt x="15455" y="330416"/>
                  </a:cubicBezTo>
                  <a:cubicBezTo>
                    <a:pt x="6565" y="329146"/>
                    <a:pt x="1485" y="322796"/>
                    <a:pt x="4025" y="313906"/>
                  </a:cubicBezTo>
                  <a:cubicBezTo>
                    <a:pt x="12915" y="282747"/>
                    <a:pt x="9105" y="278164"/>
                    <a:pt x="7835" y="273398"/>
                  </a:cubicBezTo>
                  <a:cubicBezTo>
                    <a:pt x="6565" y="263684"/>
                    <a:pt x="2755" y="254152"/>
                    <a:pt x="4025" y="244437"/>
                  </a:cubicBezTo>
                  <a:cubicBezTo>
                    <a:pt x="1485" y="232340"/>
                    <a:pt x="-3595" y="82585"/>
                    <a:pt x="4025" y="70304"/>
                  </a:cubicBezTo>
                  <a:cubicBezTo>
                    <a:pt x="5295" y="67921"/>
                    <a:pt x="4025" y="65355"/>
                    <a:pt x="5295" y="62972"/>
                  </a:cubicBezTo>
                  <a:cubicBezTo>
                    <a:pt x="6565" y="59123"/>
                    <a:pt x="9105" y="54907"/>
                    <a:pt x="10375" y="44450"/>
                  </a:cubicBezTo>
                  <a:cubicBezTo>
                    <a:pt x="10375" y="41910"/>
                    <a:pt x="11645" y="39370"/>
                    <a:pt x="12915" y="38100"/>
                  </a:cubicBezTo>
                  <a:cubicBezTo>
                    <a:pt x="34505" y="35560"/>
                    <a:pt x="57813" y="30480"/>
                    <a:pt x="83527" y="29210"/>
                  </a:cubicBezTo>
                  <a:cubicBezTo>
                    <a:pt x="126921" y="25400"/>
                    <a:pt x="170315" y="22860"/>
                    <a:pt x="215316" y="20320"/>
                  </a:cubicBezTo>
                  <a:cubicBezTo>
                    <a:pt x="245852" y="17780"/>
                    <a:pt x="276388" y="16510"/>
                    <a:pt x="305317" y="13970"/>
                  </a:cubicBezTo>
                  <a:cubicBezTo>
                    <a:pt x="334247" y="11430"/>
                    <a:pt x="364783" y="8890"/>
                    <a:pt x="393712" y="8890"/>
                  </a:cubicBezTo>
                  <a:cubicBezTo>
                    <a:pt x="425856" y="7620"/>
                    <a:pt x="457999" y="10160"/>
                    <a:pt x="490143" y="8890"/>
                  </a:cubicBezTo>
                  <a:cubicBezTo>
                    <a:pt x="530322" y="8890"/>
                    <a:pt x="1258372" y="6350"/>
                    <a:pt x="1298551" y="5080"/>
                  </a:cubicBezTo>
                  <a:cubicBezTo>
                    <a:pt x="1337124" y="3810"/>
                    <a:pt x="1375696" y="2540"/>
                    <a:pt x="1415875" y="2540"/>
                  </a:cubicBezTo>
                  <a:cubicBezTo>
                    <a:pt x="1481769" y="1270"/>
                    <a:pt x="1546056" y="0"/>
                    <a:pt x="1611950" y="0"/>
                  </a:cubicBezTo>
                  <a:cubicBezTo>
                    <a:pt x="1639273" y="0"/>
                    <a:pt x="1668202" y="2540"/>
                    <a:pt x="1695523" y="2540"/>
                  </a:cubicBezTo>
                  <a:cubicBezTo>
                    <a:pt x="1771061" y="3810"/>
                    <a:pt x="1848205" y="5080"/>
                    <a:pt x="1923742" y="7620"/>
                  </a:cubicBezTo>
                  <a:cubicBezTo>
                    <a:pt x="1963922" y="8890"/>
                    <a:pt x="2004101" y="12700"/>
                    <a:pt x="2044280" y="16510"/>
                  </a:cubicBezTo>
                  <a:lnTo>
                    <a:pt x="2070851" y="16510"/>
                  </a:lnTo>
                  <a:cubicBezTo>
                    <a:pt x="2082281" y="17780"/>
                    <a:pt x="2091171" y="20320"/>
                    <a:pt x="2101331" y="21590"/>
                  </a:cubicBezTo>
                  <a:close/>
                  <a:moveTo>
                    <a:pt x="2111491" y="326606"/>
                  </a:moveTo>
                  <a:cubicBezTo>
                    <a:pt x="2112761" y="310096"/>
                    <a:pt x="2114031" y="297396"/>
                    <a:pt x="2114031" y="284696"/>
                  </a:cubicBezTo>
                  <a:cubicBezTo>
                    <a:pt x="2112761" y="272665"/>
                    <a:pt x="2111491" y="262950"/>
                    <a:pt x="2111491" y="252502"/>
                  </a:cubicBezTo>
                  <a:cubicBezTo>
                    <a:pt x="2111491" y="247737"/>
                    <a:pt x="2114031" y="242971"/>
                    <a:pt x="2112761" y="238205"/>
                  </a:cubicBezTo>
                  <a:cubicBezTo>
                    <a:pt x="2112761" y="233806"/>
                    <a:pt x="2111491" y="229224"/>
                    <a:pt x="2110221" y="224824"/>
                  </a:cubicBezTo>
                  <a:cubicBezTo>
                    <a:pt x="2105141" y="218042"/>
                    <a:pt x="2093711" y="77636"/>
                    <a:pt x="2093711" y="70854"/>
                  </a:cubicBezTo>
                  <a:cubicBezTo>
                    <a:pt x="2091171" y="65172"/>
                    <a:pt x="2088631" y="59306"/>
                    <a:pt x="2086091" y="53624"/>
                  </a:cubicBezTo>
                  <a:cubicBezTo>
                    <a:pt x="2084821" y="44450"/>
                    <a:pt x="2083551" y="43180"/>
                    <a:pt x="2066781" y="41910"/>
                  </a:cubicBezTo>
                  <a:cubicBezTo>
                    <a:pt x="2061959" y="41910"/>
                    <a:pt x="2058745" y="41910"/>
                    <a:pt x="2053923" y="40640"/>
                  </a:cubicBezTo>
                  <a:cubicBezTo>
                    <a:pt x="2013744" y="36830"/>
                    <a:pt x="1971958" y="31750"/>
                    <a:pt x="1931778" y="30480"/>
                  </a:cubicBezTo>
                  <a:cubicBezTo>
                    <a:pt x="1833740" y="26670"/>
                    <a:pt x="1734096" y="25400"/>
                    <a:pt x="1636058" y="22860"/>
                  </a:cubicBezTo>
                  <a:lnTo>
                    <a:pt x="1520341" y="22860"/>
                  </a:lnTo>
                  <a:cubicBezTo>
                    <a:pt x="1468912" y="22860"/>
                    <a:pt x="1417482" y="22860"/>
                    <a:pt x="1367660" y="24130"/>
                  </a:cubicBezTo>
                  <a:cubicBezTo>
                    <a:pt x="1324266" y="25400"/>
                    <a:pt x="593002" y="29210"/>
                    <a:pt x="549608" y="29210"/>
                  </a:cubicBezTo>
                  <a:cubicBezTo>
                    <a:pt x="478892" y="29210"/>
                    <a:pt x="408177" y="26670"/>
                    <a:pt x="337461" y="33020"/>
                  </a:cubicBezTo>
                  <a:cubicBezTo>
                    <a:pt x="300496" y="36830"/>
                    <a:pt x="265138" y="36830"/>
                    <a:pt x="229780" y="38100"/>
                  </a:cubicBezTo>
                  <a:cubicBezTo>
                    <a:pt x="168708" y="41910"/>
                    <a:pt x="107635" y="45720"/>
                    <a:pt x="46562" y="50800"/>
                  </a:cubicBezTo>
                  <a:cubicBezTo>
                    <a:pt x="33235" y="50800"/>
                    <a:pt x="30695" y="52157"/>
                    <a:pt x="29425" y="54357"/>
                  </a:cubicBezTo>
                  <a:cubicBezTo>
                    <a:pt x="28155" y="57656"/>
                    <a:pt x="28155" y="60956"/>
                    <a:pt x="26885" y="64255"/>
                  </a:cubicBezTo>
                  <a:cubicBezTo>
                    <a:pt x="25615" y="69754"/>
                    <a:pt x="23075" y="75070"/>
                    <a:pt x="21805" y="80569"/>
                  </a:cubicBezTo>
                  <a:cubicBezTo>
                    <a:pt x="16725" y="86434"/>
                    <a:pt x="23075" y="229773"/>
                    <a:pt x="25615" y="235639"/>
                  </a:cubicBezTo>
                  <a:cubicBezTo>
                    <a:pt x="25615" y="241871"/>
                    <a:pt x="25615" y="248287"/>
                    <a:pt x="26885" y="254519"/>
                  </a:cubicBezTo>
                  <a:cubicBezTo>
                    <a:pt x="26885" y="259101"/>
                    <a:pt x="29425" y="263684"/>
                    <a:pt x="29425" y="268266"/>
                  </a:cubicBezTo>
                  <a:cubicBezTo>
                    <a:pt x="29425" y="273215"/>
                    <a:pt x="29425" y="278164"/>
                    <a:pt x="28155" y="284696"/>
                  </a:cubicBezTo>
                  <a:lnTo>
                    <a:pt x="28155" y="294856"/>
                  </a:lnTo>
                  <a:cubicBezTo>
                    <a:pt x="28155" y="305016"/>
                    <a:pt x="31965" y="308826"/>
                    <a:pt x="40855" y="308826"/>
                  </a:cubicBezTo>
                  <a:cubicBezTo>
                    <a:pt x="61027" y="308826"/>
                    <a:pt x="83527" y="310096"/>
                    <a:pt x="104421" y="310096"/>
                  </a:cubicBezTo>
                  <a:cubicBezTo>
                    <a:pt x="134957" y="310096"/>
                    <a:pt x="167100" y="307556"/>
                    <a:pt x="197637" y="310096"/>
                  </a:cubicBezTo>
                  <a:cubicBezTo>
                    <a:pt x="247459" y="313906"/>
                    <a:pt x="297282" y="316446"/>
                    <a:pt x="347104" y="315176"/>
                  </a:cubicBezTo>
                  <a:cubicBezTo>
                    <a:pt x="379247" y="313906"/>
                    <a:pt x="409784" y="316446"/>
                    <a:pt x="441927" y="316446"/>
                  </a:cubicBezTo>
                  <a:cubicBezTo>
                    <a:pt x="488535" y="316446"/>
                    <a:pt x="535143" y="315176"/>
                    <a:pt x="581751" y="316446"/>
                  </a:cubicBezTo>
                  <a:cubicBezTo>
                    <a:pt x="650860" y="317716"/>
                    <a:pt x="1409446" y="307556"/>
                    <a:pt x="1480162" y="310096"/>
                  </a:cubicBezTo>
                  <a:cubicBezTo>
                    <a:pt x="1510698" y="311366"/>
                    <a:pt x="1541235" y="312636"/>
                    <a:pt x="1570164" y="312636"/>
                  </a:cubicBezTo>
                  <a:cubicBezTo>
                    <a:pt x="1623201" y="315176"/>
                    <a:pt x="1674630" y="311366"/>
                    <a:pt x="1727667" y="315176"/>
                  </a:cubicBezTo>
                  <a:cubicBezTo>
                    <a:pt x="1771061" y="317716"/>
                    <a:pt x="1814454" y="317716"/>
                    <a:pt x="1857848" y="320256"/>
                  </a:cubicBezTo>
                  <a:cubicBezTo>
                    <a:pt x="1922135" y="324066"/>
                    <a:pt x="1986422" y="326606"/>
                    <a:pt x="2050709" y="327876"/>
                  </a:cubicBezTo>
                  <a:cubicBezTo>
                    <a:pt x="2073391" y="327876"/>
                    <a:pt x="2091171" y="326606"/>
                    <a:pt x="2111491" y="326606"/>
                  </a:cubicBezTo>
                  <a:close/>
                </a:path>
              </a:pathLst>
            </a:custGeom>
            <a:solidFill>
              <a:srgbClr val="2A2B39"/>
            </a:solidFill>
          </p:spPr>
          <p:txBody>
            <a:bodyPr/>
            <a:lstStyle/>
            <a:p>
              <a:endParaRPr lang="fr-FR" b="1">
                <a:latin typeface="Microsoft Uighur" panose="02000000000000000000" pitchFamily="2" charset="-78"/>
                <a:cs typeface="Microsoft Uighur" panose="02000000000000000000" pitchFamily="2" charset="-78"/>
              </a:endParaRPr>
            </a:p>
          </p:txBody>
        </p:sp>
      </p:grpSp>
      <p:grpSp>
        <p:nvGrpSpPr>
          <p:cNvPr id="34" name="Group 35">
            <a:extLst>
              <a:ext uri="{FF2B5EF4-FFF2-40B4-BE49-F238E27FC236}">
                <a16:creationId xmlns:a16="http://schemas.microsoft.com/office/drawing/2014/main" id="{8812746F-9026-22E2-3E55-04435F80E75B}"/>
              </a:ext>
            </a:extLst>
          </p:cNvPr>
          <p:cNvGrpSpPr/>
          <p:nvPr/>
        </p:nvGrpSpPr>
        <p:grpSpPr>
          <a:xfrm>
            <a:off x="9026490" y="4795321"/>
            <a:ext cx="2965929" cy="1186011"/>
            <a:chOff x="0" y="0"/>
            <a:chExt cx="2803180" cy="997865"/>
          </a:xfrm>
        </p:grpSpPr>
        <p:sp>
          <p:nvSpPr>
            <p:cNvPr id="35" name="Freeform 36">
              <a:extLst>
                <a:ext uri="{FF2B5EF4-FFF2-40B4-BE49-F238E27FC236}">
                  <a16:creationId xmlns:a16="http://schemas.microsoft.com/office/drawing/2014/main" id="{8E23AAC1-C1DC-BD71-B2FA-EC1628E78E70}"/>
                </a:ext>
              </a:extLst>
            </p:cNvPr>
            <p:cNvSpPr/>
            <p:nvPr/>
          </p:nvSpPr>
          <p:spPr>
            <a:xfrm>
              <a:off x="40014" y="45156"/>
              <a:ext cx="2763167" cy="952003"/>
            </a:xfrm>
            <a:custGeom>
              <a:avLst/>
              <a:gdLst/>
              <a:ahLst/>
              <a:cxnLst/>
              <a:rect l="l" t="t" r="r" b="b"/>
              <a:pathLst>
                <a:path w="2763167" h="952003">
                  <a:moveTo>
                    <a:pt x="626" y="922228"/>
                  </a:moveTo>
                  <a:cubicBezTo>
                    <a:pt x="-1914" y="931118"/>
                    <a:pt x="3166" y="937468"/>
                    <a:pt x="17812" y="938738"/>
                  </a:cubicBezTo>
                  <a:cubicBezTo>
                    <a:pt x="34685" y="940008"/>
                    <a:pt x="49449" y="940008"/>
                    <a:pt x="66321" y="940008"/>
                  </a:cubicBezTo>
                  <a:cubicBezTo>
                    <a:pt x="133812" y="941278"/>
                    <a:pt x="201302" y="941278"/>
                    <a:pt x="270902" y="942549"/>
                  </a:cubicBezTo>
                  <a:cubicBezTo>
                    <a:pt x="308865" y="943818"/>
                    <a:pt x="346829" y="945088"/>
                    <a:pt x="382683" y="946358"/>
                  </a:cubicBezTo>
                  <a:cubicBezTo>
                    <a:pt x="445955" y="947628"/>
                    <a:pt x="507119" y="947628"/>
                    <a:pt x="570391" y="948899"/>
                  </a:cubicBezTo>
                  <a:cubicBezTo>
                    <a:pt x="595700" y="948899"/>
                    <a:pt x="618900" y="948899"/>
                    <a:pt x="644209" y="947628"/>
                  </a:cubicBezTo>
                  <a:cubicBezTo>
                    <a:pt x="654754" y="947628"/>
                    <a:pt x="667409" y="946358"/>
                    <a:pt x="677954" y="946358"/>
                  </a:cubicBezTo>
                  <a:cubicBezTo>
                    <a:pt x="720136" y="947628"/>
                    <a:pt x="1563767" y="938738"/>
                    <a:pt x="1605949" y="940008"/>
                  </a:cubicBezTo>
                  <a:cubicBezTo>
                    <a:pt x="1665003" y="941278"/>
                    <a:pt x="1827402" y="941278"/>
                    <a:pt x="1886456" y="941278"/>
                  </a:cubicBezTo>
                  <a:cubicBezTo>
                    <a:pt x="1909656" y="941278"/>
                    <a:pt x="1930747" y="940008"/>
                    <a:pt x="1953947" y="940008"/>
                  </a:cubicBezTo>
                  <a:lnTo>
                    <a:pt x="2067837" y="943818"/>
                  </a:lnTo>
                  <a:cubicBezTo>
                    <a:pt x="2150091" y="946358"/>
                    <a:pt x="2230236" y="943818"/>
                    <a:pt x="2312490" y="947628"/>
                  </a:cubicBezTo>
                  <a:cubicBezTo>
                    <a:pt x="2449580" y="952708"/>
                    <a:pt x="2588779" y="946358"/>
                    <a:pt x="2699666" y="951438"/>
                  </a:cubicBezTo>
                  <a:cubicBezTo>
                    <a:pt x="2719986" y="952708"/>
                    <a:pt x="2740306" y="951438"/>
                    <a:pt x="2763166" y="951438"/>
                  </a:cubicBezTo>
                  <a:lnTo>
                    <a:pt x="2763166" y="891749"/>
                  </a:lnTo>
                  <a:cubicBezTo>
                    <a:pt x="2761896" y="843822"/>
                    <a:pt x="2760626" y="811187"/>
                    <a:pt x="2760626" y="776512"/>
                  </a:cubicBezTo>
                  <a:cubicBezTo>
                    <a:pt x="2760626" y="736397"/>
                    <a:pt x="2764436" y="695603"/>
                    <a:pt x="2758086" y="655489"/>
                  </a:cubicBezTo>
                  <a:cubicBezTo>
                    <a:pt x="2750466" y="628973"/>
                    <a:pt x="2739036" y="106128"/>
                    <a:pt x="2739036" y="79612"/>
                  </a:cubicBezTo>
                  <a:cubicBezTo>
                    <a:pt x="2736496" y="61254"/>
                    <a:pt x="2735226" y="42217"/>
                    <a:pt x="2732686" y="23860"/>
                  </a:cubicBezTo>
                  <a:cubicBezTo>
                    <a:pt x="2732686" y="18420"/>
                    <a:pt x="2731416" y="12981"/>
                    <a:pt x="2730146" y="5644"/>
                  </a:cubicBezTo>
                  <a:cubicBezTo>
                    <a:pt x="2719986" y="3104"/>
                    <a:pt x="2711096" y="1834"/>
                    <a:pt x="2700936" y="564"/>
                  </a:cubicBezTo>
                  <a:cubicBezTo>
                    <a:pt x="2693316" y="-706"/>
                    <a:pt x="2685696" y="564"/>
                    <a:pt x="2679346" y="564"/>
                  </a:cubicBezTo>
                  <a:lnTo>
                    <a:pt x="7267" y="5644"/>
                  </a:lnTo>
                  <a:lnTo>
                    <a:pt x="626" y="922228"/>
                  </a:lnTo>
                  <a:close/>
                </a:path>
              </a:pathLst>
            </a:custGeom>
            <a:solidFill>
              <a:srgbClr val="96C15E"/>
            </a:solidFill>
          </p:spPr>
          <p:txBody>
            <a:bodyPr/>
            <a:lstStyle/>
            <a:p>
              <a:endParaRPr lang="fr-FR" b="1">
                <a:latin typeface="Microsoft Uighur" panose="02000000000000000000" pitchFamily="2" charset="-78"/>
                <a:cs typeface="Microsoft Uighur" panose="02000000000000000000" pitchFamily="2" charset="-78"/>
              </a:endParaRPr>
            </a:p>
          </p:txBody>
        </p:sp>
        <p:sp>
          <p:nvSpPr>
            <p:cNvPr id="36" name="Freeform 37">
              <a:extLst>
                <a:ext uri="{FF2B5EF4-FFF2-40B4-BE49-F238E27FC236}">
                  <a16:creationId xmlns:a16="http://schemas.microsoft.com/office/drawing/2014/main" id="{B7C7413A-0C2B-BFF9-D23B-ECDD0352D3B6}"/>
                </a:ext>
              </a:extLst>
            </p:cNvPr>
            <p:cNvSpPr/>
            <p:nvPr/>
          </p:nvSpPr>
          <p:spPr>
            <a:xfrm>
              <a:off x="11430" y="16510"/>
              <a:ext cx="2742220" cy="943255"/>
            </a:xfrm>
            <a:custGeom>
              <a:avLst/>
              <a:gdLst/>
              <a:ahLst/>
              <a:cxnLst/>
              <a:rect l="l" t="t" r="r" b="b"/>
              <a:pathLst>
                <a:path w="2742220" h="943255">
                  <a:moveTo>
                    <a:pt x="2742220" y="943255"/>
                  </a:moveTo>
                  <a:lnTo>
                    <a:pt x="0" y="935634"/>
                  </a:lnTo>
                  <a:lnTo>
                    <a:pt x="0" y="336705"/>
                  </a:lnTo>
                  <a:lnTo>
                    <a:pt x="7620" y="20320"/>
                  </a:lnTo>
                  <a:lnTo>
                    <a:pt x="1370898" y="0"/>
                  </a:lnTo>
                  <a:lnTo>
                    <a:pt x="2720630" y="8890"/>
                  </a:lnTo>
                  <a:close/>
                </a:path>
              </a:pathLst>
            </a:custGeom>
            <a:solidFill>
              <a:srgbClr val="F8F8F8"/>
            </a:solidFill>
          </p:spPr>
          <p:txBody>
            <a:bodyPr/>
            <a:lstStyle/>
            <a:p>
              <a:pPr marL="0" algn="r" defTabSz="914400" rtl="1" eaLnBrk="1" latinLnBrk="0" hangingPunct="1"/>
              <a:endParaRPr lang="fr-FR" b="1">
                <a:latin typeface="Microsoft Uighur" panose="02000000000000000000" pitchFamily="2" charset="-78"/>
                <a:cs typeface="Microsoft Uighur" panose="02000000000000000000" pitchFamily="2" charset="-78"/>
              </a:endParaRPr>
            </a:p>
          </p:txBody>
        </p:sp>
        <p:sp>
          <p:nvSpPr>
            <p:cNvPr id="37" name="Freeform 38">
              <a:extLst>
                <a:ext uri="{FF2B5EF4-FFF2-40B4-BE49-F238E27FC236}">
                  <a16:creationId xmlns:a16="http://schemas.microsoft.com/office/drawing/2014/main" id="{7199FBB3-1B17-59E7-E788-AB6C92249FD1}"/>
                </a:ext>
              </a:extLst>
            </p:cNvPr>
            <p:cNvSpPr/>
            <p:nvPr/>
          </p:nvSpPr>
          <p:spPr>
            <a:xfrm>
              <a:off x="-215" y="0"/>
              <a:ext cx="2766565" cy="969219"/>
            </a:xfrm>
            <a:custGeom>
              <a:avLst/>
              <a:gdLst/>
              <a:ahLst/>
              <a:cxnLst/>
              <a:rect l="l" t="t" r="r" b="b"/>
              <a:pathLst>
                <a:path w="2766565" h="969219">
                  <a:moveTo>
                    <a:pt x="2733545" y="21590"/>
                  </a:moveTo>
                  <a:cubicBezTo>
                    <a:pt x="2734815" y="34290"/>
                    <a:pt x="2734815" y="44450"/>
                    <a:pt x="2736085" y="53378"/>
                  </a:cubicBezTo>
                  <a:cubicBezTo>
                    <a:pt x="2738625" y="71735"/>
                    <a:pt x="2739895" y="90772"/>
                    <a:pt x="2742435" y="109130"/>
                  </a:cubicBezTo>
                  <a:cubicBezTo>
                    <a:pt x="2742435" y="135646"/>
                    <a:pt x="2755135" y="658491"/>
                    <a:pt x="2761485" y="685007"/>
                  </a:cubicBezTo>
                  <a:cubicBezTo>
                    <a:pt x="2767835" y="725122"/>
                    <a:pt x="2764025" y="765916"/>
                    <a:pt x="2764025" y="806030"/>
                  </a:cubicBezTo>
                  <a:cubicBezTo>
                    <a:pt x="2764025" y="841385"/>
                    <a:pt x="2765295" y="874020"/>
                    <a:pt x="2766565" y="908964"/>
                  </a:cubicBezTo>
                  <a:lnTo>
                    <a:pt x="2766565" y="968655"/>
                  </a:lnTo>
                  <a:cubicBezTo>
                    <a:pt x="2743705" y="968655"/>
                    <a:pt x="2723385" y="969924"/>
                    <a:pt x="2703065" y="968655"/>
                  </a:cubicBezTo>
                  <a:cubicBezTo>
                    <a:pt x="2567845" y="963574"/>
                    <a:pt x="2428646" y="969924"/>
                    <a:pt x="2291556" y="964844"/>
                  </a:cubicBezTo>
                  <a:cubicBezTo>
                    <a:pt x="2209302" y="961034"/>
                    <a:pt x="2129157" y="963574"/>
                    <a:pt x="2046903" y="961034"/>
                  </a:cubicBezTo>
                  <a:lnTo>
                    <a:pt x="1933013" y="957224"/>
                  </a:lnTo>
                  <a:cubicBezTo>
                    <a:pt x="1909813" y="957224"/>
                    <a:pt x="1888722" y="958494"/>
                    <a:pt x="1865522" y="958494"/>
                  </a:cubicBezTo>
                  <a:cubicBezTo>
                    <a:pt x="1806468" y="957224"/>
                    <a:pt x="1644069" y="958494"/>
                    <a:pt x="1585014" y="957224"/>
                  </a:cubicBezTo>
                  <a:cubicBezTo>
                    <a:pt x="1542833" y="955955"/>
                    <a:pt x="699201" y="964844"/>
                    <a:pt x="657020" y="963574"/>
                  </a:cubicBezTo>
                  <a:cubicBezTo>
                    <a:pt x="646474" y="963574"/>
                    <a:pt x="633820" y="964844"/>
                    <a:pt x="623275" y="964844"/>
                  </a:cubicBezTo>
                  <a:cubicBezTo>
                    <a:pt x="597966" y="964844"/>
                    <a:pt x="574766" y="966114"/>
                    <a:pt x="549457" y="966114"/>
                  </a:cubicBezTo>
                  <a:cubicBezTo>
                    <a:pt x="486184" y="966114"/>
                    <a:pt x="425021" y="964844"/>
                    <a:pt x="361749" y="963574"/>
                  </a:cubicBezTo>
                  <a:cubicBezTo>
                    <a:pt x="323785" y="962305"/>
                    <a:pt x="285822" y="961034"/>
                    <a:pt x="249968" y="959764"/>
                  </a:cubicBezTo>
                  <a:cubicBezTo>
                    <a:pt x="182477" y="958494"/>
                    <a:pt x="114987" y="957224"/>
                    <a:pt x="45387" y="957224"/>
                  </a:cubicBezTo>
                  <a:cubicBezTo>
                    <a:pt x="34505" y="957224"/>
                    <a:pt x="25615" y="957224"/>
                    <a:pt x="15455" y="955955"/>
                  </a:cubicBezTo>
                  <a:cubicBezTo>
                    <a:pt x="6565" y="954684"/>
                    <a:pt x="1485" y="948334"/>
                    <a:pt x="4025" y="939444"/>
                  </a:cubicBezTo>
                  <a:cubicBezTo>
                    <a:pt x="12915" y="908015"/>
                    <a:pt x="9105" y="891018"/>
                    <a:pt x="7835" y="873340"/>
                  </a:cubicBezTo>
                  <a:cubicBezTo>
                    <a:pt x="6565" y="837305"/>
                    <a:pt x="2755" y="801950"/>
                    <a:pt x="4025" y="765916"/>
                  </a:cubicBezTo>
                  <a:cubicBezTo>
                    <a:pt x="1485" y="721042"/>
                    <a:pt x="-3595" y="165562"/>
                    <a:pt x="4025" y="120008"/>
                  </a:cubicBezTo>
                  <a:cubicBezTo>
                    <a:pt x="5295" y="111169"/>
                    <a:pt x="4025" y="101651"/>
                    <a:pt x="5295" y="92812"/>
                  </a:cubicBezTo>
                  <a:cubicBezTo>
                    <a:pt x="6565" y="78534"/>
                    <a:pt x="9105" y="62896"/>
                    <a:pt x="10375" y="44450"/>
                  </a:cubicBezTo>
                  <a:cubicBezTo>
                    <a:pt x="10375" y="41910"/>
                    <a:pt x="11645" y="39370"/>
                    <a:pt x="12915" y="38100"/>
                  </a:cubicBezTo>
                  <a:cubicBezTo>
                    <a:pt x="34505" y="35560"/>
                    <a:pt x="62260" y="30480"/>
                    <a:pt x="96005" y="29210"/>
                  </a:cubicBezTo>
                  <a:cubicBezTo>
                    <a:pt x="152950" y="25400"/>
                    <a:pt x="209895" y="22860"/>
                    <a:pt x="268949" y="20320"/>
                  </a:cubicBezTo>
                  <a:cubicBezTo>
                    <a:pt x="309022" y="17780"/>
                    <a:pt x="349094" y="16510"/>
                    <a:pt x="387058" y="13970"/>
                  </a:cubicBezTo>
                  <a:cubicBezTo>
                    <a:pt x="425021" y="11430"/>
                    <a:pt x="465094" y="8890"/>
                    <a:pt x="503057" y="8890"/>
                  </a:cubicBezTo>
                  <a:cubicBezTo>
                    <a:pt x="545239" y="7620"/>
                    <a:pt x="587420" y="10160"/>
                    <a:pt x="629602" y="8890"/>
                  </a:cubicBezTo>
                  <a:cubicBezTo>
                    <a:pt x="682329" y="8890"/>
                    <a:pt x="1637741" y="6350"/>
                    <a:pt x="1690468" y="5080"/>
                  </a:cubicBezTo>
                  <a:cubicBezTo>
                    <a:pt x="1741086" y="3810"/>
                    <a:pt x="1791704" y="2540"/>
                    <a:pt x="1844431" y="2540"/>
                  </a:cubicBezTo>
                  <a:cubicBezTo>
                    <a:pt x="1930903" y="1270"/>
                    <a:pt x="2015267" y="0"/>
                    <a:pt x="2101739" y="0"/>
                  </a:cubicBezTo>
                  <a:cubicBezTo>
                    <a:pt x="2137593" y="0"/>
                    <a:pt x="2175556" y="2540"/>
                    <a:pt x="2211411" y="2540"/>
                  </a:cubicBezTo>
                  <a:cubicBezTo>
                    <a:pt x="2310538" y="3810"/>
                    <a:pt x="2411773" y="5080"/>
                    <a:pt x="2510900" y="7620"/>
                  </a:cubicBezTo>
                  <a:cubicBezTo>
                    <a:pt x="2563627" y="8890"/>
                    <a:pt x="2616354" y="12700"/>
                    <a:pt x="2669081" y="16510"/>
                  </a:cubicBezTo>
                  <a:lnTo>
                    <a:pt x="2703065" y="16510"/>
                  </a:lnTo>
                  <a:cubicBezTo>
                    <a:pt x="2714495" y="17780"/>
                    <a:pt x="2723385" y="20320"/>
                    <a:pt x="2733545" y="21590"/>
                  </a:cubicBezTo>
                  <a:close/>
                  <a:moveTo>
                    <a:pt x="2743705" y="952144"/>
                  </a:moveTo>
                  <a:cubicBezTo>
                    <a:pt x="2744975" y="935634"/>
                    <a:pt x="2746245" y="922934"/>
                    <a:pt x="2746245" y="910234"/>
                  </a:cubicBezTo>
                  <a:cubicBezTo>
                    <a:pt x="2744975" y="870621"/>
                    <a:pt x="2743705" y="834586"/>
                    <a:pt x="2743705" y="795831"/>
                  </a:cubicBezTo>
                  <a:cubicBezTo>
                    <a:pt x="2743705" y="778154"/>
                    <a:pt x="2746245" y="760476"/>
                    <a:pt x="2744975" y="742799"/>
                  </a:cubicBezTo>
                  <a:cubicBezTo>
                    <a:pt x="2744975" y="726481"/>
                    <a:pt x="2743705" y="709484"/>
                    <a:pt x="2742435" y="693166"/>
                  </a:cubicBezTo>
                  <a:cubicBezTo>
                    <a:pt x="2737355" y="668010"/>
                    <a:pt x="2725925" y="147204"/>
                    <a:pt x="2725925" y="122048"/>
                  </a:cubicBezTo>
                  <a:cubicBezTo>
                    <a:pt x="2723385" y="100971"/>
                    <a:pt x="2720845" y="79214"/>
                    <a:pt x="2718305" y="58137"/>
                  </a:cubicBezTo>
                  <a:cubicBezTo>
                    <a:pt x="2717035" y="44450"/>
                    <a:pt x="2715765" y="43180"/>
                    <a:pt x="2698608" y="41910"/>
                  </a:cubicBezTo>
                  <a:cubicBezTo>
                    <a:pt x="2692281" y="41910"/>
                    <a:pt x="2688063" y="41910"/>
                    <a:pt x="2681735" y="40640"/>
                  </a:cubicBezTo>
                  <a:cubicBezTo>
                    <a:pt x="2629008" y="36830"/>
                    <a:pt x="2574172" y="31750"/>
                    <a:pt x="2521445" y="30480"/>
                  </a:cubicBezTo>
                  <a:cubicBezTo>
                    <a:pt x="2392792" y="26670"/>
                    <a:pt x="2262029" y="25400"/>
                    <a:pt x="2133375" y="22860"/>
                  </a:cubicBezTo>
                  <a:lnTo>
                    <a:pt x="1981521" y="22860"/>
                  </a:lnTo>
                  <a:cubicBezTo>
                    <a:pt x="1914031" y="22860"/>
                    <a:pt x="1846540" y="22860"/>
                    <a:pt x="1781159" y="24130"/>
                  </a:cubicBezTo>
                  <a:cubicBezTo>
                    <a:pt x="1724214" y="25400"/>
                    <a:pt x="764583" y="29210"/>
                    <a:pt x="707638" y="29210"/>
                  </a:cubicBezTo>
                  <a:cubicBezTo>
                    <a:pt x="614838" y="29210"/>
                    <a:pt x="522039" y="26670"/>
                    <a:pt x="429239" y="33020"/>
                  </a:cubicBezTo>
                  <a:cubicBezTo>
                    <a:pt x="380730" y="36830"/>
                    <a:pt x="334331" y="36830"/>
                    <a:pt x="287931" y="38100"/>
                  </a:cubicBezTo>
                  <a:cubicBezTo>
                    <a:pt x="207786" y="41910"/>
                    <a:pt x="127641" y="45720"/>
                    <a:pt x="47496" y="50800"/>
                  </a:cubicBezTo>
                  <a:cubicBezTo>
                    <a:pt x="33235" y="50800"/>
                    <a:pt x="30695" y="52698"/>
                    <a:pt x="29425" y="60857"/>
                  </a:cubicBezTo>
                  <a:cubicBezTo>
                    <a:pt x="28155" y="73095"/>
                    <a:pt x="28155" y="85333"/>
                    <a:pt x="26885" y="97571"/>
                  </a:cubicBezTo>
                  <a:cubicBezTo>
                    <a:pt x="25615" y="117969"/>
                    <a:pt x="23075" y="137686"/>
                    <a:pt x="21805" y="158083"/>
                  </a:cubicBezTo>
                  <a:cubicBezTo>
                    <a:pt x="16725" y="179840"/>
                    <a:pt x="23075" y="711524"/>
                    <a:pt x="25615" y="733280"/>
                  </a:cubicBezTo>
                  <a:cubicBezTo>
                    <a:pt x="25615" y="756397"/>
                    <a:pt x="25615" y="780194"/>
                    <a:pt x="26885" y="803310"/>
                  </a:cubicBezTo>
                  <a:cubicBezTo>
                    <a:pt x="26885" y="820308"/>
                    <a:pt x="29425" y="837305"/>
                    <a:pt x="29425" y="854303"/>
                  </a:cubicBezTo>
                  <a:cubicBezTo>
                    <a:pt x="29425" y="872660"/>
                    <a:pt x="29425" y="891018"/>
                    <a:pt x="28155" y="910234"/>
                  </a:cubicBezTo>
                  <a:lnTo>
                    <a:pt x="28155" y="920394"/>
                  </a:lnTo>
                  <a:cubicBezTo>
                    <a:pt x="28155" y="930555"/>
                    <a:pt x="31965" y="934365"/>
                    <a:pt x="40855" y="934365"/>
                  </a:cubicBezTo>
                  <a:cubicBezTo>
                    <a:pt x="66478" y="934365"/>
                    <a:pt x="96005" y="935634"/>
                    <a:pt x="123423" y="935634"/>
                  </a:cubicBezTo>
                  <a:cubicBezTo>
                    <a:pt x="163495" y="935634"/>
                    <a:pt x="205677" y="933094"/>
                    <a:pt x="245749" y="935634"/>
                  </a:cubicBezTo>
                  <a:cubicBezTo>
                    <a:pt x="311131" y="939444"/>
                    <a:pt x="376512" y="941984"/>
                    <a:pt x="441894" y="940715"/>
                  </a:cubicBezTo>
                  <a:cubicBezTo>
                    <a:pt x="484075" y="939444"/>
                    <a:pt x="524148" y="941984"/>
                    <a:pt x="566329" y="941984"/>
                  </a:cubicBezTo>
                  <a:cubicBezTo>
                    <a:pt x="627493" y="941984"/>
                    <a:pt x="688656" y="940715"/>
                    <a:pt x="749819" y="941984"/>
                  </a:cubicBezTo>
                  <a:cubicBezTo>
                    <a:pt x="840510" y="943255"/>
                    <a:pt x="1835995" y="933094"/>
                    <a:pt x="1928794" y="935634"/>
                  </a:cubicBezTo>
                  <a:cubicBezTo>
                    <a:pt x="1968867" y="936905"/>
                    <a:pt x="2008939" y="938175"/>
                    <a:pt x="2046903" y="938175"/>
                  </a:cubicBezTo>
                  <a:cubicBezTo>
                    <a:pt x="2116502" y="940715"/>
                    <a:pt x="2183993" y="936905"/>
                    <a:pt x="2253593" y="940715"/>
                  </a:cubicBezTo>
                  <a:cubicBezTo>
                    <a:pt x="2310538" y="943255"/>
                    <a:pt x="2367483" y="943255"/>
                    <a:pt x="2424428" y="945794"/>
                  </a:cubicBezTo>
                  <a:cubicBezTo>
                    <a:pt x="2508791" y="949605"/>
                    <a:pt x="2593154" y="952144"/>
                    <a:pt x="2677517" y="953415"/>
                  </a:cubicBezTo>
                  <a:cubicBezTo>
                    <a:pt x="2705605" y="953415"/>
                    <a:pt x="2723385" y="952144"/>
                    <a:pt x="2743705" y="952144"/>
                  </a:cubicBezTo>
                  <a:close/>
                </a:path>
              </a:pathLst>
            </a:custGeom>
            <a:solidFill>
              <a:srgbClr val="2A2B39"/>
            </a:solidFill>
          </p:spPr>
          <p:txBody>
            <a:bodyPr/>
            <a:lstStyle/>
            <a:p>
              <a:pPr marL="0" algn="r" defTabSz="914400" rtl="1" eaLnBrk="1" latinLnBrk="0" hangingPunct="1"/>
              <a:endParaRPr lang="fr-FR" b="1">
                <a:latin typeface="Microsoft Uighur" panose="02000000000000000000" pitchFamily="2" charset="-78"/>
                <a:cs typeface="Microsoft Uighur" panose="02000000000000000000" pitchFamily="2" charset="-78"/>
              </a:endParaRPr>
            </a:p>
          </p:txBody>
        </p:sp>
      </p:grpSp>
      <p:sp>
        <p:nvSpPr>
          <p:cNvPr id="45" name="TextBox 40">
            <a:extLst>
              <a:ext uri="{FF2B5EF4-FFF2-40B4-BE49-F238E27FC236}">
                <a16:creationId xmlns:a16="http://schemas.microsoft.com/office/drawing/2014/main" id="{B9846239-D0F0-DA8C-E7C0-4E2D20CDE1AF}"/>
              </a:ext>
            </a:extLst>
          </p:cNvPr>
          <p:cNvSpPr txBox="1"/>
          <p:nvPr/>
        </p:nvSpPr>
        <p:spPr>
          <a:xfrm>
            <a:off x="4731759" y="2254596"/>
            <a:ext cx="3431483" cy="400110"/>
          </a:xfrm>
          <a:prstGeom prst="rect">
            <a:avLst/>
          </a:prstGeom>
        </p:spPr>
        <p:txBody>
          <a:bodyPr wrap="square" lIns="0" tIns="0" rIns="0" bIns="0" rtlCol="0" anchor="t">
            <a:spAutoFit/>
          </a:bodyPr>
          <a:lstStyle/>
          <a:p>
            <a:pPr algn="ctr">
              <a:lnSpc>
                <a:spcPts val="1969"/>
              </a:lnSpc>
              <a:spcBef>
                <a:spcPct val="0"/>
              </a:spcBef>
            </a:pPr>
            <a:r>
              <a:rPr lang="ar-SA" sz="5400" b="1" dirty="0">
                <a:solidFill>
                  <a:srgbClr val="2A2B39"/>
                </a:solidFill>
                <a:latin typeface="Microsoft Uighur" panose="02000000000000000000" pitchFamily="2" charset="-78"/>
                <a:ea typeface="Ballpoint"/>
                <a:cs typeface="Microsoft Uighur" panose="02000000000000000000" pitchFamily="2" charset="-78"/>
                <a:sym typeface="Ballpoint"/>
              </a:rPr>
              <a:t>مستوى </a:t>
            </a:r>
            <a:r>
              <a:rPr lang="ar-MA" sz="5400" b="1" dirty="0">
                <a:solidFill>
                  <a:srgbClr val="2A2B39"/>
                </a:solidFill>
                <a:latin typeface="Microsoft Uighur" panose="02000000000000000000" pitchFamily="2" charset="-78"/>
                <a:ea typeface="Ballpoint"/>
                <a:cs typeface="Microsoft Uighur" panose="02000000000000000000" pitchFamily="2" charset="-78"/>
                <a:sym typeface="Ballpoint"/>
              </a:rPr>
              <a:t>طرح</a:t>
            </a:r>
            <a:endParaRPr lang="en-US" sz="5400" b="1" dirty="0">
              <a:solidFill>
                <a:srgbClr val="2A2B39"/>
              </a:solidFill>
              <a:latin typeface="Microsoft Uighur" panose="02000000000000000000" pitchFamily="2" charset="-78"/>
              <a:ea typeface="Ballpoint"/>
              <a:cs typeface="Microsoft Uighur" panose="02000000000000000000" pitchFamily="2" charset="-78"/>
              <a:sym typeface="Ballpoint"/>
            </a:endParaRPr>
          </a:p>
        </p:txBody>
      </p:sp>
      <p:sp>
        <p:nvSpPr>
          <p:cNvPr id="47" name="TextBox 40">
            <a:extLst>
              <a:ext uri="{FF2B5EF4-FFF2-40B4-BE49-F238E27FC236}">
                <a16:creationId xmlns:a16="http://schemas.microsoft.com/office/drawing/2014/main" id="{F6FC0936-5215-DC33-7FC0-B9A641F6CA52}"/>
              </a:ext>
            </a:extLst>
          </p:cNvPr>
          <p:cNvSpPr txBox="1"/>
          <p:nvPr/>
        </p:nvSpPr>
        <p:spPr>
          <a:xfrm>
            <a:off x="9163141" y="5292692"/>
            <a:ext cx="2415397" cy="400110"/>
          </a:xfrm>
          <a:prstGeom prst="rect">
            <a:avLst/>
          </a:prstGeom>
        </p:spPr>
        <p:txBody>
          <a:bodyPr wrap="square" lIns="0" tIns="0" rIns="0" bIns="0" rtlCol="0" anchor="t">
            <a:spAutoFit/>
          </a:bodyPr>
          <a:lstStyle/>
          <a:p>
            <a:pPr algn="ctr">
              <a:lnSpc>
                <a:spcPts val="1969"/>
              </a:lnSpc>
              <a:spcBef>
                <a:spcPct val="0"/>
              </a:spcBef>
            </a:pPr>
            <a:r>
              <a:rPr lang="ar-MA" sz="5400" b="1" dirty="0">
                <a:solidFill>
                  <a:srgbClr val="2A2B39"/>
                </a:solidFill>
                <a:latin typeface="Microsoft Uighur" panose="02000000000000000000" pitchFamily="2" charset="-78"/>
                <a:ea typeface="Ballpoint"/>
                <a:cs typeface="Microsoft Uighur" panose="02000000000000000000" pitchFamily="2" charset="-78"/>
                <a:sym typeface="Ballpoint"/>
              </a:rPr>
              <a:t>المسار </a:t>
            </a:r>
            <a:r>
              <a:rPr lang="ar-SA" sz="5400" b="1" dirty="0">
                <a:solidFill>
                  <a:srgbClr val="2A2B39"/>
                </a:solidFill>
                <a:latin typeface="Microsoft Uighur" panose="02000000000000000000" pitchFamily="2" charset="-78"/>
                <a:ea typeface="Ballpoint"/>
                <a:cs typeface="Microsoft Uighur" panose="02000000000000000000" pitchFamily="2" charset="-78"/>
                <a:sym typeface="Ballpoint"/>
              </a:rPr>
              <a:t>الأول</a:t>
            </a:r>
            <a:endParaRPr lang="en-US" sz="5400" b="1" dirty="0">
              <a:solidFill>
                <a:srgbClr val="2A2B39"/>
              </a:solidFill>
              <a:latin typeface="Microsoft Uighur" panose="02000000000000000000" pitchFamily="2" charset="-78"/>
              <a:ea typeface="Ballpoint"/>
              <a:cs typeface="Microsoft Uighur" panose="02000000000000000000" pitchFamily="2" charset="-78"/>
              <a:sym typeface="Ballpoint"/>
            </a:endParaRPr>
          </a:p>
        </p:txBody>
      </p:sp>
      <p:cxnSp>
        <p:nvCxnSpPr>
          <p:cNvPr id="49" name="Connecteur droit avec flèche 48">
            <a:extLst>
              <a:ext uri="{FF2B5EF4-FFF2-40B4-BE49-F238E27FC236}">
                <a16:creationId xmlns:a16="http://schemas.microsoft.com/office/drawing/2014/main" id="{4718E22B-8A8D-5607-EA18-AE8D64BCABB3}"/>
              </a:ext>
            </a:extLst>
          </p:cNvPr>
          <p:cNvCxnSpPr>
            <a:cxnSpLocks/>
          </p:cNvCxnSpPr>
          <p:nvPr/>
        </p:nvCxnSpPr>
        <p:spPr>
          <a:xfrm flipH="1">
            <a:off x="1910095" y="2811868"/>
            <a:ext cx="3489219" cy="1926035"/>
          </a:xfrm>
          <a:prstGeom prst="straightConnector1">
            <a:avLst/>
          </a:prstGeom>
          <a:ln w="38100">
            <a:tailEnd type="triangle"/>
          </a:ln>
        </p:spPr>
        <p:style>
          <a:lnRef idx="3">
            <a:schemeClr val="accent1"/>
          </a:lnRef>
          <a:fillRef idx="0">
            <a:schemeClr val="accent1"/>
          </a:fillRef>
          <a:effectRef idx="2">
            <a:schemeClr val="accent1"/>
          </a:effectRef>
          <a:fontRef idx="minor">
            <a:schemeClr val="tx1"/>
          </a:fontRef>
        </p:style>
      </p:cxnSp>
      <p:sp>
        <p:nvSpPr>
          <p:cNvPr id="10" name="ZoneTexte 9">
            <a:extLst>
              <a:ext uri="{FF2B5EF4-FFF2-40B4-BE49-F238E27FC236}">
                <a16:creationId xmlns:a16="http://schemas.microsoft.com/office/drawing/2014/main" id="{3BCE43C3-4564-B86A-CDF5-EF73901342F7}"/>
              </a:ext>
            </a:extLst>
          </p:cNvPr>
          <p:cNvSpPr txBox="1"/>
          <p:nvPr/>
        </p:nvSpPr>
        <p:spPr>
          <a:xfrm>
            <a:off x="2084328" y="3438249"/>
            <a:ext cx="2415396" cy="735747"/>
          </a:xfrm>
          <a:prstGeom prst="roundRect">
            <a:avLst>
              <a:gd name="adj" fmla="val 50000"/>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ctr" rtl="1"/>
            <a:r>
              <a:rPr lang="ar-MA" sz="2800" b="1" dirty="0">
                <a:latin typeface="Microsoft Uighur" panose="02000000000000000000" pitchFamily="2" charset="-78"/>
                <a:cs typeface="Microsoft Uighur" panose="02000000000000000000" pitchFamily="2" charset="-78"/>
              </a:rPr>
              <a:t>أعلى قطعا من الطرح</a:t>
            </a:r>
          </a:p>
        </p:txBody>
      </p:sp>
      <p:grpSp>
        <p:nvGrpSpPr>
          <p:cNvPr id="6" name="Group 13">
            <a:extLst>
              <a:ext uri="{FF2B5EF4-FFF2-40B4-BE49-F238E27FC236}">
                <a16:creationId xmlns:a16="http://schemas.microsoft.com/office/drawing/2014/main" id="{21EBBBBA-4B38-90B8-FD20-894C4C10C51A}"/>
              </a:ext>
            </a:extLst>
          </p:cNvPr>
          <p:cNvGrpSpPr/>
          <p:nvPr/>
        </p:nvGrpSpPr>
        <p:grpSpPr>
          <a:xfrm>
            <a:off x="251101" y="4775608"/>
            <a:ext cx="2927188" cy="1191428"/>
            <a:chOff x="0" y="0"/>
            <a:chExt cx="2799723" cy="997865"/>
          </a:xfrm>
        </p:grpSpPr>
        <p:sp>
          <p:nvSpPr>
            <p:cNvPr id="7" name="Freeform 14">
              <a:extLst>
                <a:ext uri="{FF2B5EF4-FFF2-40B4-BE49-F238E27FC236}">
                  <a16:creationId xmlns:a16="http://schemas.microsoft.com/office/drawing/2014/main" id="{99418710-87C3-1DC7-D956-4F57FB885D35}"/>
                </a:ext>
              </a:extLst>
            </p:cNvPr>
            <p:cNvSpPr/>
            <p:nvPr/>
          </p:nvSpPr>
          <p:spPr>
            <a:xfrm>
              <a:off x="40014" y="45156"/>
              <a:ext cx="2759709" cy="952003"/>
            </a:xfrm>
            <a:custGeom>
              <a:avLst/>
              <a:gdLst/>
              <a:ahLst/>
              <a:cxnLst/>
              <a:rect l="l" t="t" r="r" b="b"/>
              <a:pathLst>
                <a:path w="2759709" h="952003">
                  <a:moveTo>
                    <a:pt x="626" y="922228"/>
                  </a:moveTo>
                  <a:cubicBezTo>
                    <a:pt x="-1914" y="931118"/>
                    <a:pt x="3166" y="937468"/>
                    <a:pt x="17794" y="938738"/>
                  </a:cubicBezTo>
                  <a:cubicBezTo>
                    <a:pt x="34644" y="940008"/>
                    <a:pt x="49389" y="940008"/>
                    <a:pt x="66239" y="940008"/>
                  </a:cubicBezTo>
                  <a:cubicBezTo>
                    <a:pt x="133642" y="941278"/>
                    <a:pt x="201045" y="941278"/>
                    <a:pt x="270554" y="942549"/>
                  </a:cubicBezTo>
                  <a:cubicBezTo>
                    <a:pt x="308468" y="943818"/>
                    <a:pt x="346382" y="945088"/>
                    <a:pt x="382189" y="946358"/>
                  </a:cubicBezTo>
                  <a:cubicBezTo>
                    <a:pt x="445379" y="947628"/>
                    <a:pt x="506463" y="947628"/>
                    <a:pt x="569653" y="948899"/>
                  </a:cubicBezTo>
                  <a:cubicBezTo>
                    <a:pt x="594929" y="948899"/>
                    <a:pt x="618099" y="948899"/>
                    <a:pt x="643375" y="947628"/>
                  </a:cubicBezTo>
                  <a:cubicBezTo>
                    <a:pt x="653907" y="947628"/>
                    <a:pt x="666545" y="946358"/>
                    <a:pt x="677076" y="946358"/>
                  </a:cubicBezTo>
                  <a:cubicBezTo>
                    <a:pt x="719203" y="947628"/>
                    <a:pt x="1561737" y="938738"/>
                    <a:pt x="1603863" y="940008"/>
                  </a:cubicBezTo>
                  <a:cubicBezTo>
                    <a:pt x="1662841" y="941278"/>
                    <a:pt x="1825028" y="941278"/>
                    <a:pt x="1884006" y="941278"/>
                  </a:cubicBezTo>
                  <a:cubicBezTo>
                    <a:pt x="1907175" y="941278"/>
                    <a:pt x="1928239" y="940008"/>
                    <a:pt x="1951408" y="940008"/>
                  </a:cubicBezTo>
                  <a:lnTo>
                    <a:pt x="2065151" y="943818"/>
                  </a:lnTo>
                  <a:cubicBezTo>
                    <a:pt x="2147297" y="946358"/>
                    <a:pt x="2227338" y="943818"/>
                    <a:pt x="2309485" y="947628"/>
                  </a:cubicBezTo>
                  <a:cubicBezTo>
                    <a:pt x="2446397" y="952708"/>
                    <a:pt x="2585415" y="946358"/>
                    <a:pt x="2696209" y="951438"/>
                  </a:cubicBezTo>
                  <a:cubicBezTo>
                    <a:pt x="2716529" y="952708"/>
                    <a:pt x="2736849" y="951438"/>
                    <a:pt x="2759709" y="951438"/>
                  </a:cubicBezTo>
                  <a:lnTo>
                    <a:pt x="2759709" y="891749"/>
                  </a:lnTo>
                  <a:cubicBezTo>
                    <a:pt x="2758439" y="843822"/>
                    <a:pt x="2757169" y="811187"/>
                    <a:pt x="2757169" y="776512"/>
                  </a:cubicBezTo>
                  <a:cubicBezTo>
                    <a:pt x="2757169" y="736397"/>
                    <a:pt x="2760979" y="695603"/>
                    <a:pt x="2754629" y="655489"/>
                  </a:cubicBezTo>
                  <a:cubicBezTo>
                    <a:pt x="2747009" y="628973"/>
                    <a:pt x="2735579" y="106128"/>
                    <a:pt x="2735579" y="79612"/>
                  </a:cubicBezTo>
                  <a:cubicBezTo>
                    <a:pt x="2733039" y="61254"/>
                    <a:pt x="2731769" y="42217"/>
                    <a:pt x="2729229" y="23860"/>
                  </a:cubicBezTo>
                  <a:cubicBezTo>
                    <a:pt x="2729229" y="18420"/>
                    <a:pt x="2727959" y="12981"/>
                    <a:pt x="2726689" y="5644"/>
                  </a:cubicBezTo>
                  <a:cubicBezTo>
                    <a:pt x="2716529" y="3104"/>
                    <a:pt x="2707639" y="1834"/>
                    <a:pt x="2697479" y="564"/>
                  </a:cubicBezTo>
                  <a:cubicBezTo>
                    <a:pt x="2689859" y="-706"/>
                    <a:pt x="2682239" y="564"/>
                    <a:pt x="2675889" y="564"/>
                  </a:cubicBezTo>
                  <a:lnTo>
                    <a:pt x="7262" y="5644"/>
                  </a:lnTo>
                  <a:lnTo>
                    <a:pt x="626" y="922228"/>
                  </a:lnTo>
                  <a:close/>
                </a:path>
              </a:pathLst>
            </a:custGeom>
            <a:solidFill>
              <a:srgbClr val="FFDA68"/>
            </a:solidFill>
          </p:spPr>
          <p:txBody>
            <a:bodyPr/>
            <a:lstStyle/>
            <a:p>
              <a:endParaRPr lang="fr-FR" b="1">
                <a:latin typeface="Microsoft Uighur" panose="02000000000000000000" pitchFamily="2" charset="-78"/>
                <a:cs typeface="Microsoft Uighur" panose="02000000000000000000" pitchFamily="2" charset="-78"/>
              </a:endParaRPr>
            </a:p>
          </p:txBody>
        </p:sp>
        <p:sp>
          <p:nvSpPr>
            <p:cNvPr id="8" name="Freeform 15">
              <a:extLst>
                <a:ext uri="{FF2B5EF4-FFF2-40B4-BE49-F238E27FC236}">
                  <a16:creationId xmlns:a16="http://schemas.microsoft.com/office/drawing/2014/main" id="{F2BACE3B-3B1A-00B8-39CE-409FF84F355A}"/>
                </a:ext>
              </a:extLst>
            </p:cNvPr>
            <p:cNvSpPr/>
            <p:nvPr/>
          </p:nvSpPr>
          <p:spPr>
            <a:xfrm>
              <a:off x="11430" y="16510"/>
              <a:ext cx="2738763" cy="943255"/>
            </a:xfrm>
            <a:custGeom>
              <a:avLst/>
              <a:gdLst/>
              <a:ahLst/>
              <a:cxnLst/>
              <a:rect l="l" t="t" r="r" b="b"/>
              <a:pathLst>
                <a:path w="2738763" h="943255">
                  <a:moveTo>
                    <a:pt x="2738763" y="943255"/>
                  </a:moveTo>
                  <a:lnTo>
                    <a:pt x="0" y="935634"/>
                  </a:lnTo>
                  <a:lnTo>
                    <a:pt x="0" y="336705"/>
                  </a:lnTo>
                  <a:lnTo>
                    <a:pt x="7620" y="20320"/>
                  </a:lnTo>
                  <a:lnTo>
                    <a:pt x="1369155" y="0"/>
                  </a:lnTo>
                  <a:lnTo>
                    <a:pt x="2717173" y="8890"/>
                  </a:lnTo>
                  <a:close/>
                </a:path>
              </a:pathLst>
            </a:custGeom>
            <a:solidFill>
              <a:srgbClr val="F8F8F8"/>
            </a:solidFill>
          </p:spPr>
          <p:txBody>
            <a:bodyPr/>
            <a:lstStyle/>
            <a:p>
              <a:endParaRPr lang="fr-FR" b="1" dirty="0">
                <a:latin typeface="Microsoft Uighur" panose="02000000000000000000" pitchFamily="2" charset="-78"/>
                <a:cs typeface="Microsoft Uighur" panose="02000000000000000000" pitchFamily="2" charset="-78"/>
              </a:endParaRPr>
            </a:p>
          </p:txBody>
        </p:sp>
        <p:sp>
          <p:nvSpPr>
            <p:cNvPr id="11" name="Freeform 16">
              <a:extLst>
                <a:ext uri="{FF2B5EF4-FFF2-40B4-BE49-F238E27FC236}">
                  <a16:creationId xmlns:a16="http://schemas.microsoft.com/office/drawing/2014/main" id="{C55FBE58-1BB0-0FBA-A4D6-331ED058FF89}"/>
                </a:ext>
              </a:extLst>
            </p:cNvPr>
            <p:cNvSpPr/>
            <p:nvPr/>
          </p:nvSpPr>
          <p:spPr>
            <a:xfrm>
              <a:off x="-215" y="0"/>
              <a:ext cx="2763108" cy="969219"/>
            </a:xfrm>
            <a:custGeom>
              <a:avLst/>
              <a:gdLst/>
              <a:ahLst/>
              <a:cxnLst/>
              <a:rect l="l" t="t" r="r" b="b"/>
              <a:pathLst>
                <a:path w="2763108" h="969219">
                  <a:moveTo>
                    <a:pt x="2730088" y="21590"/>
                  </a:moveTo>
                  <a:cubicBezTo>
                    <a:pt x="2731358" y="34290"/>
                    <a:pt x="2731358" y="44450"/>
                    <a:pt x="2732628" y="53378"/>
                  </a:cubicBezTo>
                  <a:cubicBezTo>
                    <a:pt x="2735168" y="71735"/>
                    <a:pt x="2736438" y="90772"/>
                    <a:pt x="2738978" y="109130"/>
                  </a:cubicBezTo>
                  <a:cubicBezTo>
                    <a:pt x="2738978" y="135646"/>
                    <a:pt x="2751678" y="658491"/>
                    <a:pt x="2758028" y="685007"/>
                  </a:cubicBezTo>
                  <a:cubicBezTo>
                    <a:pt x="2764378" y="725122"/>
                    <a:pt x="2760568" y="765916"/>
                    <a:pt x="2760568" y="806030"/>
                  </a:cubicBezTo>
                  <a:cubicBezTo>
                    <a:pt x="2760568" y="841385"/>
                    <a:pt x="2761838" y="874020"/>
                    <a:pt x="2763108" y="908964"/>
                  </a:cubicBezTo>
                  <a:lnTo>
                    <a:pt x="2763108" y="968655"/>
                  </a:lnTo>
                  <a:cubicBezTo>
                    <a:pt x="2740248" y="968655"/>
                    <a:pt x="2719928" y="969924"/>
                    <a:pt x="2699608" y="968655"/>
                  </a:cubicBezTo>
                  <a:cubicBezTo>
                    <a:pt x="2564560" y="963574"/>
                    <a:pt x="2425542" y="969924"/>
                    <a:pt x="2288631" y="964844"/>
                  </a:cubicBezTo>
                  <a:cubicBezTo>
                    <a:pt x="2206483" y="961034"/>
                    <a:pt x="2126443" y="963574"/>
                    <a:pt x="2044296" y="961034"/>
                  </a:cubicBezTo>
                  <a:lnTo>
                    <a:pt x="1930554" y="957224"/>
                  </a:lnTo>
                  <a:cubicBezTo>
                    <a:pt x="1907384" y="957224"/>
                    <a:pt x="1886321" y="958494"/>
                    <a:pt x="1863151" y="958494"/>
                  </a:cubicBezTo>
                  <a:cubicBezTo>
                    <a:pt x="1804174" y="957224"/>
                    <a:pt x="1641986" y="958494"/>
                    <a:pt x="1583009" y="957224"/>
                  </a:cubicBezTo>
                  <a:cubicBezTo>
                    <a:pt x="1540882" y="955955"/>
                    <a:pt x="698348" y="964844"/>
                    <a:pt x="656222" y="963574"/>
                  </a:cubicBezTo>
                  <a:cubicBezTo>
                    <a:pt x="645690" y="963574"/>
                    <a:pt x="633052" y="964844"/>
                    <a:pt x="622520" y="964844"/>
                  </a:cubicBezTo>
                  <a:cubicBezTo>
                    <a:pt x="597244" y="964844"/>
                    <a:pt x="574074" y="966114"/>
                    <a:pt x="548798" y="966114"/>
                  </a:cubicBezTo>
                  <a:cubicBezTo>
                    <a:pt x="485608" y="966114"/>
                    <a:pt x="424525" y="964844"/>
                    <a:pt x="361335" y="963574"/>
                  </a:cubicBezTo>
                  <a:cubicBezTo>
                    <a:pt x="323421" y="962305"/>
                    <a:pt x="285507" y="961034"/>
                    <a:pt x="249699" y="959764"/>
                  </a:cubicBezTo>
                  <a:cubicBezTo>
                    <a:pt x="182296" y="958494"/>
                    <a:pt x="114894" y="957224"/>
                    <a:pt x="45385" y="957224"/>
                  </a:cubicBezTo>
                  <a:cubicBezTo>
                    <a:pt x="34505" y="957224"/>
                    <a:pt x="25615" y="957224"/>
                    <a:pt x="15455" y="955955"/>
                  </a:cubicBezTo>
                  <a:cubicBezTo>
                    <a:pt x="6565" y="954684"/>
                    <a:pt x="1485" y="948334"/>
                    <a:pt x="4025" y="939444"/>
                  </a:cubicBezTo>
                  <a:cubicBezTo>
                    <a:pt x="12915" y="908015"/>
                    <a:pt x="9105" y="891018"/>
                    <a:pt x="7835" y="873340"/>
                  </a:cubicBezTo>
                  <a:cubicBezTo>
                    <a:pt x="6565" y="837305"/>
                    <a:pt x="2755" y="801950"/>
                    <a:pt x="4025" y="765916"/>
                  </a:cubicBezTo>
                  <a:cubicBezTo>
                    <a:pt x="1485" y="721042"/>
                    <a:pt x="-3595" y="165562"/>
                    <a:pt x="4025" y="120008"/>
                  </a:cubicBezTo>
                  <a:cubicBezTo>
                    <a:pt x="5295" y="111169"/>
                    <a:pt x="4025" y="101651"/>
                    <a:pt x="5295" y="92812"/>
                  </a:cubicBezTo>
                  <a:cubicBezTo>
                    <a:pt x="6565" y="78534"/>
                    <a:pt x="9105" y="62896"/>
                    <a:pt x="10375" y="44450"/>
                  </a:cubicBezTo>
                  <a:cubicBezTo>
                    <a:pt x="10375" y="41910"/>
                    <a:pt x="11645" y="39370"/>
                    <a:pt x="12915" y="38100"/>
                  </a:cubicBezTo>
                  <a:cubicBezTo>
                    <a:pt x="34505" y="35560"/>
                    <a:pt x="62235" y="30480"/>
                    <a:pt x="95937" y="29210"/>
                  </a:cubicBezTo>
                  <a:cubicBezTo>
                    <a:pt x="152808" y="25400"/>
                    <a:pt x="209679" y="22860"/>
                    <a:pt x="268656" y="20320"/>
                  </a:cubicBezTo>
                  <a:cubicBezTo>
                    <a:pt x="308676" y="17780"/>
                    <a:pt x="348697" y="16510"/>
                    <a:pt x="386611" y="13970"/>
                  </a:cubicBezTo>
                  <a:cubicBezTo>
                    <a:pt x="424525" y="11430"/>
                    <a:pt x="464545" y="8890"/>
                    <a:pt x="502459" y="8890"/>
                  </a:cubicBezTo>
                  <a:cubicBezTo>
                    <a:pt x="544586" y="7620"/>
                    <a:pt x="586712" y="10160"/>
                    <a:pt x="628839" y="8890"/>
                  </a:cubicBezTo>
                  <a:cubicBezTo>
                    <a:pt x="681498" y="8890"/>
                    <a:pt x="1635667" y="6350"/>
                    <a:pt x="1688325" y="5080"/>
                  </a:cubicBezTo>
                  <a:cubicBezTo>
                    <a:pt x="1738877" y="3810"/>
                    <a:pt x="1789429" y="2540"/>
                    <a:pt x="1842088" y="2540"/>
                  </a:cubicBezTo>
                  <a:cubicBezTo>
                    <a:pt x="1928447" y="1270"/>
                    <a:pt x="2012701" y="0"/>
                    <a:pt x="2099060" y="0"/>
                  </a:cubicBezTo>
                  <a:cubicBezTo>
                    <a:pt x="2134868" y="0"/>
                    <a:pt x="2172782" y="2540"/>
                    <a:pt x="2208590" y="2540"/>
                  </a:cubicBezTo>
                  <a:cubicBezTo>
                    <a:pt x="2307588" y="3810"/>
                    <a:pt x="2408691" y="5080"/>
                    <a:pt x="2507689" y="7620"/>
                  </a:cubicBezTo>
                  <a:cubicBezTo>
                    <a:pt x="2560348" y="8890"/>
                    <a:pt x="2613006" y="12700"/>
                    <a:pt x="2665664" y="16510"/>
                  </a:cubicBezTo>
                  <a:lnTo>
                    <a:pt x="2699608" y="16510"/>
                  </a:lnTo>
                  <a:cubicBezTo>
                    <a:pt x="2711038" y="17780"/>
                    <a:pt x="2719928" y="20320"/>
                    <a:pt x="2730088" y="21590"/>
                  </a:cubicBezTo>
                  <a:close/>
                  <a:moveTo>
                    <a:pt x="2740248" y="952144"/>
                  </a:moveTo>
                  <a:cubicBezTo>
                    <a:pt x="2741518" y="935634"/>
                    <a:pt x="2742788" y="922934"/>
                    <a:pt x="2742788" y="910234"/>
                  </a:cubicBezTo>
                  <a:cubicBezTo>
                    <a:pt x="2741518" y="870621"/>
                    <a:pt x="2740248" y="834586"/>
                    <a:pt x="2740248" y="795831"/>
                  </a:cubicBezTo>
                  <a:cubicBezTo>
                    <a:pt x="2740248" y="778154"/>
                    <a:pt x="2742788" y="760476"/>
                    <a:pt x="2741518" y="742799"/>
                  </a:cubicBezTo>
                  <a:cubicBezTo>
                    <a:pt x="2741518" y="726481"/>
                    <a:pt x="2740248" y="709484"/>
                    <a:pt x="2738978" y="693166"/>
                  </a:cubicBezTo>
                  <a:cubicBezTo>
                    <a:pt x="2733898" y="668010"/>
                    <a:pt x="2722468" y="147204"/>
                    <a:pt x="2722468" y="122048"/>
                  </a:cubicBezTo>
                  <a:cubicBezTo>
                    <a:pt x="2719928" y="100971"/>
                    <a:pt x="2717388" y="79214"/>
                    <a:pt x="2714848" y="58137"/>
                  </a:cubicBezTo>
                  <a:cubicBezTo>
                    <a:pt x="2713578" y="44450"/>
                    <a:pt x="2712308" y="43180"/>
                    <a:pt x="2695153" y="41910"/>
                  </a:cubicBezTo>
                  <a:cubicBezTo>
                    <a:pt x="2688834" y="41910"/>
                    <a:pt x="2684621" y="41910"/>
                    <a:pt x="2678302" y="40640"/>
                  </a:cubicBezTo>
                  <a:cubicBezTo>
                    <a:pt x="2625644" y="36830"/>
                    <a:pt x="2570879" y="31750"/>
                    <a:pt x="2518221" y="30480"/>
                  </a:cubicBezTo>
                  <a:cubicBezTo>
                    <a:pt x="2389735" y="26670"/>
                    <a:pt x="2259142" y="25400"/>
                    <a:pt x="2130656" y="22860"/>
                  </a:cubicBezTo>
                  <a:lnTo>
                    <a:pt x="1978999" y="22860"/>
                  </a:lnTo>
                  <a:cubicBezTo>
                    <a:pt x="1911597" y="22860"/>
                    <a:pt x="1844194" y="22860"/>
                    <a:pt x="1778898" y="24130"/>
                  </a:cubicBezTo>
                  <a:cubicBezTo>
                    <a:pt x="1722027" y="25400"/>
                    <a:pt x="763645" y="29210"/>
                    <a:pt x="706773" y="29210"/>
                  </a:cubicBezTo>
                  <a:cubicBezTo>
                    <a:pt x="614095" y="29210"/>
                    <a:pt x="521416" y="26670"/>
                    <a:pt x="428737" y="33020"/>
                  </a:cubicBezTo>
                  <a:cubicBezTo>
                    <a:pt x="380292" y="36830"/>
                    <a:pt x="333952" y="36830"/>
                    <a:pt x="287613" y="38100"/>
                  </a:cubicBezTo>
                  <a:cubicBezTo>
                    <a:pt x="207572" y="41910"/>
                    <a:pt x="127532" y="45720"/>
                    <a:pt x="47491" y="50800"/>
                  </a:cubicBezTo>
                  <a:cubicBezTo>
                    <a:pt x="33235" y="50800"/>
                    <a:pt x="30695" y="52698"/>
                    <a:pt x="29425" y="60857"/>
                  </a:cubicBezTo>
                  <a:cubicBezTo>
                    <a:pt x="28155" y="73095"/>
                    <a:pt x="28155" y="85333"/>
                    <a:pt x="26885" y="97571"/>
                  </a:cubicBezTo>
                  <a:cubicBezTo>
                    <a:pt x="25615" y="117969"/>
                    <a:pt x="23075" y="137686"/>
                    <a:pt x="21805" y="158083"/>
                  </a:cubicBezTo>
                  <a:cubicBezTo>
                    <a:pt x="16725" y="179840"/>
                    <a:pt x="23075" y="711524"/>
                    <a:pt x="25615" y="733280"/>
                  </a:cubicBezTo>
                  <a:cubicBezTo>
                    <a:pt x="25615" y="756397"/>
                    <a:pt x="25615" y="780194"/>
                    <a:pt x="26885" y="803310"/>
                  </a:cubicBezTo>
                  <a:cubicBezTo>
                    <a:pt x="26885" y="820308"/>
                    <a:pt x="29425" y="837305"/>
                    <a:pt x="29425" y="854303"/>
                  </a:cubicBezTo>
                  <a:cubicBezTo>
                    <a:pt x="29425" y="872660"/>
                    <a:pt x="29425" y="891018"/>
                    <a:pt x="28155" y="910234"/>
                  </a:cubicBezTo>
                  <a:lnTo>
                    <a:pt x="28155" y="920394"/>
                  </a:lnTo>
                  <a:cubicBezTo>
                    <a:pt x="28155" y="930555"/>
                    <a:pt x="31965" y="934365"/>
                    <a:pt x="40855" y="934365"/>
                  </a:cubicBezTo>
                  <a:cubicBezTo>
                    <a:pt x="66448" y="934365"/>
                    <a:pt x="95937" y="935634"/>
                    <a:pt x="123319" y="935634"/>
                  </a:cubicBezTo>
                  <a:cubicBezTo>
                    <a:pt x="163339" y="935634"/>
                    <a:pt x="205466" y="933094"/>
                    <a:pt x="245486" y="935634"/>
                  </a:cubicBezTo>
                  <a:cubicBezTo>
                    <a:pt x="310783" y="939444"/>
                    <a:pt x="376079" y="941984"/>
                    <a:pt x="441375" y="940715"/>
                  </a:cubicBezTo>
                  <a:cubicBezTo>
                    <a:pt x="483502" y="939444"/>
                    <a:pt x="523522" y="941984"/>
                    <a:pt x="565649" y="941984"/>
                  </a:cubicBezTo>
                  <a:cubicBezTo>
                    <a:pt x="626733" y="941984"/>
                    <a:pt x="687817" y="940715"/>
                    <a:pt x="748900" y="941984"/>
                  </a:cubicBezTo>
                  <a:cubicBezTo>
                    <a:pt x="839473" y="943255"/>
                    <a:pt x="1833662" y="933094"/>
                    <a:pt x="1926341" y="935634"/>
                  </a:cubicBezTo>
                  <a:cubicBezTo>
                    <a:pt x="1966361" y="936905"/>
                    <a:pt x="2006382" y="938175"/>
                    <a:pt x="2044296" y="938175"/>
                  </a:cubicBezTo>
                  <a:cubicBezTo>
                    <a:pt x="2113805" y="940715"/>
                    <a:pt x="2181207" y="936905"/>
                    <a:pt x="2250717" y="940715"/>
                  </a:cubicBezTo>
                  <a:cubicBezTo>
                    <a:pt x="2307588" y="943255"/>
                    <a:pt x="2364458" y="943255"/>
                    <a:pt x="2421330" y="945794"/>
                  </a:cubicBezTo>
                  <a:cubicBezTo>
                    <a:pt x="2505583" y="949605"/>
                    <a:pt x="2589836" y="952144"/>
                    <a:pt x="2674090" y="953415"/>
                  </a:cubicBezTo>
                  <a:cubicBezTo>
                    <a:pt x="2702148" y="953415"/>
                    <a:pt x="2719928" y="952144"/>
                    <a:pt x="2740248" y="952144"/>
                  </a:cubicBezTo>
                  <a:close/>
                </a:path>
              </a:pathLst>
            </a:custGeom>
            <a:solidFill>
              <a:srgbClr val="2A2B39"/>
            </a:solidFill>
          </p:spPr>
          <p:txBody>
            <a:bodyPr/>
            <a:lstStyle/>
            <a:p>
              <a:endParaRPr lang="fr-FR" b="1">
                <a:latin typeface="Microsoft Uighur" panose="02000000000000000000" pitchFamily="2" charset="-78"/>
                <a:cs typeface="Microsoft Uighur" panose="02000000000000000000" pitchFamily="2" charset="-78"/>
              </a:endParaRPr>
            </a:p>
          </p:txBody>
        </p:sp>
      </p:grpSp>
      <p:sp>
        <p:nvSpPr>
          <p:cNvPr id="12" name="TextBox 40">
            <a:extLst>
              <a:ext uri="{FF2B5EF4-FFF2-40B4-BE49-F238E27FC236}">
                <a16:creationId xmlns:a16="http://schemas.microsoft.com/office/drawing/2014/main" id="{6CE1D3E4-C42F-E5AF-748E-205C5383712F}"/>
              </a:ext>
            </a:extLst>
          </p:cNvPr>
          <p:cNvSpPr txBox="1"/>
          <p:nvPr/>
        </p:nvSpPr>
        <p:spPr>
          <a:xfrm>
            <a:off x="95593" y="5305030"/>
            <a:ext cx="3431483" cy="400110"/>
          </a:xfrm>
          <a:prstGeom prst="rect">
            <a:avLst/>
          </a:prstGeom>
        </p:spPr>
        <p:txBody>
          <a:bodyPr wrap="square" lIns="0" tIns="0" rIns="0" bIns="0" rtlCol="0" anchor="t">
            <a:spAutoFit/>
          </a:bodyPr>
          <a:lstStyle/>
          <a:p>
            <a:pPr algn="ctr">
              <a:lnSpc>
                <a:spcPts val="1969"/>
              </a:lnSpc>
              <a:spcBef>
                <a:spcPct val="0"/>
              </a:spcBef>
            </a:pPr>
            <a:r>
              <a:rPr lang="ar-SA" sz="5400" b="1" dirty="0">
                <a:solidFill>
                  <a:srgbClr val="2A2B39"/>
                </a:solidFill>
                <a:latin typeface="Microsoft Uighur" panose="02000000000000000000" pitchFamily="2" charset="-78"/>
                <a:ea typeface="Ballpoint"/>
                <a:cs typeface="Microsoft Uighur" panose="02000000000000000000" pitchFamily="2" charset="-78"/>
                <a:sym typeface="Ballpoint"/>
              </a:rPr>
              <a:t>ال</a:t>
            </a:r>
            <a:r>
              <a:rPr lang="ar-MA" sz="5400" b="1" dirty="0">
                <a:solidFill>
                  <a:srgbClr val="2A2B39"/>
                </a:solidFill>
                <a:latin typeface="Microsoft Uighur" panose="02000000000000000000" pitchFamily="2" charset="-78"/>
                <a:ea typeface="Ballpoint"/>
                <a:cs typeface="Microsoft Uighur" panose="02000000000000000000" pitchFamily="2" charset="-78"/>
                <a:sym typeface="Ballpoint"/>
              </a:rPr>
              <a:t>مسار الثالث</a:t>
            </a:r>
          </a:p>
        </p:txBody>
      </p:sp>
      <p:sp>
        <p:nvSpPr>
          <p:cNvPr id="2" name="ZoneTexte 1">
            <a:extLst>
              <a:ext uri="{FF2B5EF4-FFF2-40B4-BE49-F238E27FC236}">
                <a16:creationId xmlns:a16="http://schemas.microsoft.com/office/drawing/2014/main" id="{D9BF54FB-97C3-DD7F-DC46-6F11A940AD0D}"/>
              </a:ext>
            </a:extLst>
          </p:cNvPr>
          <p:cNvSpPr txBox="1"/>
          <p:nvPr/>
        </p:nvSpPr>
        <p:spPr>
          <a:xfrm>
            <a:off x="7992186" y="3472430"/>
            <a:ext cx="2347023" cy="735747"/>
          </a:xfrm>
          <a:prstGeom prst="roundRect">
            <a:avLst>
              <a:gd name="adj" fmla="val 50000"/>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ctr" rtl="1"/>
            <a:r>
              <a:rPr lang="ar-MA" sz="2800" b="1" dirty="0">
                <a:latin typeface="Microsoft Uighur" panose="02000000000000000000" pitchFamily="2" charset="-78"/>
                <a:cs typeface="Microsoft Uighur" panose="02000000000000000000" pitchFamily="2" charset="-78"/>
              </a:rPr>
              <a:t>أدنى قطعا من الطرح</a:t>
            </a:r>
            <a:endParaRPr lang="fr-FR" sz="2800" b="1" dirty="0">
              <a:latin typeface="Microsoft Uighur" panose="02000000000000000000" pitchFamily="2" charset="-78"/>
              <a:cs typeface="Microsoft Uighur" panose="02000000000000000000" pitchFamily="2" charset="-78"/>
            </a:endParaRPr>
          </a:p>
        </p:txBody>
      </p:sp>
      <p:sp>
        <p:nvSpPr>
          <p:cNvPr id="3" name="ZoneTexte 2">
            <a:extLst>
              <a:ext uri="{FF2B5EF4-FFF2-40B4-BE49-F238E27FC236}">
                <a16:creationId xmlns:a16="http://schemas.microsoft.com/office/drawing/2014/main" id="{57DBF913-6C92-400F-D973-53BCB8AEE462}"/>
              </a:ext>
            </a:extLst>
          </p:cNvPr>
          <p:cNvSpPr txBox="1"/>
          <p:nvPr/>
        </p:nvSpPr>
        <p:spPr>
          <a:xfrm>
            <a:off x="5161964" y="3456392"/>
            <a:ext cx="2415396" cy="735747"/>
          </a:xfrm>
          <a:prstGeom prst="roundRect">
            <a:avLst>
              <a:gd name="adj" fmla="val 50000"/>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ctr" rtl="1"/>
            <a:r>
              <a:rPr lang="ar-MA" sz="2800" b="1" dirty="0">
                <a:latin typeface="Microsoft Uighur" panose="02000000000000000000" pitchFamily="2" charset="-78"/>
                <a:cs typeface="Microsoft Uighur" panose="02000000000000000000" pitchFamily="2" charset="-78"/>
              </a:rPr>
              <a:t>يساوي الطرح</a:t>
            </a:r>
          </a:p>
        </p:txBody>
      </p:sp>
      <p:grpSp>
        <p:nvGrpSpPr>
          <p:cNvPr id="16" name="Group 35">
            <a:extLst>
              <a:ext uri="{FF2B5EF4-FFF2-40B4-BE49-F238E27FC236}">
                <a16:creationId xmlns:a16="http://schemas.microsoft.com/office/drawing/2014/main" id="{5687FE16-4789-2A74-629D-A93586608CFB}"/>
              </a:ext>
            </a:extLst>
          </p:cNvPr>
          <p:cNvGrpSpPr/>
          <p:nvPr/>
        </p:nvGrpSpPr>
        <p:grpSpPr>
          <a:xfrm>
            <a:off x="4968098" y="4789421"/>
            <a:ext cx="2965929" cy="1186011"/>
            <a:chOff x="0" y="0"/>
            <a:chExt cx="2803180" cy="997865"/>
          </a:xfrm>
        </p:grpSpPr>
        <p:sp>
          <p:nvSpPr>
            <p:cNvPr id="17" name="Freeform 36">
              <a:extLst>
                <a:ext uri="{FF2B5EF4-FFF2-40B4-BE49-F238E27FC236}">
                  <a16:creationId xmlns:a16="http://schemas.microsoft.com/office/drawing/2014/main" id="{F340D508-8CC6-B294-1319-9D01ED9C0794}"/>
                </a:ext>
              </a:extLst>
            </p:cNvPr>
            <p:cNvSpPr/>
            <p:nvPr/>
          </p:nvSpPr>
          <p:spPr>
            <a:xfrm>
              <a:off x="40014" y="45156"/>
              <a:ext cx="2763167" cy="952003"/>
            </a:xfrm>
            <a:custGeom>
              <a:avLst/>
              <a:gdLst/>
              <a:ahLst/>
              <a:cxnLst/>
              <a:rect l="l" t="t" r="r" b="b"/>
              <a:pathLst>
                <a:path w="2763167" h="952003">
                  <a:moveTo>
                    <a:pt x="626" y="922228"/>
                  </a:moveTo>
                  <a:cubicBezTo>
                    <a:pt x="-1914" y="931118"/>
                    <a:pt x="3166" y="937468"/>
                    <a:pt x="17812" y="938738"/>
                  </a:cubicBezTo>
                  <a:cubicBezTo>
                    <a:pt x="34685" y="940008"/>
                    <a:pt x="49449" y="940008"/>
                    <a:pt x="66321" y="940008"/>
                  </a:cubicBezTo>
                  <a:cubicBezTo>
                    <a:pt x="133812" y="941278"/>
                    <a:pt x="201302" y="941278"/>
                    <a:pt x="270902" y="942549"/>
                  </a:cubicBezTo>
                  <a:cubicBezTo>
                    <a:pt x="308865" y="943818"/>
                    <a:pt x="346829" y="945088"/>
                    <a:pt x="382683" y="946358"/>
                  </a:cubicBezTo>
                  <a:cubicBezTo>
                    <a:pt x="445955" y="947628"/>
                    <a:pt x="507119" y="947628"/>
                    <a:pt x="570391" y="948899"/>
                  </a:cubicBezTo>
                  <a:cubicBezTo>
                    <a:pt x="595700" y="948899"/>
                    <a:pt x="618900" y="948899"/>
                    <a:pt x="644209" y="947628"/>
                  </a:cubicBezTo>
                  <a:cubicBezTo>
                    <a:pt x="654754" y="947628"/>
                    <a:pt x="667409" y="946358"/>
                    <a:pt x="677954" y="946358"/>
                  </a:cubicBezTo>
                  <a:cubicBezTo>
                    <a:pt x="720136" y="947628"/>
                    <a:pt x="1563767" y="938738"/>
                    <a:pt x="1605949" y="940008"/>
                  </a:cubicBezTo>
                  <a:cubicBezTo>
                    <a:pt x="1665003" y="941278"/>
                    <a:pt x="1827402" y="941278"/>
                    <a:pt x="1886456" y="941278"/>
                  </a:cubicBezTo>
                  <a:cubicBezTo>
                    <a:pt x="1909656" y="941278"/>
                    <a:pt x="1930747" y="940008"/>
                    <a:pt x="1953947" y="940008"/>
                  </a:cubicBezTo>
                  <a:lnTo>
                    <a:pt x="2067837" y="943818"/>
                  </a:lnTo>
                  <a:cubicBezTo>
                    <a:pt x="2150091" y="946358"/>
                    <a:pt x="2230236" y="943818"/>
                    <a:pt x="2312490" y="947628"/>
                  </a:cubicBezTo>
                  <a:cubicBezTo>
                    <a:pt x="2449580" y="952708"/>
                    <a:pt x="2588779" y="946358"/>
                    <a:pt x="2699666" y="951438"/>
                  </a:cubicBezTo>
                  <a:cubicBezTo>
                    <a:pt x="2719986" y="952708"/>
                    <a:pt x="2740306" y="951438"/>
                    <a:pt x="2763166" y="951438"/>
                  </a:cubicBezTo>
                  <a:lnTo>
                    <a:pt x="2763166" y="891749"/>
                  </a:lnTo>
                  <a:cubicBezTo>
                    <a:pt x="2761896" y="843822"/>
                    <a:pt x="2760626" y="811187"/>
                    <a:pt x="2760626" y="776512"/>
                  </a:cubicBezTo>
                  <a:cubicBezTo>
                    <a:pt x="2760626" y="736397"/>
                    <a:pt x="2764436" y="695603"/>
                    <a:pt x="2758086" y="655489"/>
                  </a:cubicBezTo>
                  <a:cubicBezTo>
                    <a:pt x="2750466" y="628973"/>
                    <a:pt x="2739036" y="106128"/>
                    <a:pt x="2739036" y="79612"/>
                  </a:cubicBezTo>
                  <a:cubicBezTo>
                    <a:pt x="2736496" y="61254"/>
                    <a:pt x="2735226" y="42217"/>
                    <a:pt x="2732686" y="23860"/>
                  </a:cubicBezTo>
                  <a:cubicBezTo>
                    <a:pt x="2732686" y="18420"/>
                    <a:pt x="2731416" y="12981"/>
                    <a:pt x="2730146" y="5644"/>
                  </a:cubicBezTo>
                  <a:cubicBezTo>
                    <a:pt x="2719986" y="3104"/>
                    <a:pt x="2711096" y="1834"/>
                    <a:pt x="2700936" y="564"/>
                  </a:cubicBezTo>
                  <a:cubicBezTo>
                    <a:pt x="2693316" y="-706"/>
                    <a:pt x="2685696" y="564"/>
                    <a:pt x="2679346" y="564"/>
                  </a:cubicBezTo>
                  <a:lnTo>
                    <a:pt x="7267" y="5644"/>
                  </a:lnTo>
                  <a:lnTo>
                    <a:pt x="626" y="922228"/>
                  </a:lnTo>
                  <a:close/>
                </a:path>
              </a:pathLst>
            </a:custGeom>
            <a:solidFill>
              <a:srgbClr val="96C15E"/>
            </a:solidFill>
          </p:spPr>
          <p:txBody>
            <a:bodyPr/>
            <a:lstStyle/>
            <a:p>
              <a:endParaRPr lang="fr-FR" b="1">
                <a:latin typeface="Microsoft Uighur" panose="02000000000000000000" pitchFamily="2" charset="-78"/>
                <a:cs typeface="Microsoft Uighur" panose="02000000000000000000" pitchFamily="2" charset="-78"/>
              </a:endParaRPr>
            </a:p>
          </p:txBody>
        </p:sp>
        <p:sp>
          <p:nvSpPr>
            <p:cNvPr id="18" name="Freeform 37">
              <a:extLst>
                <a:ext uri="{FF2B5EF4-FFF2-40B4-BE49-F238E27FC236}">
                  <a16:creationId xmlns:a16="http://schemas.microsoft.com/office/drawing/2014/main" id="{D5BD800D-2847-8951-0E7E-4143B1D0866D}"/>
                </a:ext>
              </a:extLst>
            </p:cNvPr>
            <p:cNvSpPr/>
            <p:nvPr/>
          </p:nvSpPr>
          <p:spPr>
            <a:xfrm>
              <a:off x="11430" y="16510"/>
              <a:ext cx="2742220" cy="943255"/>
            </a:xfrm>
            <a:custGeom>
              <a:avLst/>
              <a:gdLst/>
              <a:ahLst/>
              <a:cxnLst/>
              <a:rect l="l" t="t" r="r" b="b"/>
              <a:pathLst>
                <a:path w="2742220" h="943255">
                  <a:moveTo>
                    <a:pt x="2742220" y="943255"/>
                  </a:moveTo>
                  <a:lnTo>
                    <a:pt x="0" y="935634"/>
                  </a:lnTo>
                  <a:lnTo>
                    <a:pt x="0" y="336705"/>
                  </a:lnTo>
                  <a:lnTo>
                    <a:pt x="7620" y="20320"/>
                  </a:lnTo>
                  <a:lnTo>
                    <a:pt x="1370898" y="0"/>
                  </a:lnTo>
                  <a:lnTo>
                    <a:pt x="2720630" y="8890"/>
                  </a:lnTo>
                  <a:close/>
                </a:path>
              </a:pathLst>
            </a:custGeom>
            <a:solidFill>
              <a:srgbClr val="F8F8F8"/>
            </a:solidFill>
          </p:spPr>
          <p:txBody>
            <a:bodyPr/>
            <a:lstStyle/>
            <a:p>
              <a:pPr marL="0" algn="r" defTabSz="914400" rtl="1" eaLnBrk="1" latinLnBrk="0" hangingPunct="1"/>
              <a:endParaRPr lang="fr-FR" b="1">
                <a:latin typeface="Microsoft Uighur" panose="02000000000000000000" pitchFamily="2" charset="-78"/>
                <a:cs typeface="Microsoft Uighur" panose="02000000000000000000" pitchFamily="2" charset="-78"/>
              </a:endParaRPr>
            </a:p>
          </p:txBody>
        </p:sp>
        <p:sp>
          <p:nvSpPr>
            <p:cNvPr id="20" name="Freeform 38">
              <a:extLst>
                <a:ext uri="{FF2B5EF4-FFF2-40B4-BE49-F238E27FC236}">
                  <a16:creationId xmlns:a16="http://schemas.microsoft.com/office/drawing/2014/main" id="{4B3EDFD5-4F3A-8709-ABFA-77ED418694F9}"/>
                </a:ext>
              </a:extLst>
            </p:cNvPr>
            <p:cNvSpPr/>
            <p:nvPr/>
          </p:nvSpPr>
          <p:spPr>
            <a:xfrm>
              <a:off x="-215" y="0"/>
              <a:ext cx="2766565" cy="969219"/>
            </a:xfrm>
            <a:custGeom>
              <a:avLst/>
              <a:gdLst/>
              <a:ahLst/>
              <a:cxnLst/>
              <a:rect l="l" t="t" r="r" b="b"/>
              <a:pathLst>
                <a:path w="2766565" h="969219">
                  <a:moveTo>
                    <a:pt x="2733545" y="21590"/>
                  </a:moveTo>
                  <a:cubicBezTo>
                    <a:pt x="2734815" y="34290"/>
                    <a:pt x="2734815" y="44450"/>
                    <a:pt x="2736085" y="53378"/>
                  </a:cubicBezTo>
                  <a:cubicBezTo>
                    <a:pt x="2738625" y="71735"/>
                    <a:pt x="2739895" y="90772"/>
                    <a:pt x="2742435" y="109130"/>
                  </a:cubicBezTo>
                  <a:cubicBezTo>
                    <a:pt x="2742435" y="135646"/>
                    <a:pt x="2755135" y="658491"/>
                    <a:pt x="2761485" y="685007"/>
                  </a:cubicBezTo>
                  <a:cubicBezTo>
                    <a:pt x="2767835" y="725122"/>
                    <a:pt x="2764025" y="765916"/>
                    <a:pt x="2764025" y="806030"/>
                  </a:cubicBezTo>
                  <a:cubicBezTo>
                    <a:pt x="2764025" y="841385"/>
                    <a:pt x="2765295" y="874020"/>
                    <a:pt x="2766565" y="908964"/>
                  </a:cubicBezTo>
                  <a:lnTo>
                    <a:pt x="2766565" y="968655"/>
                  </a:lnTo>
                  <a:cubicBezTo>
                    <a:pt x="2743705" y="968655"/>
                    <a:pt x="2723385" y="969924"/>
                    <a:pt x="2703065" y="968655"/>
                  </a:cubicBezTo>
                  <a:cubicBezTo>
                    <a:pt x="2567845" y="963574"/>
                    <a:pt x="2428646" y="969924"/>
                    <a:pt x="2291556" y="964844"/>
                  </a:cubicBezTo>
                  <a:cubicBezTo>
                    <a:pt x="2209302" y="961034"/>
                    <a:pt x="2129157" y="963574"/>
                    <a:pt x="2046903" y="961034"/>
                  </a:cubicBezTo>
                  <a:lnTo>
                    <a:pt x="1933013" y="957224"/>
                  </a:lnTo>
                  <a:cubicBezTo>
                    <a:pt x="1909813" y="957224"/>
                    <a:pt x="1888722" y="958494"/>
                    <a:pt x="1865522" y="958494"/>
                  </a:cubicBezTo>
                  <a:cubicBezTo>
                    <a:pt x="1806468" y="957224"/>
                    <a:pt x="1644069" y="958494"/>
                    <a:pt x="1585014" y="957224"/>
                  </a:cubicBezTo>
                  <a:cubicBezTo>
                    <a:pt x="1542833" y="955955"/>
                    <a:pt x="699201" y="964844"/>
                    <a:pt x="657020" y="963574"/>
                  </a:cubicBezTo>
                  <a:cubicBezTo>
                    <a:pt x="646474" y="963574"/>
                    <a:pt x="633820" y="964844"/>
                    <a:pt x="623275" y="964844"/>
                  </a:cubicBezTo>
                  <a:cubicBezTo>
                    <a:pt x="597966" y="964844"/>
                    <a:pt x="574766" y="966114"/>
                    <a:pt x="549457" y="966114"/>
                  </a:cubicBezTo>
                  <a:cubicBezTo>
                    <a:pt x="486184" y="966114"/>
                    <a:pt x="425021" y="964844"/>
                    <a:pt x="361749" y="963574"/>
                  </a:cubicBezTo>
                  <a:cubicBezTo>
                    <a:pt x="323785" y="962305"/>
                    <a:pt x="285822" y="961034"/>
                    <a:pt x="249968" y="959764"/>
                  </a:cubicBezTo>
                  <a:cubicBezTo>
                    <a:pt x="182477" y="958494"/>
                    <a:pt x="114987" y="957224"/>
                    <a:pt x="45387" y="957224"/>
                  </a:cubicBezTo>
                  <a:cubicBezTo>
                    <a:pt x="34505" y="957224"/>
                    <a:pt x="25615" y="957224"/>
                    <a:pt x="15455" y="955955"/>
                  </a:cubicBezTo>
                  <a:cubicBezTo>
                    <a:pt x="6565" y="954684"/>
                    <a:pt x="1485" y="948334"/>
                    <a:pt x="4025" y="939444"/>
                  </a:cubicBezTo>
                  <a:cubicBezTo>
                    <a:pt x="12915" y="908015"/>
                    <a:pt x="9105" y="891018"/>
                    <a:pt x="7835" y="873340"/>
                  </a:cubicBezTo>
                  <a:cubicBezTo>
                    <a:pt x="6565" y="837305"/>
                    <a:pt x="2755" y="801950"/>
                    <a:pt x="4025" y="765916"/>
                  </a:cubicBezTo>
                  <a:cubicBezTo>
                    <a:pt x="1485" y="721042"/>
                    <a:pt x="-3595" y="165562"/>
                    <a:pt x="4025" y="120008"/>
                  </a:cubicBezTo>
                  <a:cubicBezTo>
                    <a:pt x="5295" y="111169"/>
                    <a:pt x="4025" y="101651"/>
                    <a:pt x="5295" y="92812"/>
                  </a:cubicBezTo>
                  <a:cubicBezTo>
                    <a:pt x="6565" y="78534"/>
                    <a:pt x="9105" y="62896"/>
                    <a:pt x="10375" y="44450"/>
                  </a:cubicBezTo>
                  <a:cubicBezTo>
                    <a:pt x="10375" y="41910"/>
                    <a:pt x="11645" y="39370"/>
                    <a:pt x="12915" y="38100"/>
                  </a:cubicBezTo>
                  <a:cubicBezTo>
                    <a:pt x="34505" y="35560"/>
                    <a:pt x="62260" y="30480"/>
                    <a:pt x="96005" y="29210"/>
                  </a:cubicBezTo>
                  <a:cubicBezTo>
                    <a:pt x="152950" y="25400"/>
                    <a:pt x="209895" y="22860"/>
                    <a:pt x="268949" y="20320"/>
                  </a:cubicBezTo>
                  <a:cubicBezTo>
                    <a:pt x="309022" y="17780"/>
                    <a:pt x="349094" y="16510"/>
                    <a:pt x="387058" y="13970"/>
                  </a:cubicBezTo>
                  <a:cubicBezTo>
                    <a:pt x="425021" y="11430"/>
                    <a:pt x="465094" y="8890"/>
                    <a:pt x="503057" y="8890"/>
                  </a:cubicBezTo>
                  <a:cubicBezTo>
                    <a:pt x="545239" y="7620"/>
                    <a:pt x="587420" y="10160"/>
                    <a:pt x="629602" y="8890"/>
                  </a:cubicBezTo>
                  <a:cubicBezTo>
                    <a:pt x="682329" y="8890"/>
                    <a:pt x="1637741" y="6350"/>
                    <a:pt x="1690468" y="5080"/>
                  </a:cubicBezTo>
                  <a:cubicBezTo>
                    <a:pt x="1741086" y="3810"/>
                    <a:pt x="1791704" y="2540"/>
                    <a:pt x="1844431" y="2540"/>
                  </a:cubicBezTo>
                  <a:cubicBezTo>
                    <a:pt x="1930903" y="1270"/>
                    <a:pt x="2015267" y="0"/>
                    <a:pt x="2101739" y="0"/>
                  </a:cubicBezTo>
                  <a:cubicBezTo>
                    <a:pt x="2137593" y="0"/>
                    <a:pt x="2175556" y="2540"/>
                    <a:pt x="2211411" y="2540"/>
                  </a:cubicBezTo>
                  <a:cubicBezTo>
                    <a:pt x="2310538" y="3810"/>
                    <a:pt x="2411773" y="5080"/>
                    <a:pt x="2510900" y="7620"/>
                  </a:cubicBezTo>
                  <a:cubicBezTo>
                    <a:pt x="2563627" y="8890"/>
                    <a:pt x="2616354" y="12700"/>
                    <a:pt x="2669081" y="16510"/>
                  </a:cubicBezTo>
                  <a:lnTo>
                    <a:pt x="2703065" y="16510"/>
                  </a:lnTo>
                  <a:cubicBezTo>
                    <a:pt x="2714495" y="17780"/>
                    <a:pt x="2723385" y="20320"/>
                    <a:pt x="2733545" y="21590"/>
                  </a:cubicBezTo>
                  <a:close/>
                  <a:moveTo>
                    <a:pt x="2743705" y="952144"/>
                  </a:moveTo>
                  <a:cubicBezTo>
                    <a:pt x="2744975" y="935634"/>
                    <a:pt x="2746245" y="922934"/>
                    <a:pt x="2746245" y="910234"/>
                  </a:cubicBezTo>
                  <a:cubicBezTo>
                    <a:pt x="2744975" y="870621"/>
                    <a:pt x="2743705" y="834586"/>
                    <a:pt x="2743705" y="795831"/>
                  </a:cubicBezTo>
                  <a:cubicBezTo>
                    <a:pt x="2743705" y="778154"/>
                    <a:pt x="2746245" y="760476"/>
                    <a:pt x="2744975" y="742799"/>
                  </a:cubicBezTo>
                  <a:cubicBezTo>
                    <a:pt x="2744975" y="726481"/>
                    <a:pt x="2743705" y="709484"/>
                    <a:pt x="2742435" y="693166"/>
                  </a:cubicBezTo>
                  <a:cubicBezTo>
                    <a:pt x="2737355" y="668010"/>
                    <a:pt x="2725925" y="147204"/>
                    <a:pt x="2725925" y="122048"/>
                  </a:cubicBezTo>
                  <a:cubicBezTo>
                    <a:pt x="2723385" y="100971"/>
                    <a:pt x="2720845" y="79214"/>
                    <a:pt x="2718305" y="58137"/>
                  </a:cubicBezTo>
                  <a:cubicBezTo>
                    <a:pt x="2717035" y="44450"/>
                    <a:pt x="2715765" y="43180"/>
                    <a:pt x="2698608" y="41910"/>
                  </a:cubicBezTo>
                  <a:cubicBezTo>
                    <a:pt x="2692281" y="41910"/>
                    <a:pt x="2688063" y="41910"/>
                    <a:pt x="2681735" y="40640"/>
                  </a:cubicBezTo>
                  <a:cubicBezTo>
                    <a:pt x="2629008" y="36830"/>
                    <a:pt x="2574172" y="31750"/>
                    <a:pt x="2521445" y="30480"/>
                  </a:cubicBezTo>
                  <a:cubicBezTo>
                    <a:pt x="2392792" y="26670"/>
                    <a:pt x="2262029" y="25400"/>
                    <a:pt x="2133375" y="22860"/>
                  </a:cubicBezTo>
                  <a:lnTo>
                    <a:pt x="1981521" y="22860"/>
                  </a:lnTo>
                  <a:cubicBezTo>
                    <a:pt x="1914031" y="22860"/>
                    <a:pt x="1846540" y="22860"/>
                    <a:pt x="1781159" y="24130"/>
                  </a:cubicBezTo>
                  <a:cubicBezTo>
                    <a:pt x="1724214" y="25400"/>
                    <a:pt x="764583" y="29210"/>
                    <a:pt x="707638" y="29210"/>
                  </a:cubicBezTo>
                  <a:cubicBezTo>
                    <a:pt x="614838" y="29210"/>
                    <a:pt x="522039" y="26670"/>
                    <a:pt x="429239" y="33020"/>
                  </a:cubicBezTo>
                  <a:cubicBezTo>
                    <a:pt x="380730" y="36830"/>
                    <a:pt x="334331" y="36830"/>
                    <a:pt x="287931" y="38100"/>
                  </a:cubicBezTo>
                  <a:cubicBezTo>
                    <a:pt x="207786" y="41910"/>
                    <a:pt x="127641" y="45720"/>
                    <a:pt x="47496" y="50800"/>
                  </a:cubicBezTo>
                  <a:cubicBezTo>
                    <a:pt x="33235" y="50800"/>
                    <a:pt x="30695" y="52698"/>
                    <a:pt x="29425" y="60857"/>
                  </a:cubicBezTo>
                  <a:cubicBezTo>
                    <a:pt x="28155" y="73095"/>
                    <a:pt x="28155" y="85333"/>
                    <a:pt x="26885" y="97571"/>
                  </a:cubicBezTo>
                  <a:cubicBezTo>
                    <a:pt x="25615" y="117969"/>
                    <a:pt x="23075" y="137686"/>
                    <a:pt x="21805" y="158083"/>
                  </a:cubicBezTo>
                  <a:cubicBezTo>
                    <a:pt x="16725" y="179840"/>
                    <a:pt x="23075" y="711524"/>
                    <a:pt x="25615" y="733280"/>
                  </a:cubicBezTo>
                  <a:cubicBezTo>
                    <a:pt x="25615" y="756397"/>
                    <a:pt x="25615" y="780194"/>
                    <a:pt x="26885" y="803310"/>
                  </a:cubicBezTo>
                  <a:cubicBezTo>
                    <a:pt x="26885" y="820308"/>
                    <a:pt x="29425" y="837305"/>
                    <a:pt x="29425" y="854303"/>
                  </a:cubicBezTo>
                  <a:cubicBezTo>
                    <a:pt x="29425" y="872660"/>
                    <a:pt x="29425" y="891018"/>
                    <a:pt x="28155" y="910234"/>
                  </a:cubicBezTo>
                  <a:lnTo>
                    <a:pt x="28155" y="920394"/>
                  </a:lnTo>
                  <a:cubicBezTo>
                    <a:pt x="28155" y="930555"/>
                    <a:pt x="31965" y="934365"/>
                    <a:pt x="40855" y="934365"/>
                  </a:cubicBezTo>
                  <a:cubicBezTo>
                    <a:pt x="66478" y="934365"/>
                    <a:pt x="96005" y="935634"/>
                    <a:pt x="123423" y="935634"/>
                  </a:cubicBezTo>
                  <a:cubicBezTo>
                    <a:pt x="163495" y="935634"/>
                    <a:pt x="205677" y="933094"/>
                    <a:pt x="245749" y="935634"/>
                  </a:cubicBezTo>
                  <a:cubicBezTo>
                    <a:pt x="311131" y="939444"/>
                    <a:pt x="376512" y="941984"/>
                    <a:pt x="441894" y="940715"/>
                  </a:cubicBezTo>
                  <a:cubicBezTo>
                    <a:pt x="484075" y="939444"/>
                    <a:pt x="524148" y="941984"/>
                    <a:pt x="566329" y="941984"/>
                  </a:cubicBezTo>
                  <a:cubicBezTo>
                    <a:pt x="627493" y="941984"/>
                    <a:pt x="688656" y="940715"/>
                    <a:pt x="749819" y="941984"/>
                  </a:cubicBezTo>
                  <a:cubicBezTo>
                    <a:pt x="840510" y="943255"/>
                    <a:pt x="1835995" y="933094"/>
                    <a:pt x="1928794" y="935634"/>
                  </a:cubicBezTo>
                  <a:cubicBezTo>
                    <a:pt x="1968867" y="936905"/>
                    <a:pt x="2008939" y="938175"/>
                    <a:pt x="2046903" y="938175"/>
                  </a:cubicBezTo>
                  <a:cubicBezTo>
                    <a:pt x="2116502" y="940715"/>
                    <a:pt x="2183993" y="936905"/>
                    <a:pt x="2253593" y="940715"/>
                  </a:cubicBezTo>
                  <a:cubicBezTo>
                    <a:pt x="2310538" y="943255"/>
                    <a:pt x="2367483" y="943255"/>
                    <a:pt x="2424428" y="945794"/>
                  </a:cubicBezTo>
                  <a:cubicBezTo>
                    <a:pt x="2508791" y="949605"/>
                    <a:pt x="2593154" y="952144"/>
                    <a:pt x="2677517" y="953415"/>
                  </a:cubicBezTo>
                  <a:cubicBezTo>
                    <a:pt x="2705605" y="953415"/>
                    <a:pt x="2723385" y="952144"/>
                    <a:pt x="2743705" y="952144"/>
                  </a:cubicBezTo>
                  <a:close/>
                </a:path>
              </a:pathLst>
            </a:custGeom>
            <a:solidFill>
              <a:srgbClr val="2A2B39"/>
            </a:solidFill>
          </p:spPr>
          <p:txBody>
            <a:bodyPr/>
            <a:lstStyle/>
            <a:p>
              <a:pPr marL="0" algn="r" defTabSz="914400" rtl="1" eaLnBrk="1" latinLnBrk="0" hangingPunct="1"/>
              <a:endParaRPr lang="fr-FR" b="1">
                <a:latin typeface="Microsoft Uighur" panose="02000000000000000000" pitchFamily="2" charset="-78"/>
                <a:cs typeface="Microsoft Uighur" panose="02000000000000000000" pitchFamily="2" charset="-78"/>
              </a:endParaRPr>
            </a:p>
          </p:txBody>
        </p:sp>
      </p:grpSp>
      <p:sp>
        <p:nvSpPr>
          <p:cNvPr id="21" name="TextBox 40">
            <a:extLst>
              <a:ext uri="{FF2B5EF4-FFF2-40B4-BE49-F238E27FC236}">
                <a16:creationId xmlns:a16="http://schemas.microsoft.com/office/drawing/2014/main" id="{7C8001A5-BA9E-046D-D3C0-69D0F4DB9C2B}"/>
              </a:ext>
            </a:extLst>
          </p:cNvPr>
          <p:cNvSpPr txBox="1"/>
          <p:nvPr/>
        </p:nvSpPr>
        <p:spPr>
          <a:xfrm>
            <a:off x="5104749" y="5286792"/>
            <a:ext cx="2415397" cy="400110"/>
          </a:xfrm>
          <a:prstGeom prst="rect">
            <a:avLst/>
          </a:prstGeom>
        </p:spPr>
        <p:txBody>
          <a:bodyPr wrap="square" lIns="0" tIns="0" rIns="0" bIns="0" rtlCol="0" anchor="t">
            <a:spAutoFit/>
          </a:bodyPr>
          <a:lstStyle/>
          <a:p>
            <a:pPr algn="ctr">
              <a:lnSpc>
                <a:spcPts val="1969"/>
              </a:lnSpc>
              <a:spcBef>
                <a:spcPct val="0"/>
              </a:spcBef>
            </a:pPr>
            <a:r>
              <a:rPr lang="ar-MA" sz="5400" b="1" dirty="0">
                <a:solidFill>
                  <a:srgbClr val="2A2B39"/>
                </a:solidFill>
                <a:latin typeface="Microsoft Uighur" panose="02000000000000000000" pitchFamily="2" charset="-78"/>
                <a:ea typeface="Ballpoint"/>
                <a:cs typeface="Microsoft Uighur" panose="02000000000000000000" pitchFamily="2" charset="-78"/>
                <a:sym typeface="Ballpoint"/>
              </a:rPr>
              <a:t>المسار </a:t>
            </a:r>
            <a:r>
              <a:rPr lang="ar-SA" sz="5400" b="1" dirty="0">
                <a:solidFill>
                  <a:srgbClr val="2A2B39"/>
                </a:solidFill>
                <a:latin typeface="Microsoft Uighur" panose="02000000000000000000" pitchFamily="2" charset="-78"/>
                <a:ea typeface="Ballpoint"/>
                <a:cs typeface="Microsoft Uighur" panose="02000000000000000000" pitchFamily="2" charset="-78"/>
                <a:sym typeface="Ballpoint"/>
              </a:rPr>
              <a:t>الثاني</a:t>
            </a:r>
            <a:endParaRPr lang="en-US" sz="5400" b="1" dirty="0">
              <a:solidFill>
                <a:srgbClr val="2A2B39"/>
              </a:solidFill>
              <a:latin typeface="Microsoft Uighur" panose="02000000000000000000" pitchFamily="2" charset="-78"/>
              <a:ea typeface="Ballpoint"/>
              <a:cs typeface="Microsoft Uighur" panose="02000000000000000000" pitchFamily="2" charset="-78"/>
              <a:sym typeface="Ballpoint"/>
            </a:endParaRPr>
          </a:p>
        </p:txBody>
      </p:sp>
      <p:sp>
        <p:nvSpPr>
          <p:cNvPr id="22" name="Rectangle 21">
            <a:extLst>
              <a:ext uri="{FF2B5EF4-FFF2-40B4-BE49-F238E27FC236}">
                <a16:creationId xmlns:a16="http://schemas.microsoft.com/office/drawing/2014/main" id="{04D6635A-977E-737B-1310-8A7A1F354001}"/>
              </a:ext>
            </a:extLst>
          </p:cNvPr>
          <p:cNvSpPr/>
          <p:nvPr/>
        </p:nvSpPr>
        <p:spPr>
          <a:xfrm>
            <a:off x="-154983" y="-85154"/>
            <a:ext cx="12600983" cy="1178860"/>
          </a:xfrm>
          <a:prstGeom prst="rect">
            <a:avLst/>
          </a:prstGeom>
          <a:solidFill>
            <a:srgbClr val="2C3C6A"/>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09630" rtl="1"/>
            <a:endParaRPr lang="fr-FR" sz="1200" dirty="0"/>
          </a:p>
        </p:txBody>
      </p:sp>
      <p:grpSp>
        <p:nvGrpSpPr>
          <p:cNvPr id="5" name="Group 76">
            <a:extLst>
              <a:ext uri="{FF2B5EF4-FFF2-40B4-BE49-F238E27FC236}">
                <a16:creationId xmlns:a16="http://schemas.microsoft.com/office/drawing/2014/main" id="{85EB45B2-BC30-E789-0623-5B885E164B03}"/>
              </a:ext>
            </a:extLst>
          </p:cNvPr>
          <p:cNvGrpSpPr/>
          <p:nvPr/>
        </p:nvGrpSpPr>
        <p:grpSpPr>
          <a:xfrm>
            <a:off x="7769967" y="956783"/>
            <a:ext cx="4222453" cy="772129"/>
            <a:chOff x="0" y="0"/>
            <a:chExt cx="2132678" cy="371685"/>
          </a:xfrm>
        </p:grpSpPr>
        <p:sp>
          <p:nvSpPr>
            <p:cNvPr id="9" name="Freeform 77">
              <a:extLst>
                <a:ext uri="{FF2B5EF4-FFF2-40B4-BE49-F238E27FC236}">
                  <a16:creationId xmlns:a16="http://schemas.microsoft.com/office/drawing/2014/main" id="{2F1A1434-78E2-BF2A-B779-0F00F7799E7E}"/>
                </a:ext>
              </a:extLst>
            </p:cNvPr>
            <p:cNvSpPr/>
            <p:nvPr/>
          </p:nvSpPr>
          <p:spPr>
            <a:xfrm>
              <a:off x="39997" y="45156"/>
              <a:ext cx="2092681" cy="325824"/>
            </a:xfrm>
            <a:custGeom>
              <a:avLst/>
              <a:gdLst/>
              <a:ahLst/>
              <a:cxnLst/>
              <a:rect l="l" t="t" r="r" b="b"/>
              <a:pathLst>
                <a:path w="2092681" h="325824">
                  <a:moveTo>
                    <a:pt x="643" y="296049"/>
                  </a:moveTo>
                  <a:cubicBezTo>
                    <a:pt x="-1897" y="304939"/>
                    <a:pt x="3183" y="311289"/>
                    <a:pt x="14178" y="312559"/>
                  </a:cubicBezTo>
                  <a:cubicBezTo>
                    <a:pt x="26792" y="313829"/>
                    <a:pt x="37829" y="313829"/>
                    <a:pt x="50444" y="313829"/>
                  </a:cubicBezTo>
                  <a:cubicBezTo>
                    <a:pt x="100900" y="315099"/>
                    <a:pt x="151357" y="315099"/>
                    <a:pt x="203391" y="316369"/>
                  </a:cubicBezTo>
                  <a:cubicBezTo>
                    <a:pt x="231773" y="317639"/>
                    <a:pt x="260155" y="318909"/>
                    <a:pt x="286960" y="320179"/>
                  </a:cubicBezTo>
                  <a:cubicBezTo>
                    <a:pt x="334264" y="321449"/>
                    <a:pt x="379990" y="321449"/>
                    <a:pt x="427294" y="322719"/>
                  </a:cubicBezTo>
                  <a:cubicBezTo>
                    <a:pt x="446215" y="322719"/>
                    <a:pt x="463560" y="322719"/>
                    <a:pt x="482481" y="321449"/>
                  </a:cubicBezTo>
                  <a:cubicBezTo>
                    <a:pt x="490365" y="321449"/>
                    <a:pt x="499825" y="320179"/>
                    <a:pt x="507709" y="320179"/>
                  </a:cubicBezTo>
                  <a:cubicBezTo>
                    <a:pt x="539245" y="321449"/>
                    <a:pt x="1169956" y="312559"/>
                    <a:pt x="1201492" y="313829"/>
                  </a:cubicBezTo>
                  <a:cubicBezTo>
                    <a:pt x="1245642" y="315099"/>
                    <a:pt x="1367054" y="315099"/>
                    <a:pt x="1411203" y="315099"/>
                  </a:cubicBezTo>
                  <a:cubicBezTo>
                    <a:pt x="1428548" y="315099"/>
                    <a:pt x="1444316" y="313829"/>
                    <a:pt x="1461660" y="313829"/>
                  </a:cubicBezTo>
                  <a:lnTo>
                    <a:pt x="1546806" y="317639"/>
                  </a:lnTo>
                  <a:cubicBezTo>
                    <a:pt x="1608301" y="320179"/>
                    <a:pt x="1668218" y="317639"/>
                    <a:pt x="1729713" y="321449"/>
                  </a:cubicBezTo>
                  <a:cubicBezTo>
                    <a:pt x="1832203" y="326529"/>
                    <a:pt x="1936271" y="320179"/>
                    <a:pt x="2029181" y="325259"/>
                  </a:cubicBezTo>
                  <a:cubicBezTo>
                    <a:pt x="2049501" y="326529"/>
                    <a:pt x="2069821" y="325259"/>
                    <a:pt x="2092681" y="325259"/>
                  </a:cubicBezTo>
                  <a:lnTo>
                    <a:pt x="2092681" y="265569"/>
                  </a:lnTo>
                  <a:cubicBezTo>
                    <a:pt x="2091411" y="231832"/>
                    <a:pt x="2090141" y="223058"/>
                    <a:pt x="2090141" y="213736"/>
                  </a:cubicBezTo>
                  <a:cubicBezTo>
                    <a:pt x="2090141" y="202951"/>
                    <a:pt x="2093951" y="191984"/>
                    <a:pt x="2087601" y="181199"/>
                  </a:cubicBezTo>
                  <a:cubicBezTo>
                    <a:pt x="2079981" y="174070"/>
                    <a:pt x="2068551" y="33505"/>
                    <a:pt x="2068551" y="26377"/>
                  </a:cubicBezTo>
                  <a:cubicBezTo>
                    <a:pt x="2066011" y="21441"/>
                    <a:pt x="2064741" y="16323"/>
                    <a:pt x="2062201" y="11388"/>
                  </a:cubicBezTo>
                  <a:cubicBezTo>
                    <a:pt x="2062201" y="9926"/>
                    <a:pt x="2060931" y="8463"/>
                    <a:pt x="2059661" y="5644"/>
                  </a:cubicBezTo>
                  <a:cubicBezTo>
                    <a:pt x="2049501" y="3104"/>
                    <a:pt x="2040611" y="1834"/>
                    <a:pt x="2030451" y="564"/>
                  </a:cubicBezTo>
                  <a:cubicBezTo>
                    <a:pt x="2022831" y="-706"/>
                    <a:pt x="2015211" y="564"/>
                    <a:pt x="2008861" y="564"/>
                  </a:cubicBezTo>
                  <a:lnTo>
                    <a:pt x="6294" y="5644"/>
                  </a:lnTo>
                  <a:lnTo>
                    <a:pt x="643" y="296049"/>
                  </a:lnTo>
                  <a:close/>
                </a:path>
              </a:pathLst>
            </a:custGeom>
            <a:solidFill>
              <a:srgbClr val="96C15E"/>
            </a:solidFill>
          </p:spPr>
          <p:txBody>
            <a:bodyPr/>
            <a:lstStyle/>
            <a:p>
              <a:endParaRPr lang="fr-FR" b="1">
                <a:latin typeface="Microsoft Uighur" panose="02000000000000000000" pitchFamily="2" charset="-78"/>
                <a:cs typeface="Microsoft Uighur" panose="02000000000000000000" pitchFamily="2" charset="-78"/>
              </a:endParaRPr>
            </a:p>
          </p:txBody>
        </p:sp>
        <p:sp>
          <p:nvSpPr>
            <p:cNvPr id="14" name="Freeform 78">
              <a:extLst>
                <a:ext uri="{FF2B5EF4-FFF2-40B4-BE49-F238E27FC236}">
                  <a16:creationId xmlns:a16="http://schemas.microsoft.com/office/drawing/2014/main" id="{397B5CD5-9E62-8E8B-796E-711DB26DA18B}"/>
                </a:ext>
              </a:extLst>
            </p:cNvPr>
            <p:cNvSpPr/>
            <p:nvPr/>
          </p:nvSpPr>
          <p:spPr>
            <a:xfrm>
              <a:off x="11430" y="16510"/>
              <a:ext cx="2071718" cy="317075"/>
            </a:xfrm>
            <a:custGeom>
              <a:avLst/>
              <a:gdLst/>
              <a:ahLst/>
              <a:cxnLst/>
              <a:rect l="l" t="t" r="r" b="b"/>
              <a:pathLst>
                <a:path w="2071718" h="317075">
                  <a:moveTo>
                    <a:pt x="2071718" y="317075"/>
                  </a:moveTo>
                  <a:lnTo>
                    <a:pt x="0" y="309455"/>
                  </a:lnTo>
                  <a:lnTo>
                    <a:pt x="0" y="116440"/>
                  </a:lnTo>
                  <a:lnTo>
                    <a:pt x="7620" y="20320"/>
                  </a:lnTo>
                  <a:lnTo>
                    <a:pt x="1032962" y="0"/>
                  </a:lnTo>
                  <a:lnTo>
                    <a:pt x="2050128" y="8890"/>
                  </a:lnTo>
                  <a:close/>
                </a:path>
              </a:pathLst>
            </a:custGeom>
            <a:solidFill>
              <a:srgbClr val="F8F8F8"/>
            </a:solidFill>
          </p:spPr>
          <p:txBody>
            <a:bodyPr/>
            <a:lstStyle/>
            <a:p>
              <a:endParaRPr lang="fr-FR" b="1">
                <a:latin typeface="Microsoft Uighur" panose="02000000000000000000" pitchFamily="2" charset="-78"/>
                <a:cs typeface="Microsoft Uighur" panose="02000000000000000000" pitchFamily="2" charset="-78"/>
              </a:endParaRPr>
            </a:p>
          </p:txBody>
        </p:sp>
        <p:sp>
          <p:nvSpPr>
            <p:cNvPr id="15" name="Freeform 79">
              <a:extLst>
                <a:ext uri="{FF2B5EF4-FFF2-40B4-BE49-F238E27FC236}">
                  <a16:creationId xmlns:a16="http://schemas.microsoft.com/office/drawing/2014/main" id="{65F26782-EBB6-7492-4FCA-59C15A6464AD}"/>
                </a:ext>
              </a:extLst>
            </p:cNvPr>
            <p:cNvSpPr/>
            <p:nvPr/>
          </p:nvSpPr>
          <p:spPr>
            <a:xfrm>
              <a:off x="-215" y="0"/>
              <a:ext cx="2096063" cy="343039"/>
            </a:xfrm>
            <a:custGeom>
              <a:avLst/>
              <a:gdLst/>
              <a:ahLst/>
              <a:cxnLst/>
              <a:rect l="l" t="t" r="r" b="b"/>
              <a:pathLst>
                <a:path w="2096063" h="343039">
                  <a:moveTo>
                    <a:pt x="2063043" y="21590"/>
                  </a:moveTo>
                  <a:cubicBezTo>
                    <a:pt x="2064313" y="34290"/>
                    <a:pt x="2064313" y="44450"/>
                    <a:pt x="2065583" y="52340"/>
                  </a:cubicBezTo>
                  <a:cubicBezTo>
                    <a:pt x="2068123" y="57275"/>
                    <a:pt x="2069393" y="62393"/>
                    <a:pt x="2071933" y="67328"/>
                  </a:cubicBezTo>
                  <a:cubicBezTo>
                    <a:pt x="2071933" y="74457"/>
                    <a:pt x="2084633" y="215022"/>
                    <a:pt x="2090983" y="222151"/>
                  </a:cubicBezTo>
                  <a:cubicBezTo>
                    <a:pt x="2097333" y="232936"/>
                    <a:pt x="2093523" y="243903"/>
                    <a:pt x="2093523" y="254687"/>
                  </a:cubicBezTo>
                  <a:cubicBezTo>
                    <a:pt x="2093523" y="264192"/>
                    <a:pt x="2094793" y="272966"/>
                    <a:pt x="2096063" y="282785"/>
                  </a:cubicBezTo>
                  <a:lnTo>
                    <a:pt x="2096063" y="342475"/>
                  </a:lnTo>
                  <a:cubicBezTo>
                    <a:pt x="2073203" y="342475"/>
                    <a:pt x="2052883" y="343745"/>
                    <a:pt x="2032563" y="342475"/>
                  </a:cubicBezTo>
                  <a:cubicBezTo>
                    <a:pt x="1930756" y="337395"/>
                    <a:pt x="1826689" y="343745"/>
                    <a:pt x="1724198" y="338665"/>
                  </a:cubicBezTo>
                  <a:cubicBezTo>
                    <a:pt x="1662704" y="334855"/>
                    <a:pt x="1602786" y="337395"/>
                    <a:pt x="1541292" y="334855"/>
                  </a:cubicBezTo>
                  <a:lnTo>
                    <a:pt x="1456146" y="331045"/>
                  </a:lnTo>
                  <a:cubicBezTo>
                    <a:pt x="1438801" y="331045"/>
                    <a:pt x="1423033" y="332315"/>
                    <a:pt x="1405689" y="332315"/>
                  </a:cubicBezTo>
                  <a:cubicBezTo>
                    <a:pt x="1361539" y="331045"/>
                    <a:pt x="1240127" y="332315"/>
                    <a:pt x="1195977" y="331045"/>
                  </a:cubicBezTo>
                  <a:cubicBezTo>
                    <a:pt x="1164442" y="329775"/>
                    <a:pt x="533730" y="338665"/>
                    <a:pt x="502195" y="337395"/>
                  </a:cubicBezTo>
                  <a:cubicBezTo>
                    <a:pt x="494311" y="337395"/>
                    <a:pt x="484850" y="338665"/>
                    <a:pt x="476966" y="338665"/>
                  </a:cubicBezTo>
                  <a:cubicBezTo>
                    <a:pt x="458045" y="338665"/>
                    <a:pt x="440700" y="339935"/>
                    <a:pt x="421779" y="339935"/>
                  </a:cubicBezTo>
                  <a:cubicBezTo>
                    <a:pt x="374476" y="339935"/>
                    <a:pt x="328749" y="338665"/>
                    <a:pt x="281446" y="337395"/>
                  </a:cubicBezTo>
                  <a:cubicBezTo>
                    <a:pt x="253064" y="336125"/>
                    <a:pt x="224682" y="334855"/>
                    <a:pt x="197876" y="333585"/>
                  </a:cubicBezTo>
                  <a:cubicBezTo>
                    <a:pt x="147420" y="332315"/>
                    <a:pt x="96963" y="331045"/>
                    <a:pt x="44929" y="331045"/>
                  </a:cubicBezTo>
                  <a:cubicBezTo>
                    <a:pt x="34505" y="331045"/>
                    <a:pt x="25615" y="331045"/>
                    <a:pt x="15455" y="329775"/>
                  </a:cubicBezTo>
                  <a:cubicBezTo>
                    <a:pt x="6565" y="328505"/>
                    <a:pt x="1485" y="322155"/>
                    <a:pt x="4025" y="313265"/>
                  </a:cubicBezTo>
                  <a:cubicBezTo>
                    <a:pt x="12915" y="282106"/>
                    <a:pt x="9105" y="277536"/>
                    <a:pt x="7835" y="272784"/>
                  </a:cubicBezTo>
                  <a:cubicBezTo>
                    <a:pt x="6565" y="263096"/>
                    <a:pt x="2755" y="253591"/>
                    <a:pt x="4025" y="243903"/>
                  </a:cubicBezTo>
                  <a:cubicBezTo>
                    <a:pt x="1485" y="231839"/>
                    <a:pt x="-3595" y="82500"/>
                    <a:pt x="4025" y="70253"/>
                  </a:cubicBezTo>
                  <a:cubicBezTo>
                    <a:pt x="5295" y="67877"/>
                    <a:pt x="4025" y="65318"/>
                    <a:pt x="5295" y="62941"/>
                  </a:cubicBezTo>
                  <a:cubicBezTo>
                    <a:pt x="6565" y="59103"/>
                    <a:pt x="9105" y="54899"/>
                    <a:pt x="10375" y="44450"/>
                  </a:cubicBezTo>
                  <a:cubicBezTo>
                    <a:pt x="10375" y="41910"/>
                    <a:pt x="11645" y="39370"/>
                    <a:pt x="12915" y="38100"/>
                  </a:cubicBezTo>
                  <a:cubicBezTo>
                    <a:pt x="34505" y="35560"/>
                    <a:pt x="57543" y="30480"/>
                    <a:pt x="82772" y="29210"/>
                  </a:cubicBezTo>
                  <a:cubicBezTo>
                    <a:pt x="125345" y="25400"/>
                    <a:pt x="167918" y="22860"/>
                    <a:pt x="212067" y="20320"/>
                  </a:cubicBezTo>
                  <a:cubicBezTo>
                    <a:pt x="242026" y="17780"/>
                    <a:pt x="271985" y="16510"/>
                    <a:pt x="300367" y="13970"/>
                  </a:cubicBezTo>
                  <a:cubicBezTo>
                    <a:pt x="328749" y="11430"/>
                    <a:pt x="358708" y="8890"/>
                    <a:pt x="387090" y="8890"/>
                  </a:cubicBezTo>
                  <a:cubicBezTo>
                    <a:pt x="418626" y="7620"/>
                    <a:pt x="450161" y="10160"/>
                    <a:pt x="481697" y="8890"/>
                  </a:cubicBezTo>
                  <a:cubicBezTo>
                    <a:pt x="521116" y="8890"/>
                    <a:pt x="1235397" y="6350"/>
                    <a:pt x="1274816" y="5080"/>
                  </a:cubicBezTo>
                  <a:cubicBezTo>
                    <a:pt x="1312659" y="3810"/>
                    <a:pt x="1350502" y="2540"/>
                    <a:pt x="1389921" y="2540"/>
                  </a:cubicBezTo>
                  <a:cubicBezTo>
                    <a:pt x="1454569" y="1270"/>
                    <a:pt x="1517640" y="0"/>
                    <a:pt x="1582288" y="0"/>
                  </a:cubicBezTo>
                  <a:cubicBezTo>
                    <a:pt x="1609093" y="0"/>
                    <a:pt x="1637475" y="2540"/>
                    <a:pt x="1664280" y="2540"/>
                  </a:cubicBezTo>
                  <a:cubicBezTo>
                    <a:pt x="1738389" y="3810"/>
                    <a:pt x="1814074" y="5080"/>
                    <a:pt x="1888183" y="7620"/>
                  </a:cubicBezTo>
                  <a:cubicBezTo>
                    <a:pt x="1927603" y="8890"/>
                    <a:pt x="1967022" y="12700"/>
                    <a:pt x="2006442" y="16510"/>
                  </a:cubicBezTo>
                  <a:lnTo>
                    <a:pt x="2032563" y="16510"/>
                  </a:lnTo>
                  <a:cubicBezTo>
                    <a:pt x="2043993" y="17780"/>
                    <a:pt x="2052883" y="20320"/>
                    <a:pt x="2063043" y="21590"/>
                  </a:cubicBezTo>
                  <a:close/>
                  <a:moveTo>
                    <a:pt x="2073203" y="325965"/>
                  </a:moveTo>
                  <a:cubicBezTo>
                    <a:pt x="2074473" y="309455"/>
                    <a:pt x="2075743" y="296755"/>
                    <a:pt x="2075743" y="284055"/>
                  </a:cubicBezTo>
                  <a:cubicBezTo>
                    <a:pt x="2074473" y="272052"/>
                    <a:pt x="2073203" y="262365"/>
                    <a:pt x="2073203" y="251946"/>
                  </a:cubicBezTo>
                  <a:cubicBezTo>
                    <a:pt x="2073203" y="247193"/>
                    <a:pt x="2075743" y="242441"/>
                    <a:pt x="2074473" y="237688"/>
                  </a:cubicBezTo>
                  <a:cubicBezTo>
                    <a:pt x="2074473" y="233301"/>
                    <a:pt x="2073203" y="228731"/>
                    <a:pt x="2071933" y="224344"/>
                  </a:cubicBezTo>
                  <a:cubicBezTo>
                    <a:pt x="2066853" y="217581"/>
                    <a:pt x="2055423" y="77565"/>
                    <a:pt x="2055423" y="70801"/>
                  </a:cubicBezTo>
                  <a:cubicBezTo>
                    <a:pt x="2052883" y="65135"/>
                    <a:pt x="2050343" y="59286"/>
                    <a:pt x="2047803" y="53619"/>
                  </a:cubicBezTo>
                  <a:cubicBezTo>
                    <a:pt x="2046533" y="44450"/>
                    <a:pt x="2045263" y="43180"/>
                    <a:pt x="2028516" y="41910"/>
                  </a:cubicBezTo>
                  <a:cubicBezTo>
                    <a:pt x="2023786" y="41910"/>
                    <a:pt x="2020633" y="41910"/>
                    <a:pt x="2015902" y="40640"/>
                  </a:cubicBezTo>
                  <a:cubicBezTo>
                    <a:pt x="1976483" y="36830"/>
                    <a:pt x="1935487" y="31750"/>
                    <a:pt x="1896067" y="30480"/>
                  </a:cubicBezTo>
                  <a:cubicBezTo>
                    <a:pt x="1799884" y="26670"/>
                    <a:pt x="1702123" y="25400"/>
                    <a:pt x="1605940" y="22860"/>
                  </a:cubicBezTo>
                  <a:lnTo>
                    <a:pt x="1492412" y="22860"/>
                  </a:lnTo>
                  <a:cubicBezTo>
                    <a:pt x="1441955" y="22860"/>
                    <a:pt x="1391498" y="22860"/>
                    <a:pt x="1342618" y="24130"/>
                  </a:cubicBezTo>
                  <a:cubicBezTo>
                    <a:pt x="1300045" y="25400"/>
                    <a:pt x="582610" y="29210"/>
                    <a:pt x="540037" y="29210"/>
                  </a:cubicBezTo>
                  <a:cubicBezTo>
                    <a:pt x="470659" y="29210"/>
                    <a:pt x="401281" y="26670"/>
                    <a:pt x="331903" y="33020"/>
                  </a:cubicBezTo>
                  <a:cubicBezTo>
                    <a:pt x="295637" y="36830"/>
                    <a:pt x="260948" y="36830"/>
                    <a:pt x="226258" y="38100"/>
                  </a:cubicBezTo>
                  <a:cubicBezTo>
                    <a:pt x="166341" y="41910"/>
                    <a:pt x="106423" y="45720"/>
                    <a:pt x="46506" y="50800"/>
                  </a:cubicBezTo>
                  <a:cubicBezTo>
                    <a:pt x="33235" y="50800"/>
                    <a:pt x="30695" y="52157"/>
                    <a:pt x="29425" y="54350"/>
                  </a:cubicBezTo>
                  <a:cubicBezTo>
                    <a:pt x="28155" y="57641"/>
                    <a:pt x="28155" y="60931"/>
                    <a:pt x="26885" y="64221"/>
                  </a:cubicBezTo>
                  <a:cubicBezTo>
                    <a:pt x="25615" y="69705"/>
                    <a:pt x="23075" y="75006"/>
                    <a:pt x="21805" y="80489"/>
                  </a:cubicBezTo>
                  <a:cubicBezTo>
                    <a:pt x="16725" y="86339"/>
                    <a:pt x="23075" y="229280"/>
                    <a:pt x="25615" y="235129"/>
                  </a:cubicBezTo>
                  <a:cubicBezTo>
                    <a:pt x="25615" y="241344"/>
                    <a:pt x="25615" y="247741"/>
                    <a:pt x="26885" y="253956"/>
                  </a:cubicBezTo>
                  <a:cubicBezTo>
                    <a:pt x="26885" y="258526"/>
                    <a:pt x="29425" y="263096"/>
                    <a:pt x="29425" y="267666"/>
                  </a:cubicBezTo>
                  <a:cubicBezTo>
                    <a:pt x="29425" y="272601"/>
                    <a:pt x="29425" y="277536"/>
                    <a:pt x="28155" y="284055"/>
                  </a:cubicBezTo>
                  <a:lnTo>
                    <a:pt x="28155" y="294215"/>
                  </a:lnTo>
                  <a:cubicBezTo>
                    <a:pt x="28155" y="304375"/>
                    <a:pt x="31965" y="308185"/>
                    <a:pt x="40855" y="308185"/>
                  </a:cubicBezTo>
                  <a:cubicBezTo>
                    <a:pt x="60697" y="308185"/>
                    <a:pt x="82772" y="309455"/>
                    <a:pt x="103270" y="309455"/>
                  </a:cubicBezTo>
                  <a:cubicBezTo>
                    <a:pt x="133229" y="309455"/>
                    <a:pt x="164764" y="306915"/>
                    <a:pt x="194723" y="309455"/>
                  </a:cubicBezTo>
                  <a:cubicBezTo>
                    <a:pt x="243603" y="313265"/>
                    <a:pt x="292483" y="315805"/>
                    <a:pt x="341363" y="314535"/>
                  </a:cubicBezTo>
                  <a:cubicBezTo>
                    <a:pt x="372899" y="313265"/>
                    <a:pt x="402858" y="315805"/>
                    <a:pt x="434393" y="315805"/>
                  </a:cubicBezTo>
                  <a:cubicBezTo>
                    <a:pt x="480120" y="315805"/>
                    <a:pt x="525846" y="314535"/>
                    <a:pt x="571573" y="315805"/>
                  </a:cubicBezTo>
                  <a:cubicBezTo>
                    <a:pt x="639374" y="317075"/>
                    <a:pt x="1383614" y="306915"/>
                    <a:pt x="1452992" y="309455"/>
                  </a:cubicBezTo>
                  <a:cubicBezTo>
                    <a:pt x="1482951" y="310725"/>
                    <a:pt x="1512910" y="311995"/>
                    <a:pt x="1541292" y="311995"/>
                  </a:cubicBezTo>
                  <a:cubicBezTo>
                    <a:pt x="1593326" y="314535"/>
                    <a:pt x="1643783" y="310725"/>
                    <a:pt x="1695816" y="314535"/>
                  </a:cubicBezTo>
                  <a:cubicBezTo>
                    <a:pt x="1738389" y="317075"/>
                    <a:pt x="1780962" y="317075"/>
                    <a:pt x="1823535" y="319615"/>
                  </a:cubicBezTo>
                  <a:cubicBezTo>
                    <a:pt x="1886606" y="323425"/>
                    <a:pt x="1949678" y="325965"/>
                    <a:pt x="2012749" y="327235"/>
                  </a:cubicBezTo>
                  <a:cubicBezTo>
                    <a:pt x="2035103" y="327235"/>
                    <a:pt x="2052883" y="325965"/>
                    <a:pt x="2073203" y="325965"/>
                  </a:cubicBezTo>
                  <a:close/>
                </a:path>
              </a:pathLst>
            </a:custGeom>
            <a:solidFill>
              <a:srgbClr val="2A2B39"/>
            </a:solidFill>
          </p:spPr>
          <p:txBody>
            <a:bodyPr/>
            <a:lstStyle/>
            <a:p>
              <a:pPr marL="0" algn="r" defTabSz="914400" rtl="1" eaLnBrk="1" latinLnBrk="0" hangingPunct="1"/>
              <a:endParaRPr lang="fr-FR" b="1">
                <a:latin typeface="Microsoft Uighur" panose="02000000000000000000" pitchFamily="2" charset="-78"/>
                <a:cs typeface="Microsoft Uighur" panose="02000000000000000000" pitchFamily="2" charset="-78"/>
              </a:endParaRPr>
            </a:p>
          </p:txBody>
        </p:sp>
      </p:grpSp>
      <p:sp>
        <p:nvSpPr>
          <p:cNvPr id="19" name="TextBox 40">
            <a:extLst>
              <a:ext uri="{FF2B5EF4-FFF2-40B4-BE49-F238E27FC236}">
                <a16:creationId xmlns:a16="http://schemas.microsoft.com/office/drawing/2014/main" id="{325F8FDE-1398-2CB1-03C8-EFE8C198FC42}"/>
              </a:ext>
            </a:extLst>
          </p:cNvPr>
          <p:cNvSpPr txBox="1"/>
          <p:nvPr/>
        </p:nvSpPr>
        <p:spPr>
          <a:xfrm>
            <a:off x="7809557" y="1223588"/>
            <a:ext cx="4007576" cy="330860"/>
          </a:xfrm>
          <a:prstGeom prst="rect">
            <a:avLst/>
          </a:prstGeom>
        </p:spPr>
        <p:txBody>
          <a:bodyPr wrap="square" lIns="0" tIns="0" rIns="0" bIns="0" rtlCol="0" anchor="t">
            <a:spAutoFit/>
          </a:bodyPr>
          <a:lstStyle/>
          <a:p>
            <a:pPr algn="ctr">
              <a:lnSpc>
                <a:spcPts val="1969"/>
              </a:lnSpc>
              <a:spcBef>
                <a:spcPct val="0"/>
              </a:spcBef>
            </a:pPr>
            <a:r>
              <a:rPr lang="ar-MA" sz="3600" b="1" dirty="0">
                <a:solidFill>
                  <a:srgbClr val="2A2B39"/>
                </a:solidFill>
                <a:latin typeface="Microsoft Uighur" panose="02000000000000000000" pitchFamily="2" charset="-78"/>
                <a:ea typeface="Ballpoint"/>
                <a:cs typeface="Microsoft Uighur" panose="02000000000000000000" pitchFamily="2" charset="-78"/>
                <a:sym typeface="Ballpoint"/>
              </a:rPr>
              <a:t>مسارات الدعم (المستويات 4 -5 -6)</a:t>
            </a:r>
            <a:endParaRPr lang="en-US" sz="3600" b="1" dirty="0">
              <a:solidFill>
                <a:srgbClr val="2A2B39"/>
              </a:solidFill>
              <a:latin typeface="Microsoft Uighur" panose="02000000000000000000" pitchFamily="2" charset="-78"/>
              <a:ea typeface="Ballpoint"/>
              <a:cs typeface="Microsoft Uighur" panose="02000000000000000000" pitchFamily="2" charset="-78"/>
              <a:sym typeface="Ballpoint"/>
            </a:endParaRPr>
          </a:p>
        </p:txBody>
      </p:sp>
      <p:sp>
        <p:nvSpPr>
          <p:cNvPr id="25" name="Freeform 14">
            <a:extLst>
              <a:ext uri="{FF2B5EF4-FFF2-40B4-BE49-F238E27FC236}">
                <a16:creationId xmlns:a16="http://schemas.microsoft.com/office/drawing/2014/main" id="{6E4BA08C-F6A8-3F33-5599-6243701A7C99}"/>
              </a:ext>
            </a:extLst>
          </p:cNvPr>
          <p:cNvSpPr/>
          <p:nvPr/>
        </p:nvSpPr>
        <p:spPr>
          <a:xfrm rot="-10800000">
            <a:off x="432885" y="511992"/>
            <a:ext cx="4574137" cy="789045"/>
          </a:xfrm>
          <a:custGeom>
            <a:avLst/>
            <a:gdLst/>
            <a:ahLst/>
            <a:cxnLst/>
            <a:rect l="l" t="t" r="r" b="b"/>
            <a:pathLst>
              <a:path w="9738946" h="1826052">
                <a:moveTo>
                  <a:pt x="0" y="0"/>
                </a:moveTo>
                <a:lnTo>
                  <a:pt x="9738946" y="0"/>
                </a:lnTo>
                <a:lnTo>
                  <a:pt x="9738946" y="1826053"/>
                </a:lnTo>
                <a:lnTo>
                  <a:pt x="0" y="1826053"/>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fr-FR"/>
          </a:p>
        </p:txBody>
      </p:sp>
      <p:sp>
        <p:nvSpPr>
          <p:cNvPr id="26" name="TextBox 15">
            <a:extLst>
              <a:ext uri="{FF2B5EF4-FFF2-40B4-BE49-F238E27FC236}">
                <a16:creationId xmlns:a16="http://schemas.microsoft.com/office/drawing/2014/main" id="{268D5183-94B5-020B-0A56-3F292AD2BDFF}"/>
              </a:ext>
            </a:extLst>
          </p:cNvPr>
          <p:cNvSpPr txBox="1"/>
          <p:nvPr/>
        </p:nvSpPr>
        <p:spPr>
          <a:xfrm>
            <a:off x="886963" y="593998"/>
            <a:ext cx="2668497" cy="492443"/>
          </a:xfrm>
          <a:prstGeom prst="rect">
            <a:avLst/>
          </a:prstGeom>
        </p:spPr>
        <p:txBody>
          <a:bodyPr wrap="square" lIns="0" tIns="0" rIns="0" bIns="0" rtlCol="0" anchor="t">
            <a:spAutoFit/>
          </a:bodyPr>
          <a:lstStyle/>
          <a:p>
            <a:pPr lvl="0" algn="ctr" rtl="1">
              <a:defRPr/>
            </a:pPr>
            <a:r>
              <a:rPr lang="ar-SA" sz="3200" b="1" dirty="0">
                <a:latin typeface="Microsoft Uighur" panose="02000000000000000000" pitchFamily="2" charset="-78"/>
                <a:ea typeface="Calibri" panose="020F0502020204030204" pitchFamily="34" charset="0"/>
                <a:cs typeface="Microsoft Uighur" panose="02000000000000000000" pitchFamily="2" charset="-78"/>
              </a:rPr>
              <a:t>توصيف المسارات</a:t>
            </a:r>
            <a:endParaRPr lang="ar-MA" sz="4400" b="1" dirty="0">
              <a:latin typeface="Microsoft Uighur" panose="02000000000000000000" pitchFamily="2" charset="-78"/>
              <a:ea typeface="Calibri" panose="020F0502020204030204" pitchFamily="34" charset="0"/>
              <a:cs typeface="Microsoft Uighur" panose="02000000000000000000" pitchFamily="2" charset="-78"/>
            </a:endParaRPr>
          </a:p>
        </p:txBody>
      </p:sp>
    </p:spTree>
    <p:extLst>
      <p:ext uri="{BB962C8B-B14F-4D97-AF65-F5344CB8AC3E}">
        <p14:creationId xmlns:p14="http://schemas.microsoft.com/office/powerpoint/2010/main" val="83106463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10EEA1-A0B4-03D2-F8E5-0A79ABD6B22E}"/>
            </a:ext>
          </a:extLst>
        </p:cNvPr>
        <p:cNvGrpSpPr/>
        <p:nvPr/>
      </p:nvGrpSpPr>
      <p:grpSpPr>
        <a:xfrm>
          <a:off x="0" y="0"/>
          <a:ext cx="0" cy="0"/>
          <a:chOff x="0" y="0"/>
          <a:chExt cx="0" cy="0"/>
        </a:xfrm>
      </p:grpSpPr>
      <p:sp>
        <p:nvSpPr>
          <p:cNvPr id="12" name="TextBox 12">
            <a:extLst>
              <a:ext uri="{FF2B5EF4-FFF2-40B4-BE49-F238E27FC236}">
                <a16:creationId xmlns:a16="http://schemas.microsoft.com/office/drawing/2014/main" id="{7CC1A05D-8165-9677-82E0-370B5ED1BE9A}"/>
              </a:ext>
            </a:extLst>
          </p:cNvPr>
          <p:cNvSpPr txBox="1"/>
          <p:nvPr/>
        </p:nvSpPr>
        <p:spPr>
          <a:xfrm>
            <a:off x="685800" y="348201"/>
            <a:ext cx="2572330" cy="705321"/>
          </a:xfrm>
          <a:prstGeom prst="rect">
            <a:avLst/>
          </a:prstGeom>
        </p:spPr>
        <p:txBody>
          <a:bodyPr lIns="0" tIns="0" rIns="0" bIns="0" rtlCol="0" anchor="t">
            <a:spAutoFit/>
          </a:bodyPr>
          <a:lstStyle/>
          <a:p>
            <a:pPr algn="r" rtl="1">
              <a:lnSpc>
                <a:spcPts val="5460"/>
              </a:lnSpc>
              <a:spcBef>
                <a:spcPct val="0"/>
              </a:spcBef>
            </a:pPr>
            <a:r>
              <a:rPr lang="ar-EG" sz="4200" b="1">
                <a:solidFill>
                  <a:srgbClr val="FFFEFE"/>
                </a:solidFill>
                <a:latin typeface="Microsoft Uighur" panose="02000000000000000000" pitchFamily="2" charset="-78"/>
                <a:ea typeface="Tajawal Bold"/>
                <a:cs typeface="Microsoft Uighur" panose="02000000000000000000" pitchFamily="2" charset="-78"/>
                <a:sym typeface="Tajawal Bold"/>
                <a:rtl/>
              </a:rPr>
              <a:t>المسارات</a:t>
            </a:r>
          </a:p>
        </p:txBody>
      </p:sp>
      <p:grpSp>
        <p:nvGrpSpPr>
          <p:cNvPr id="33" name="Group 69">
            <a:extLst>
              <a:ext uri="{FF2B5EF4-FFF2-40B4-BE49-F238E27FC236}">
                <a16:creationId xmlns:a16="http://schemas.microsoft.com/office/drawing/2014/main" id="{B9249591-AD44-6C4F-5ACD-562B5740F2FF}"/>
              </a:ext>
            </a:extLst>
          </p:cNvPr>
          <p:cNvGrpSpPr/>
          <p:nvPr/>
        </p:nvGrpSpPr>
        <p:grpSpPr>
          <a:xfrm>
            <a:off x="6229294" y="2909979"/>
            <a:ext cx="5627885" cy="3687927"/>
            <a:chOff x="0" y="0"/>
            <a:chExt cx="2807467" cy="997865"/>
          </a:xfrm>
        </p:grpSpPr>
        <p:sp>
          <p:nvSpPr>
            <p:cNvPr id="34" name="Freeform 70">
              <a:extLst>
                <a:ext uri="{FF2B5EF4-FFF2-40B4-BE49-F238E27FC236}">
                  <a16:creationId xmlns:a16="http://schemas.microsoft.com/office/drawing/2014/main" id="{6F876D8F-8D37-882E-3A2C-5A4887D5F692}"/>
                </a:ext>
              </a:extLst>
            </p:cNvPr>
            <p:cNvSpPr/>
            <p:nvPr/>
          </p:nvSpPr>
          <p:spPr>
            <a:xfrm>
              <a:off x="40014" y="45156"/>
              <a:ext cx="2767453" cy="952003"/>
            </a:xfrm>
            <a:custGeom>
              <a:avLst/>
              <a:gdLst/>
              <a:ahLst/>
              <a:cxnLst/>
              <a:rect l="l" t="t" r="r" b="b"/>
              <a:pathLst>
                <a:path w="2767453" h="952003">
                  <a:moveTo>
                    <a:pt x="626" y="922228"/>
                  </a:moveTo>
                  <a:cubicBezTo>
                    <a:pt x="-1914" y="931118"/>
                    <a:pt x="3166" y="937468"/>
                    <a:pt x="17836" y="938738"/>
                  </a:cubicBezTo>
                  <a:cubicBezTo>
                    <a:pt x="34736" y="940008"/>
                    <a:pt x="49523" y="940008"/>
                    <a:pt x="66423" y="940008"/>
                  </a:cubicBezTo>
                  <a:cubicBezTo>
                    <a:pt x="134022" y="941278"/>
                    <a:pt x="201622" y="941278"/>
                    <a:pt x="271334" y="942549"/>
                  </a:cubicBezTo>
                  <a:cubicBezTo>
                    <a:pt x="309358" y="943818"/>
                    <a:pt x="347383" y="945088"/>
                    <a:pt x="383295" y="946358"/>
                  </a:cubicBezTo>
                  <a:cubicBezTo>
                    <a:pt x="446670" y="947628"/>
                    <a:pt x="507932" y="947628"/>
                    <a:pt x="571306" y="948899"/>
                  </a:cubicBezTo>
                  <a:cubicBezTo>
                    <a:pt x="596656" y="948899"/>
                    <a:pt x="619893" y="948899"/>
                    <a:pt x="645243" y="947628"/>
                  </a:cubicBezTo>
                  <a:cubicBezTo>
                    <a:pt x="655805" y="947628"/>
                    <a:pt x="668480" y="946358"/>
                    <a:pt x="679043" y="946358"/>
                  </a:cubicBezTo>
                  <a:cubicBezTo>
                    <a:pt x="721292" y="947628"/>
                    <a:pt x="1566285" y="938738"/>
                    <a:pt x="1608535" y="940008"/>
                  </a:cubicBezTo>
                  <a:cubicBezTo>
                    <a:pt x="1667684" y="941278"/>
                    <a:pt x="1830345" y="941278"/>
                    <a:pt x="1889495" y="941278"/>
                  </a:cubicBezTo>
                  <a:cubicBezTo>
                    <a:pt x="1912732" y="941278"/>
                    <a:pt x="1933857" y="940008"/>
                    <a:pt x="1957094" y="940008"/>
                  </a:cubicBezTo>
                  <a:lnTo>
                    <a:pt x="2071168" y="943818"/>
                  </a:lnTo>
                  <a:cubicBezTo>
                    <a:pt x="2153555" y="946358"/>
                    <a:pt x="2233829" y="943818"/>
                    <a:pt x="2316216" y="947628"/>
                  </a:cubicBezTo>
                  <a:cubicBezTo>
                    <a:pt x="2453528" y="952708"/>
                    <a:pt x="2592951" y="946358"/>
                    <a:pt x="2703953" y="951438"/>
                  </a:cubicBezTo>
                  <a:cubicBezTo>
                    <a:pt x="2724273" y="952708"/>
                    <a:pt x="2744593" y="951438"/>
                    <a:pt x="2767453" y="951438"/>
                  </a:cubicBezTo>
                  <a:lnTo>
                    <a:pt x="2767453" y="891749"/>
                  </a:lnTo>
                  <a:cubicBezTo>
                    <a:pt x="2766183" y="843822"/>
                    <a:pt x="2764913" y="811187"/>
                    <a:pt x="2764913" y="776512"/>
                  </a:cubicBezTo>
                  <a:cubicBezTo>
                    <a:pt x="2764913" y="736397"/>
                    <a:pt x="2768723" y="695603"/>
                    <a:pt x="2762373" y="655489"/>
                  </a:cubicBezTo>
                  <a:cubicBezTo>
                    <a:pt x="2754753" y="628973"/>
                    <a:pt x="2743323" y="106128"/>
                    <a:pt x="2743323" y="79612"/>
                  </a:cubicBezTo>
                  <a:cubicBezTo>
                    <a:pt x="2740783" y="61254"/>
                    <a:pt x="2739513" y="42217"/>
                    <a:pt x="2736973" y="23860"/>
                  </a:cubicBezTo>
                  <a:cubicBezTo>
                    <a:pt x="2736973" y="18420"/>
                    <a:pt x="2735703" y="12981"/>
                    <a:pt x="2734433" y="5644"/>
                  </a:cubicBezTo>
                  <a:cubicBezTo>
                    <a:pt x="2724273" y="3104"/>
                    <a:pt x="2715383" y="1834"/>
                    <a:pt x="2705223" y="564"/>
                  </a:cubicBezTo>
                  <a:cubicBezTo>
                    <a:pt x="2697603" y="-706"/>
                    <a:pt x="2689983" y="564"/>
                    <a:pt x="2683633" y="564"/>
                  </a:cubicBezTo>
                  <a:lnTo>
                    <a:pt x="7273" y="5644"/>
                  </a:lnTo>
                  <a:lnTo>
                    <a:pt x="626" y="922228"/>
                  </a:lnTo>
                  <a:close/>
                </a:path>
              </a:pathLst>
            </a:custGeom>
            <a:solidFill>
              <a:srgbClr val="AABCEE"/>
            </a:solidFill>
          </p:spPr>
          <p:txBody>
            <a:bodyPr/>
            <a:lstStyle/>
            <a:p>
              <a:endParaRPr lang="fr-FR" sz="4000" b="1">
                <a:latin typeface="Microsoft Uighur" panose="02000000000000000000" pitchFamily="2" charset="-78"/>
                <a:cs typeface="Microsoft Uighur" panose="02000000000000000000" pitchFamily="2" charset="-78"/>
              </a:endParaRPr>
            </a:p>
          </p:txBody>
        </p:sp>
        <p:sp>
          <p:nvSpPr>
            <p:cNvPr id="35" name="Freeform 71">
              <a:extLst>
                <a:ext uri="{FF2B5EF4-FFF2-40B4-BE49-F238E27FC236}">
                  <a16:creationId xmlns:a16="http://schemas.microsoft.com/office/drawing/2014/main" id="{190070E7-5C91-64C8-3EDC-441A48489723}"/>
                </a:ext>
              </a:extLst>
            </p:cNvPr>
            <p:cNvSpPr/>
            <p:nvPr/>
          </p:nvSpPr>
          <p:spPr>
            <a:xfrm>
              <a:off x="11430" y="16510"/>
              <a:ext cx="2746507" cy="943255"/>
            </a:xfrm>
            <a:custGeom>
              <a:avLst/>
              <a:gdLst/>
              <a:ahLst/>
              <a:cxnLst/>
              <a:rect l="l" t="t" r="r" b="b"/>
              <a:pathLst>
                <a:path w="2746507" h="943255">
                  <a:moveTo>
                    <a:pt x="2746507" y="943255"/>
                  </a:moveTo>
                  <a:lnTo>
                    <a:pt x="0" y="935634"/>
                  </a:lnTo>
                  <a:lnTo>
                    <a:pt x="0" y="336705"/>
                  </a:lnTo>
                  <a:lnTo>
                    <a:pt x="7620" y="20320"/>
                  </a:lnTo>
                  <a:lnTo>
                    <a:pt x="1373058" y="0"/>
                  </a:lnTo>
                  <a:lnTo>
                    <a:pt x="2724917" y="8890"/>
                  </a:lnTo>
                  <a:close/>
                </a:path>
              </a:pathLst>
            </a:custGeom>
            <a:solidFill>
              <a:srgbClr val="F8F8F8"/>
            </a:solidFill>
          </p:spPr>
          <p:txBody>
            <a:bodyPr/>
            <a:lstStyle/>
            <a:p>
              <a:endParaRPr lang="fr-FR" sz="4000" b="1">
                <a:latin typeface="Microsoft Uighur" panose="02000000000000000000" pitchFamily="2" charset="-78"/>
                <a:cs typeface="Microsoft Uighur" panose="02000000000000000000" pitchFamily="2" charset="-78"/>
              </a:endParaRPr>
            </a:p>
          </p:txBody>
        </p:sp>
        <p:sp>
          <p:nvSpPr>
            <p:cNvPr id="36" name="Freeform 72">
              <a:extLst>
                <a:ext uri="{FF2B5EF4-FFF2-40B4-BE49-F238E27FC236}">
                  <a16:creationId xmlns:a16="http://schemas.microsoft.com/office/drawing/2014/main" id="{0644431D-B9E7-B6F0-910F-179AACB29590}"/>
                </a:ext>
              </a:extLst>
            </p:cNvPr>
            <p:cNvSpPr/>
            <p:nvPr/>
          </p:nvSpPr>
          <p:spPr>
            <a:xfrm>
              <a:off x="-215" y="0"/>
              <a:ext cx="2770852" cy="969219"/>
            </a:xfrm>
            <a:custGeom>
              <a:avLst/>
              <a:gdLst/>
              <a:ahLst/>
              <a:cxnLst/>
              <a:rect l="l" t="t" r="r" b="b"/>
              <a:pathLst>
                <a:path w="2770852" h="969219">
                  <a:moveTo>
                    <a:pt x="2737832" y="21590"/>
                  </a:moveTo>
                  <a:cubicBezTo>
                    <a:pt x="2739102" y="34290"/>
                    <a:pt x="2739102" y="44450"/>
                    <a:pt x="2740372" y="53378"/>
                  </a:cubicBezTo>
                  <a:cubicBezTo>
                    <a:pt x="2742912" y="71735"/>
                    <a:pt x="2744182" y="90772"/>
                    <a:pt x="2746722" y="109130"/>
                  </a:cubicBezTo>
                  <a:cubicBezTo>
                    <a:pt x="2746722" y="135646"/>
                    <a:pt x="2759422" y="658491"/>
                    <a:pt x="2765772" y="685007"/>
                  </a:cubicBezTo>
                  <a:cubicBezTo>
                    <a:pt x="2772122" y="725122"/>
                    <a:pt x="2768312" y="765916"/>
                    <a:pt x="2768312" y="806030"/>
                  </a:cubicBezTo>
                  <a:cubicBezTo>
                    <a:pt x="2768312" y="841385"/>
                    <a:pt x="2769582" y="874020"/>
                    <a:pt x="2770852" y="908964"/>
                  </a:cubicBezTo>
                  <a:lnTo>
                    <a:pt x="2770852" y="968655"/>
                  </a:lnTo>
                  <a:cubicBezTo>
                    <a:pt x="2747992" y="968655"/>
                    <a:pt x="2727672" y="969924"/>
                    <a:pt x="2707352" y="968655"/>
                  </a:cubicBezTo>
                  <a:cubicBezTo>
                    <a:pt x="2571918" y="963574"/>
                    <a:pt x="2432494" y="969924"/>
                    <a:pt x="2295183" y="964844"/>
                  </a:cubicBezTo>
                  <a:cubicBezTo>
                    <a:pt x="2212796" y="961034"/>
                    <a:pt x="2132522" y="963574"/>
                    <a:pt x="2050135" y="961034"/>
                  </a:cubicBezTo>
                  <a:lnTo>
                    <a:pt x="1936061" y="957224"/>
                  </a:lnTo>
                  <a:cubicBezTo>
                    <a:pt x="1912824" y="957224"/>
                    <a:pt x="1891699" y="958494"/>
                    <a:pt x="1868462" y="958494"/>
                  </a:cubicBezTo>
                  <a:cubicBezTo>
                    <a:pt x="1809312" y="957224"/>
                    <a:pt x="1646651" y="958494"/>
                    <a:pt x="1587502" y="957224"/>
                  </a:cubicBezTo>
                  <a:cubicBezTo>
                    <a:pt x="1545252" y="955955"/>
                    <a:pt x="700259" y="964844"/>
                    <a:pt x="658010" y="963574"/>
                  </a:cubicBezTo>
                  <a:cubicBezTo>
                    <a:pt x="647447" y="963574"/>
                    <a:pt x="634772" y="964844"/>
                    <a:pt x="624210" y="964844"/>
                  </a:cubicBezTo>
                  <a:cubicBezTo>
                    <a:pt x="598860" y="964844"/>
                    <a:pt x="575623" y="966114"/>
                    <a:pt x="550273" y="966114"/>
                  </a:cubicBezTo>
                  <a:cubicBezTo>
                    <a:pt x="486899" y="966114"/>
                    <a:pt x="425637" y="964844"/>
                    <a:pt x="362262" y="963574"/>
                  </a:cubicBezTo>
                  <a:cubicBezTo>
                    <a:pt x="324237" y="962305"/>
                    <a:pt x="286213" y="961034"/>
                    <a:pt x="250301" y="959764"/>
                  </a:cubicBezTo>
                  <a:cubicBezTo>
                    <a:pt x="182701" y="958494"/>
                    <a:pt x="115102" y="957224"/>
                    <a:pt x="45390" y="957224"/>
                  </a:cubicBezTo>
                  <a:cubicBezTo>
                    <a:pt x="34505" y="957224"/>
                    <a:pt x="25615" y="957224"/>
                    <a:pt x="15455" y="955955"/>
                  </a:cubicBezTo>
                  <a:cubicBezTo>
                    <a:pt x="6565" y="954684"/>
                    <a:pt x="1485" y="948334"/>
                    <a:pt x="4025" y="939444"/>
                  </a:cubicBezTo>
                  <a:cubicBezTo>
                    <a:pt x="12915" y="908015"/>
                    <a:pt x="9105" y="891018"/>
                    <a:pt x="7835" y="873340"/>
                  </a:cubicBezTo>
                  <a:cubicBezTo>
                    <a:pt x="6565" y="837305"/>
                    <a:pt x="2755" y="801950"/>
                    <a:pt x="4025" y="765916"/>
                  </a:cubicBezTo>
                  <a:cubicBezTo>
                    <a:pt x="1485" y="721042"/>
                    <a:pt x="-3595" y="165562"/>
                    <a:pt x="4025" y="120008"/>
                  </a:cubicBezTo>
                  <a:cubicBezTo>
                    <a:pt x="5295" y="111169"/>
                    <a:pt x="4025" y="101651"/>
                    <a:pt x="5295" y="92812"/>
                  </a:cubicBezTo>
                  <a:cubicBezTo>
                    <a:pt x="6565" y="78534"/>
                    <a:pt x="9105" y="62896"/>
                    <a:pt x="10375" y="44450"/>
                  </a:cubicBezTo>
                  <a:cubicBezTo>
                    <a:pt x="10375" y="41910"/>
                    <a:pt x="11645" y="39370"/>
                    <a:pt x="12915" y="38100"/>
                  </a:cubicBezTo>
                  <a:cubicBezTo>
                    <a:pt x="34505" y="35560"/>
                    <a:pt x="62290" y="30480"/>
                    <a:pt x="96089" y="29210"/>
                  </a:cubicBezTo>
                  <a:cubicBezTo>
                    <a:pt x="153126" y="25400"/>
                    <a:pt x="210163" y="22860"/>
                    <a:pt x="269313" y="20320"/>
                  </a:cubicBezTo>
                  <a:cubicBezTo>
                    <a:pt x="309450" y="17780"/>
                    <a:pt x="349587" y="16510"/>
                    <a:pt x="387612" y="13970"/>
                  </a:cubicBezTo>
                  <a:cubicBezTo>
                    <a:pt x="425637" y="11430"/>
                    <a:pt x="465774" y="8890"/>
                    <a:pt x="503799" y="8890"/>
                  </a:cubicBezTo>
                  <a:cubicBezTo>
                    <a:pt x="546048" y="7620"/>
                    <a:pt x="588298" y="10160"/>
                    <a:pt x="630547" y="8890"/>
                  </a:cubicBezTo>
                  <a:cubicBezTo>
                    <a:pt x="683359" y="8890"/>
                    <a:pt x="1640314" y="6350"/>
                    <a:pt x="1693126" y="5080"/>
                  </a:cubicBezTo>
                  <a:cubicBezTo>
                    <a:pt x="1743825" y="3810"/>
                    <a:pt x="1794525" y="2540"/>
                    <a:pt x="1847337" y="2540"/>
                  </a:cubicBezTo>
                  <a:cubicBezTo>
                    <a:pt x="1933949" y="1270"/>
                    <a:pt x="2018448" y="0"/>
                    <a:pt x="2105060" y="0"/>
                  </a:cubicBezTo>
                  <a:cubicBezTo>
                    <a:pt x="2140972" y="0"/>
                    <a:pt x="2178997" y="2540"/>
                    <a:pt x="2214909" y="2540"/>
                  </a:cubicBezTo>
                  <a:cubicBezTo>
                    <a:pt x="2314195" y="3810"/>
                    <a:pt x="2415595" y="5080"/>
                    <a:pt x="2514881" y="7620"/>
                  </a:cubicBezTo>
                  <a:cubicBezTo>
                    <a:pt x="2567693" y="8890"/>
                    <a:pt x="2620505" y="12700"/>
                    <a:pt x="2673318" y="16510"/>
                  </a:cubicBezTo>
                  <a:lnTo>
                    <a:pt x="2707352" y="16510"/>
                  </a:lnTo>
                  <a:cubicBezTo>
                    <a:pt x="2718782" y="17780"/>
                    <a:pt x="2727672" y="20320"/>
                    <a:pt x="2737832" y="21590"/>
                  </a:cubicBezTo>
                  <a:close/>
                  <a:moveTo>
                    <a:pt x="2747992" y="952144"/>
                  </a:moveTo>
                  <a:cubicBezTo>
                    <a:pt x="2749262" y="935634"/>
                    <a:pt x="2750532" y="922934"/>
                    <a:pt x="2750532" y="910234"/>
                  </a:cubicBezTo>
                  <a:cubicBezTo>
                    <a:pt x="2749262" y="870621"/>
                    <a:pt x="2747992" y="834586"/>
                    <a:pt x="2747992" y="795831"/>
                  </a:cubicBezTo>
                  <a:cubicBezTo>
                    <a:pt x="2747992" y="778154"/>
                    <a:pt x="2750532" y="760476"/>
                    <a:pt x="2749262" y="742799"/>
                  </a:cubicBezTo>
                  <a:cubicBezTo>
                    <a:pt x="2749262" y="726481"/>
                    <a:pt x="2747992" y="709484"/>
                    <a:pt x="2746722" y="693166"/>
                  </a:cubicBezTo>
                  <a:cubicBezTo>
                    <a:pt x="2741642" y="668010"/>
                    <a:pt x="2730212" y="147204"/>
                    <a:pt x="2730212" y="122048"/>
                  </a:cubicBezTo>
                  <a:cubicBezTo>
                    <a:pt x="2727672" y="100971"/>
                    <a:pt x="2725132" y="79214"/>
                    <a:pt x="2722592" y="58137"/>
                  </a:cubicBezTo>
                  <a:cubicBezTo>
                    <a:pt x="2721322" y="44450"/>
                    <a:pt x="2720052" y="43180"/>
                    <a:pt x="2702892" y="41910"/>
                  </a:cubicBezTo>
                  <a:cubicBezTo>
                    <a:pt x="2696555" y="41910"/>
                    <a:pt x="2692330" y="41910"/>
                    <a:pt x="2685992" y="40640"/>
                  </a:cubicBezTo>
                  <a:cubicBezTo>
                    <a:pt x="2633180" y="36830"/>
                    <a:pt x="2578256" y="31750"/>
                    <a:pt x="2525444" y="30480"/>
                  </a:cubicBezTo>
                  <a:cubicBezTo>
                    <a:pt x="2396582" y="26670"/>
                    <a:pt x="2265608" y="25400"/>
                    <a:pt x="2136747" y="22860"/>
                  </a:cubicBezTo>
                  <a:lnTo>
                    <a:pt x="1984648" y="22860"/>
                  </a:lnTo>
                  <a:cubicBezTo>
                    <a:pt x="1917049" y="22860"/>
                    <a:pt x="1849450" y="22860"/>
                    <a:pt x="1783963" y="24130"/>
                  </a:cubicBezTo>
                  <a:cubicBezTo>
                    <a:pt x="1726925" y="25400"/>
                    <a:pt x="765746" y="29210"/>
                    <a:pt x="708709" y="29210"/>
                  </a:cubicBezTo>
                  <a:cubicBezTo>
                    <a:pt x="615760" y="29210"/>
                    <a:pt x="522811" y="26670"/>
                    <a:pt x="429862" y="33020"/>
                  </a:cubicBezTo>
                  <a:cubicBezTo>
                    <a:pt x="381275" y="36830"/>
                    <a:pt x="334800" y="36830"/>
                    <a:pt x="288325" y="38100"/>
                  </a:cubicBezTo>
                  <a:cubicBezTo>
                    <a:pt x="208051" y="41910"/>
                    <a:pt x="127777" y="45720"/>
                    <a:pt x="47502" y="50800"/>
                  </a:cubicBezTo>
                  <a:cubicBezTo>
                    <a:pt x="33235" y="50800"/>
                    <a:pt x="30695" y="52698"/>
                    <a:pt x="29425" y="60857"/>
                  </a:cubicBezTo>
                  <a:cubicBezTo>
                    <a:pt x="28155" y="73095"/>
                    <a:pt x="28155" y="85333"/>
                    <a:pt x="26885" y="97571"/>
                  </a:cubicBezTo>
                  <a:cubicBezTo>
                    <a:pt x="25615" y="117969"/>
                    <a:pt x="23075" y="137686"/>
                    <a:pt x="21805" y="158083"/>
                  </a:cubicBezTo>
                  <a:cubicBezTo>
                    <a:pt x="16725" y="179840"/>
                    <a:pt x="23075" y="711524"/>
                    <a:pt x="25615" y="733280"/>
                  </a:cubicBezTo>
                  <a:cubicBezTo>
                    <a:pt x="25615" y="756397"/>
                    <a:pt x="25615" y="780194"/>
                    <a:pt x="26885" y="803310"/>
                  </a:cubicBezTo>
                  <a:cubicBezTo>
                    <a:pt x="26885" y="820308"/>
                    <a:pt x="29425" y="837305"/>
                    <a:pt x="29425" y="854303"/>
                  </a:cubicBezTo>
                  <a:cubicBezTo>
                    <a:pt x="29425" y="872660"/>
                    <a:pt x="29425" y="891018"/>
                    <a:pt x="28155" y="910234"/>
                  </a:cubicBezTo>
                  <a:lnTo>
                    <a:pt x="28155" y="920394"/>
                  </a:lnTo>
                  <a:cubicBezTo>
                    <a:pt x="28155" y="930555"/>
                    <a:pt x="31965" y="934365"/>
                    <a:pt x="40855" y="934365"/>
                  </a:cubicBezTo>
                  <a:cubicBezTo>
                    <a:pt x="66515" y="934365"/>
                    <a:pt x="96089" y="935634"/>
                    <a:pt x="123552" y="935634"/>
                  </a:cubicBezTo>
                  <a:cubicBezTo>
                    <a:pt x="163689" y="935634"/>
                    <a:pt x="205939" y="933094"/>
                    <a:pt x="246076" y="935634"/>
                  </a:cubicBezTo>
                  <a:cubicBezTo>
                    <a:pt x="311563" y="939444"/>
                    <a:pt x="377050" y="941984"/>
                    <a:pt x="442537" y="940715"/>
                  </a:cubicBezTo>
                  <a:cubicBezTo>
                    <a:pt x="484786" y="939444"/>
                    <a:pt x="524923" y="941984"/>
                    <a:pt x="567173" y="941984"/>
                  </a:cubicBezTo>
                  <a:cubicBezTo>
                    <a:pt x="628435" y="941984"/>
                    <a:pt x="689697" y="940715"/>
                    <a:pt x="750959" y="941984"/>
                  </a:cubicBezTo>
                  <a:cubicBezTo>
                    <a:pt x="841796" y="943255"/>
                    <a:pt x="1838887" y="933094"/>
                    <a:pt x="1931836" y="935634"/>
                  </a:cubicBezTo>
                  <a:cubicBezTo>
                    <a:pt x="1971974" y="936905"/>
                    <a:pt x="2012111" y="938175"/>
                    <a:pt x="2050135" y="938175"/>
                  </a:cubicBezTo>
                  <a:cubicBezTo>
                    <a:pt x="2119847" y="940715"/>
                    <a:pt x="2187447" y="936905"/>
                    <a:pt x="2257159" y="940715"/>
                  </a:cubicBezTo>
                  <a:cubicBezTo>
                    <a:pt x="2314195" y="943255"/>
                    <a:pt x="2371232" y="943255"/>
                    <a:pt x="2428270" y="945794"/>
                  </a:cubicBezTo>
                  <a:cubicBezTo>
                    <a:pt x="2512769" y="949605"/>
                    <a:pt x="2597268" y="952144"/>
                    <a:pt x="2681767" y="953415"/>
                  </a:cubicBezTo>
                  <a:cubicBezTo>
                    <a:pt x="2709892" y="953415"/>
                    <a:pt x="2727672" y="952144"/>
                    <a:pt x="2747992" y="952144"/>
                  </a:cubicBezTo>
                  <a:close/>
                </a:path>
              </a:pathLst>
            </a:custGeom>
            <a:solidFill>
              <a:srgbClr val="2A2B39"/>
            </a:solidFill>
          </p:spPr>
          <p:txBody>
            <a:bodyPr/>
            <a:lstStyle/>
            <a:p>
              <a:endParaRPr lang="fr-FR" sz="4000" b="1">
                <a:latin typeface="Microsoft Uighur" panose="02000000000000000000" pitchFamily="2" charset="-78"/>
                <a:cs typeface="Microsoft Uighur" panose="02000000000000000000" pitchFamily="2" charset="-78"/>
              </a:endParaRPr>
            </a:p>
          </p:txBody>
        </p:sp>
      </p:grpSp>
      <p:grpSp>
        <p:nvGrpSpPr>
          <p:cNvPr id="37" name="Group 73">
            <a:extLst>
              <a:ext uri="{FF2B5EF4-FFF2-40B4-BE49-F238E27FC236}">
                <a16:creationId xmlns:a16="http://schemas.microsoft.com/office/drawing/2014/main" id="{05EBDA21-ECCE-F68C-9916-49E98A437C02}"/>
              </a:ext>
            </a:extLst>
          </p:cNvPr>
          <p:cNvGrpSpPr/>
          <p:nvPr/>
        </p:nvGrpSpPr>
        <p:grpSpPr>
          <a:xfrm>
            <a:off x="7250001" y="2321437"/>
            <a:ext cx="3272319" cy="922281"/>
            <a:chOff x="0" y="0"/>
            <a:chExt cx="2176971" cy="372326"/>
          </a:xfrm>
        </p:grpSpPr>
        <p:sp>
          <p:nvSpPr>
            <p:cNvPr id="38" name="Freeform 74">
              <a:extLst>
                <a:ext uri="{FF2B5EF4-FFF2-40B4-BE49-F238E27FC236}">
                  <a16:creationId xmlns:a16="http://schemas.microsoft.com/office/drawing/2014/main" id="{B17CEC05-54FC-F52D-02D5-3FD902BC5B96}"/>
                </a:ext>
              </a:extLst>
            </p:cNvPr>
            <p:cNvSpPr/>
            <p:nvPr/>
          </p:nvSpPr>
          <p:spPr>
            <a:xfrm>
              <a:off x="39998" y="45156"/>
              <a:ext cx="2136973" cy="326465"/>
            </a:xfrm>
            <a:custGeom>
              <a:avLst/>
              <a:gdLst/>
              <a:ahLst/>
              <a:cxnLst/>
              <a:rect l="l" t="t" r="r" b="b"/>
              <a:pathLst>
                <a:path w="2136973" h="326465">
                  <a:moveTo>
                    <a:pt x="642" y="296690"/>
                  </a:moveTo>
                  <a:cubicBezTo>
                    <a:pt x="-1898" y="305580"/>
                    <a:pt x="3182" y="311930"/>
                    <a:pt x="14418" y="313200"/>
                  </a:cubicBezTo>
                  <a:cubicBezTo>
                    <a:pt x="27313" y="314470"/>
                    <a:pt x="38597" y="314470"/>
                    <a:pt x="51493" y="314470"/>
                  </a:cubicBezTo>
                  <a:cubicBezTo>
                    <a:pt x="103075" y="315740"/>
                    <a:pt x="154657" y="315740"/>
                    <a:pt x="207851" y="317010"/>
                  </a:cubicBezTo>
                  <a:cubicBezTo>
                    <a:pt x="236866" y="318280"/>
                    <a:pt x="265881" y="319550"/>
                    <a:pt x="293284" y="320820"/>
                  </a:cubicBezTo>
                  <a:cubicBezTo>
                    <a:pt x="341642" y="322090"/>
                    <a:pt x="388388" y="322090"/>
                    <a:pt x="436747" y="323360"/>
                  </a:cubicBezTo>
                  <a:cubicBezTo>
                    <a:pt x="456090" y="323360"/>
                    <a:pt x="473821" y="323360"/>
                    <a:pt x="493165" y="322090"/>
                  </a:cubicBezTo>
                  <a:cubicBezTo>
                    <a:pt x="501224" y="322090"/>
                    <a:pt x="510896" y="320820"/>
                    <a:pt x="518956" y="320820"/>
                  </a:cubicBezTo>
                  <a:cubicBezTo>
                    <a:pt x="551194" y="322090"/>
                    <a:pt x="1195971" y="313200"/>
                    <a:pt x="1228210" y="314470"/>
                  </a:cubicBezTo>
                  <a:cubicBezTo>
                    <a:pt x="1273344" y="315740"/>
                    <a:pt x="1397464" y="315740"/>
                    <a:pt x="1442598" y="315740"/>
                  </a:cubicBezTo>
                  <a:cubicBezTo>
                    <a:pt x="1460330" y="315740"/>
                    <a:pt x="1476449" y="314470"/>
                    <a:pt x="1494180" y="314470"/>
                  </a:cubicBezTo>
                  <a:lnTo>
                    <a:pt x="1581225" y="318280"/>
                  </a:lnTo>
                  <a:cubicBezTo>
                    <a:pt x="1644091" y="320820"/>
                    <a:pt x="1705345" y="318280"/>
                    <a:pt x="1768211" y="322090"/>
                  </a:cubicBezTo>
                  <a:cubicBezTo>
                    <a:pt x="1872987" y="327170"/>
                    <a:pt x="1979375" y="320820"/>
                    <a:pt x="2073473" y="325900"/>
                  </a:cubicBezTo>
                  <a:cubicBezTo>
                    <a:pt x="2093793" y="327170"/>
                    <a:pt x="2114113" y="325900"/>
                    <a:pt x="2136973" y="325900"/>
                  </a:cubicBezTo>
                  <a:lnTo>
                    <a:pt x="2136973" y="266210"/>
                  </a:lnTo>
                  <a:cubicBezTo>
                    <a:pt x="2135703" y="232458"/>
                    <a:pt x="2134433" y="223660"/>
                    <a:pt x="2134433" y="214312"/>
                  </a:cubicBezTo>
                  <a:cubicBezTo>
                    <a:pt x="2134433" y="203497"/>
                    <a:pt x="2138243" y="192499"/>
                    <a:pt x="2131893" y="181685"/>
                  </a:cubicBezTo>
                  <a:cubicBezTo>
                    <a:pt x="2124273" y="174536"/>
                    <a:pt x="2112843" y="33580"/>
                    <a:pt x="2112843" y="26431"/>
                  </a:cubicBezTo>
                  <a:cubicBezTo>
                    <a:pt x="2110303" y="21482"/>
                    <a:pt x="2109033" y="16350"/>
                    <a:pt x="2106493" y="11401"/>
                  </a:cubicBezTo>
                  <a:cubicBezTo>
                    <a:pt x="2106493" y="9934"/>
                    <a:pt x="2105223" y="8468"/>
                    <a:pt x="2103953" y="5644"/>
                  </a:cubicBezTo>
                  <a:cubicBezTo>
                    <a:pt x="2093793" y="3104"/>
                    <a:pt x="2084903" y="1834"/>
                    <a:pt x="2074743" y="564"/>
                  </a:cubicBezTo>
                  <a:cubicBezTo>
                    <a:pt x="2067123" y="-706"/>
                    <a:pt x="2059503" y="564"/>
                    <a:pt x="2053153" y="564"/>
                  </a:cubicBezTo>
                  <a:lnTo>
                    <a:pt x="6358" y="5644"/>
                  </a:lnTo>
                  <a:lnTo>
                    <a:pt x="642" y="296690"/>
                  </a:lnTo>
                  <a:close/>
                </a:path>
              </a:pathLst>
            </a:custGeom>
            <a:solidFill>
              <a:srgbClr val="C7D5FD"/>
            </a:solidFill>
          </p:spPr>
          <p:txBody>
            <a:bodyPr/>
            <a:lstStyle/>
            <a:p>
              <a:endParaRPr lang="fr-FR" sz="4000" b="1">
                <a:latin typeface="Microsoft Uighur" panose="02000000000000000000" pitchFamily="2" charset="-78"/>
                <a:cs typeface="Microsoft Uighur" panose="02000000000000000000" pitchFamily="2" charset="-78"/>
              </a:endParaRPr>
            </a:p>
          </p:txBody>
        </p:sp>
        <p:sp>
          <p:nvSpPr>
            <p:cNvPr id="39" name="Freeform 75">
              <a:extLst>
                <a:ext uri="{FF2B5EF4-FFF2-40B4-BE49-F238E27FC236}">
                  <a16:creationId xmlns:a16="http://schemas.microsoft.com/office/drawing/2014/main" id="{06738360-2432-D500-AF24-B8F2D8D8160F}"/>
                </a:ext>
              </a:extLst>
            </p:cNvPr>
            <p:cNvSpPr/>
            <p:nvPr/>
          </p:nvSpPr>
          <p:spPr>
            <a:xfrm>
              <a:off x="11430" y="16510"/>
              <a:ext cx="2116011" cy="317716"/>
            </a:xfrm>
            <a:custGeom>
              <a:avLst/>
              <a:gdLst/>
              <a:ahLst/>
              <a:cxnLst/>
              <a:rect l="l" t="t" r="r" b="b"/>
              <a:pathLst>
                <a:path w="2116011" h="317716">
                  <a:moveTo>
                    <a:pt x="2116011" y="317716"/>
                  </a:moveTo>
                  <a:lnTo>
                    <a:pt x="0" y="310096"/>
                  </a:lnTo>
                  <a:lnTo>
                    <a:pt x="0" y="116665"/>
                  </a:lnTo>
                  <a:lnTo>
                    <a:pt x="7620" y="20320"/>
                  </a:lnTo>
                  <a:lnTo>
                    <a:pt x="1055285" y="0"/>
                  </a:lnTo>
                  <a:lnTo>
                    <a:pt x="2094421" y="8890"/>
                  </a:lnTo>
                  <a:close/>
                </a:path>
              </a:pathLst>
            </a:custGeom>
            <a:solidFill>
              <a:srgbClr val="C7D5FD"/>
            </a:solidFill>
          </p:spPr>
          <p:txBody>
            <a:bodyPr/>
            <a:lstStyle/>
            <a:p>
              <a:pPr marL="0" algn="r" defTabSz="914400" rtl="1" eaLnBrk="1" latinLnBrk="0" hangingPunct="1"/>
              <a:endParaRPr lang="fr-FR" sz="4000" b="1">
                <a:latin typeface="Microsoft Uighur" panose="02000000000000000000" pitchFamily="2" charset="-78"/>
                <a:cs typeface="Microsoft Uighur" panose="02000000000000000000" pitchFamily="2" charset="-78"/>
              </a:endParaRPr>
            </a:p>
          </p:txBody>
        </p:sp>
        <p:sp>
          <p:nvSpPr>
            <p:cNvPr id="40" name="Freeform 76">
              <a:extLst>
                <a:ext uri="{FF2B5EF4-FFF2-40B4-BE49-F238E27FC236}">
                  <a16:creationId xmlns:a16="http://schemas.microsoft.com/office/drawing/2014/main" id="{AFEBDFBD-CF85-25ED-C531-CC602191ECFC}"/>
                </a:ext>
              </a:extLst>
            </p:cNvPr>
            <p:cNvSpPr/>
            <p:nvPr/>
          </p:nvSpPr>
          <p:spPr>
            <a:xfrm>
              <a:off x="-215" y="0"/>
              <a:ext cx="2140355" cy="343680"/>
            </a:xfrm>
            <a:custGeom>
              <a:avLst/>
              <a:gdLst/>
              <a:ahLst/>
              <a:cxnLst/>
              <a:rect l="l" t="t" r="r" b="b"/>
              <a:pathLst>
                <a:path w="2140355" h="343680">
                  <a:moveTo>
                    <a:pt x="2107336" y="21590"/>
                  </a:moveTo>
                  <a:cubicBezTo>
                    <a:pt x="2108606" y="34290"/>
                    <a:pt x="2108606" y="44450"/>
                    <a:pt x="2109876" y="52341"/>
                  </a:cubicBezTo>
                  <a:cubicBezTo>
                    <a:pt x="2112416" y="57290"/>
                    <a:pt x="2113686" y="62422"/>
                    <a:pt x="2116226" y="67371"/>
                  </a:cubicBezTo>
                  <a:cubicBezTo>
                    <a:pt x="2116226" y="74520"/>
                    <a:pt x="2128926" y="215476"/>
                    <a:pt x="2135276" y="222625"/>
                  </a:cubicBezTo>
                  <a:cubicBezTo>
                    <a:pt x="2141626" y="233439"/>
                    <a:pt x="2137816" y="244437"/>
                    <a:pt x="2137816" y="255252"/>
                  </a:cubicBezTo>
                  <a:cubicBezTo>
                    <a:pt x="2137816" y="264783"/>
                    <a:pt x="2139086" y="273582"/>
                    <a:pt x="2140356" y="283426"/>
                  </a:cubicBezTo>
                  <a:lnTo>
                    <a:pt x="2140356" y="343116"/>
                  </a:lnTo>
                  <a:cubicBezTo>
                    <a:pt x="2117496" y="343116"/>
                    <a:pt x="2097176" y="344386"/>
                    <a:pt x="2076856" y="343116"/>
                  </a:cubicBezTo>
                  <a:cubicBezTo>
                    <a:pt x="1972841" y="338036"/>
                    <a:pt x="1866453" y="344386"/>
                    <a:pt x="1761677" y="339306"/>
                  </a:cubicBezTo>
                  <a:cubicBezTo>
                    <a:pt x="1698812" y="335496"/>
                    <a:pt x="1637558" y="338036"/>
                    <a:pt x="1574692" y="335496"/>
                  </a:cubicBezTo>
                  <a:lnTo>
                    <a:pt x="1487647" y="331686"/>
                  </a:lnTo>
                  <a:cubicBezTo>
                    <a:pt x="1469916" y="331686"/>
                    <a:pt x="1453796" y="332956"/>
                    <a:pt x="1436065" y="332956"/>
                  </a:cubicBezTo>
                  <a:cubicBezTo>
                    <a:pt x="1390931" y="331686"/>
                    <a:pt x="1266811" y="332956"/>
                    <a:pt x="1221677" y="331686"/>
                  </a:cubicBezTo>
                  <a:cubicBezTo>
                    <a:pt x="1189438" y="330416"/>
                    <a:pt x="544661" y="339306"/>
                    <a:pt x="512422" y="338036"/>
                  </a:cubicBezTo>
                  <a:cubicBezTo>
                    <a:pt x="504363" y="338036"/>
                    <a:pt x="494691" y="339306"/>
                    <a:pt x="486631" y="339306"/>
                  </a:cubicBezTo>
                  <a:cubicBezTo>
                    <a:pt x="467288" y="339306"/>
                    <a:pt x="449557" y="340576"/>
                    <a:pt x="430213" y="340576"/>
                  </a:cubicBezTo>
                  <a:cubicBezTo>
                    <a:pt x="381855" y="340576"/>
                    <a:pt x="335109" y="339306"/>
                    <a:pt x="286750" y="338036"/>
                  </a:cubicBezTo>
                  <a:cubicBezTo>
                    <a:pt x="257736" y="336766"/>
                    <a:pt x="228721" y="335496"/>
                    <a:pt x="201318" y="334226"/>
                  </a:cubicBezTo>
                  <a:cubicBezTo>
                    <a:pt x="149735" y="332956"/>
                    <a:pt x="98153" y="331686"/>
                    <a:pt x="44959" y="331686"/>
                  </a:cubicBezTo>
                  <a:cubicBezTo>
                    <a:pt x="34505" y="331686"/>
                    <a:pt x="25615" y="331686"/>
                    <a:pt x="15455" y="330416"/>
                  </a:cubicBezTo>
                  <a:cubicBezTo>
                    <a:pt x="6565" y="329146"/>
                    <a:pt x="1485" y="322796"/>
                    <a:pt x="4025" y="313906"/>
                  </a:cubicBezTo>
                  <a:cubicBezTo>
                    <a:pt x="12915" y="282747"/>
                    <a:pt x="9105" y="278164"/>
                    <a:pt x="7835" y="273398"/>
                  </a:cubicBezTo>
                  <a:cubicBezTo>
                    <a:pt x="6565" y="263684"/>
                    <a:pt x="2755" y="254152"/>
                    <a:pt x="4025" y="244437"/>
                  </a:cubicBezTo>
                  <a:cubicBezTo>
                    <a:pt x="1485" y="232340"/>
                    <a:pt x="-3595" y="82585"/>
                    <a:pt x="4025" y="70304"/>
                  </a:cubicBezTo>
                  <a:cubicBezTo>
                    <a:pt x="5295" y="67921"/>
                    <a:pt x="4025" y="65355"/>
                    <a:pt x="5295" y="62972"/>
                  </a:cubicBezTo>
                  <a:cubicBezTo>
                    <a:pt x="6565" y="59123"/>
                    <a:pt x="9105" y="54907"/>
                    <a:pt x="10375" y="44450"/>
                  </a:cubicBezTo>
                  <a:cubicBezTo>
                    <a:pt x="10375" y="41910"/>
                    <a:pt x="11645" y="39370"/>
                    <a:pt x="12915" y="38100"/>
                  </a:cubicBezTo>
                  <a:cubicBezTo>
                    <a:pt x="34505" y="35560"/>
                    <a:pt x="57855" y="30480"/>
                    <a:pt x="83646" y="29210"/>
                  </a:cubicBezTo>
                  <a:cubicBezTo>
                    <a:pt x="127168" y="25400"/>
                    <a:pt x="170691" y="22860"/>
                    <a:pt x="215825" y="20320"/>
                  </a:cubicBezTo>
                  <a:cubicBezTo>
                    <a:pt x="246452" y="17780"/>
                    <a:pt x="277079" y="16510"/>
                    <a:pt x="306094" y="13970"/>
                  </a:cubicBezTo>
                  <a:cubicBezTo>
                    <a:pt x="335109" y="11430"/>
                    <a:pt x="365736" y="8890"/>
                    <a:pt x="394751" y="8890"/>
                  </a:cubicBezTo>
                  <a:cubicBezTo>
                    <a:pt x="426989" y="7620"/>
                    <a:pt x="459228" y="10160"/>
                    <a:pt x="491467" y="8890"/>
                  </a:cubicBezTo>
                  <a:cubicBezTo>
                    <a:pt x="531766" y="8890"/>
                    <a:pt x="1261975" y="6350"/>
                    <a:pt x="1302274" y="5080"/>
                  </a:cubicBezTo>
                  <a:cubicBezTo>
                    <a:pt x="1340960" y="3810"/>
                    <a:pt x="1379647" y="2540"/>
                    <a:pt x="1419946" y="2540"/>
                  </a:cubicBezTo>
                  <a:cubicBezTo>
                    <a:pt x="1486035" y="1270"/>
                    <a:pt x="1550513" y="0"/>
                    <a:pt x="1616602" y="0"/>
                  </a:cubicBezTo>
                  <a:cubicBezTo>
                    <a:pt x="1644006" y="0"/>
                    <a:pt x="1673020" y="2540"/>
                    <a:pt x="1700423" y="2540"/>
                  </a:cubicBezTo>
                  <a:cubicBezTo>
                    <a:pt x="1776185" y="3810"/>
                    <a:pt x="1853558" y="5080"/>
                    <a:pt x="1929319" y="7620"/>
                  </a:cubicBezTo>
                  <a:cubicBezTo>
                    <a:pt x="1969618" y="8890"/>
                    <a:pt x="2009916" y="12700"/>
                    <a:pt x="2050215" y="16510"/>
                  </a:cubicBezTo>
                  <a:lnTo>
                    <a:pt x="2076856" y="16510"/>
                  </a:lnTo>
                  <a:cubicBezTo>
                    <a:pt x="2088286" y="17780"/>
                    <a:pt x="2097176" y="20320"/>
                    <a:pt x="2107336" y="21590"/>
                  </a:cubicBezTo>
                  <a:close/>
                  <a:moveTo>
                    <a:pt x="2117496" y="326606"/>
                  </a:moveTo>
                  <a:cubicBezTo>
                    <a:pt x="2118766" y="310096"/>
                    <a:pt x="2120036" y="297396"/>
                    <a:pt x="2120036" y="284696"/>
                  </a:cubicBezTo>
                  <a:cubicBezTo>
                    <a:pt x="2118766" y="272665"/>
                    <a:pt x="2117496" y="262950"/>
                    <a:pt x="2117496" y="252502"/>
                  </a:cubicBezTo>
                  <a:cubicBezTo>
                    <a:pt x="2117496" y="247737"/>
                    <a:pt x="2120036" y="242971"/>
                    <a:pt x="2118766" y="238205"/>
                  </a:cubicBezTo>
                  <a:cubicBezTo>
                    <a:pt x="2118766" y="233806"/>
                    <a:pt x="2117496" y="229224"/>
                    <a:pt x="2116226" y="224824"/>
                  </a:cubicBezTo>
                  <a:cubicBezTo>
                    <a:pt x="2111146" y="218042"/>
                    <a:pt x="2099716" y="77636"/>
                    <a:pt x="2099716" y="70854"/>
                  </a:cubicBezTo>
                  <a:cubicBezTo>
                    <a:pt x="2097176" y="65172"/>
                    <a:pt x="2094636" y="59306"/>
                    <a:pt x="2092096" y="53624"/>
                  </a:cubicBezTo>
                  <a:cubicBezTo>
                    <a:pt x="2090826" y="44450"/>
                    <a:pt x="2089556" y="43180"/>
                    <a:pt x="2072782" y="41910"/>
                  </a:cubicBezTo>
                  <a:cubicBezTo>
                    <a:pt x="2067946" y="41910"/>
                    <a:pt x="2064722" y="41910"/>
                    <a:pt x="2059886" y="40640"/>
                  </a:cubicBezTo>
                  <a:cubicBezTo>
                    <a:pt x="2019588" y="36830"/>
                    <a:pt x="1977677" y="31750"/>
                    <a:pt x="1937379" y="30480"/>
                  </a:cubicBezTo>
                  <a:cubicBezTo>
                    <a:pt x="1839050" y="26670"/>
                    <a:pt x="1739110" y="25400"/>
                    <a:pt x="1640782" y="22860"/>
                  </a:cubicBezTo>
                  <a:lnTo>
                    <a:pt x="1524722" y="22860"/>
                  </a:lnTo>
                  <a:cubicBezTo>
                    <a:pt x="1473140" y="22860"/>
                    <a:pt x="1421558" y="22860"/>
                    <a:pt x="1371587" y="24130"/>
                  </a:cubicBezTo>
                  <a:cubicBezTo>
                    <a:pt x="1328065" y="25400"/>
                    <a:pt x="594631" y="29210"/>
                    <a:pt x="551109" y="29210"/>
                  </a:cubicBezTo>
                  <a:cubicBezTo>
                    <a:pt x="480183" y="29210"/>
                    <a:pt x="409258" y="26670"/>
                    <a:pt x="338333" y="33020"/>
                  </a:cubicBezTo>
                  <a:cubicBezTo>
                    <a:pt x="301258" y="36830"/>
                    <a:pt x="265795" y="36830"/>
                    <a:pt x="230333" y="38100"/>
                  </a:cubicBezTo>
                  <a:cubicBezTo>
                    <a:pt x="169079" y="41910"/>
                    <a:pt x="107825" y="45720"/>
                    <a:pt x="46571" y="50800"/>
                  </a:cubicBezTo>
                  <a:cubicBezTo>
                    <a:pt x="33235" y="50800"/>
                    <a:pt x="30695" y="52157"/>
                    <a:pt x="29425" y="54357"/>
                  </a:cubicBezTo>
                  <a:cubicBezTo>
                    <a:pt x="28155" y="57656"/>
                    <a:pt x="28155" y="60956"/>
                    <a:pt x="26885" y="64255"/>
                  </a:cubicBezTo>
                  <a:cubicBezTo>
                    <a:pt x="25615" y="69754"/>
                    <a:pt x="23075" y="75070"/>
                    <a:pt x="21805" y="80569"/>
                  </a:cubicBezTo>
                  <a:cubicBezTo>
                    <a:pt x="16725" y="86434"/>
                    <a:pt x="23075" y="229773"/>
                    <a:pt x="25615" y="235639"/>
                  </a:cubicBezTo>
                  <a:cubicBezTo>
                    <a:pt x="25615" y="241871"/>
                    <a:pt x="25615" y="248287"/>
                    <a:pt x="26885" y="254519"/>
                  </a:cubicBezTo>
                  <a:cubicBezTo>
                    <a:pt x="26885" y="259101"/>
                    <a:pt x="29425" y="263684"/>
                    <a:pt x="29425" y="268266"/>
                  </a:cubicBezTo>
                  <a:cubicBezTo>
                    <a:pt x="29425" y="273215"/>
                    <a:pt x="29425" y="278164"/>
                    <a:pt x="28155" y="284696"/>
                  </a:cubicBezTo>
                  <a:lnTo>
                    <a:pt x="28155" y="294856"/>
                  </a:lnTo>
                  <a:cubicBezTo>
                    <a:pt x="28155" y="305016"/>
                    <a:pt x="31965" y="308826"/>
                    <a:pt x="40855" y="308826"/>
                  </a:cubicBezTo>
                  <a:cubicBezTo>
                    <a:pt x="61079" y="308826"/>
                    <a:pt x="83646" y="310096"/>
                    <a:pt x="104601" y="310096"/>
                  </a:cubicBezTo>
                  <a:cubicBezTo>
                    <a:pt x="135228" y="310096"/>
                    <a:pt x="167467" y="307556"/>
                    <a:pt x="198094" y="310096"/>
                  </a:cubicBezTo>
                  <a:cubicBezTo>
                    <a:pt x="248064" y="313906"/>
                    <a:pt x="298034" y="316446"/>
                    <a:pt x="348004" y="315176"/>
                  </a:cubicBezTo>
                  <a:cubicBezTo>
                    <a:pt x="380243" y="313906"/>
                    <a:pt x="410870" y="316446"/>
                    <a:pt x="443109" y="316446"/>
                  </a:cubicBezTo>
                  <a:cubicBezTo>
                    <a:pt x="489855" y="316446"/>
                    <a:pt x="536601" y="315176"/>
                    <a:pt x="583348" y="316446"/>
                  </a:cubicBezTo>
                  <a:cubicBezTo>
                    <a:pt x="652661" y="317716"/>
                    <a:pt x="1413498" y="307556"/>
                    <a:pt x="1484423" y="310096"/>
                  </a:cubicBezTo>
                  <a:cubicBezTo>
                    <a:pt x="1515050" y="311366"/>
                    <a:pt x="1545677" y="312636"/>
                    <a:pt x="1574692" y="312636"/>
                  </a:cubicBezTo>
                  <a:cubicBezTo>
                    <a:pt x="1627886" y="315176"/>
                    <a:pt x="1679468" y="311366"/>
                    <a:pt x="1732662" y="315176"/>
                  </a:cubicBezTo>
                  <a:cubicBezTo>
                    <a:pt x="1776185" y="317716"/>
                    <a:pt x="1819707" y="317716"/>
                    <a:pt x="1863230" y="320256"/>
                  </a:cubicBezTo>
                  <a:cubicBezTo>
                    <a:pt x="1927707" y="324066"/>
                    <a:pt x="1992185" y="326606"/>
                    <a:pt x="2056663" y="327876"/>
                  </a:cubicBezTo>
                  <a:cubicBezTo>
                    <a:pt x="2079396" y="327876"/>
                    <a:pt x="2097176" y="326606"/>
                    <a:pt x="2117496" y="326606"/>
                  </a:cubicBezTo>
                  <a:close/>
                </a:path>
              </a:pathLst>
            </a:custGeom>
            <a:solidFill>
              <a:srgbClr val="2A2B39"/>
            </a:solidFill>
          </p:spPr>
          <p:txBody>
            <a:bodyPr/>
            <a:lstStyle/>
            <a:p>
              <a:pPr marL="0" algn="r" defTabSz="914400" rtl="1" eaLnBrk="1" latinLnBrk="0" hangingPunct="1"/>
              <a:endParaRPr lang="fr-FR" sz="4000" b="1">
                <a:latin typeface="Microsoft Uighur" panose="02000000000000000000" pitchFamily="2" charset="-78"/>
                <a:cs typeface="Microsoft Uighur" panose="02000000000000000000" pitchFamily="2" charset="-78"/>
              </a:endParaRPr>
            </a:p>
          </p:txBody>
        </p:sp>
      </p:grpSp>
      <p:sp>
        <p:nvSpPr>
          <p:cNvPr id="41" name="TextBox 40">
            <a:extLst>
              <a:ext uri="{FF2B5EF4-FFF2-40B4-BE49-F238E27FC236}">
                <a16:creationId xmlns:a16="http://schemas.microsoft.com/office/drawing/2014/main" id="{E21C2BDD-E408-ABC2-61FA-A97B2AA0EA1D}"/>
              </a:ext>
            </a:extLst>
          </p:cNvPr>
          <p:cNvSpPr txBox="1"/>
          <p:nvPr/>
        </p:nvSpPr>
        <p:spPr>
          <a:xfrm>
            <a:off x="7907932" y="2641660"/>
            <a:ext cx="2162412" cy="377026"/>
          </a:xfrm>
          <a:prstGeom prst="rect">
            <a:avLst/>
          </a:prstGeom>
        </p:spPr>
        <p:txBody>
          <a:bodyPr lIns="0" tIns="0" rIns="0" bIns="0" rtlCol="0" anchor="t">
            <a:spAutoFit/>
          </a:bodyPr>
          <a:lstStyle/>
          <a:p>
            <a:pPr algn="ctr">
              <a:lnSpc>
                <a:spcPts val="1969"/>
              </a:lnSpc>
              <a:spcBef>
                <a:spcPct val="0"/>
              </a:spcBef>
            </a:pPr>
            <a:r>
              <a:rPr lang="ar-SA" sz="4800" b="1" dirty="0">
                <a:solidFill>
                  <a:srgbClr val="2A2B39"/>
                </a:solidFill>
                <a:latin typeface="Microsoft Uighur" panose="02000000000000000000" pitchFamily="2" charset="-78"/>
                <a:ea typeface="Ballpoint"/>
                <a:cs typeface="Microsoft Uighur" panose="02000000000000000000" pitchFamily="2" charset="-78"/>
                <a:sym typeface="Ballpoint"/>
              </a:rPr>
              <a:t>المسار الأول</a:t>
            </a:r>
            <a:endParaRPr lang="en-US" sz="4800" b="1" dirty="0">
              <a:solidFill>
                <a:srgbClr val="2A2B39"/>
              </a:solidFill>
              <a:latin typeface="Microsoft Uighur" panose="02000000000000000000" pitchFamily="2" charset="-78"/>
              <a:ea typeface="Ballpoint"/>
              <a:cs typeface="Microsoft Uighur" panose="02000000000000000000" pitchFamily="2" charset="-78"/>
              <a:sym typeface="Ballpoint"/>
            </a:endParaRPr>
          </a:p>
        </p:txBody>
      </p:sp>
      <p:sp>
        <p:nvSpPr>
          <p:cNvPr id="42" name="TextBox 40">
            <a:extLst>
              <a:ext uri="{FF2B5EF4-FFF2-40B4-BE49-F238E27FC236}">
                <a16:creationId xmlns:a16="http://schemas.microsoft.com/office/drawing/2014/main" id="{82FA3567-A543-1AE0-DF3B-F1CD0B3DDB47}"/>
              </a:ext>
            </a:extLst>
          </p:cNvPr>
          <p:cNvSpPr txBox="1"/>
          <p:nvPr/>
        </p:nvSpPr>
        <p:spPr>
          <a:xfrm>
            <a:off x="6445451" y="3346978"/>
            <a:ext cx="5119195" cy="2985433"/>
          </a:xfrm>
          <a:prstGeom prst="rect">
            <a:avLst/>
          </a:prstGeom>
        </p:spPr>
        <p:txBody>
          <a:bodyPr wrap="square" lIns="0" tIns="0" rIns="0" bIns="0" rtlCol="0" anchor="t">
            <a:spAutoFit/>
          </a:bodyPr>
          <a:lstStyle/>
          <a:p>
            <a:pPr marL="285750" indent="-285750" algn="r" rtl="1">
              <a:lnSpc>
                <a:spcPts val="2441"/>
              </a:lnSpc>
              <a:spcBef>
                <a:spcPts val="600"/>
              </a:spcBef>
              <a:spcAft>
                <a:spcPts val="600"/>
              </a:spcAft>
              <a:buFont typeface="Arial" panose="020B0604020202020204" pitchFamily="34" charset="0"/>
              <a:buChar char="•"/>
            </a:pPr>
            <a:r>
              <a:rPr lang="ar-MA" sz="3600" b="1" dirty="0">
                <a:solidFill>
                  <a:srgbClr val="000000"/>
                </a:solidFill>
                <a:latin typeface="Microsoft Uighur" panose="02000000000000000000" pitchFamily="2" charset="-78"/>
                <a:ea typeface="Tajawal Bold Bold"/>
                <a:cs typeface="Microsoft Uighur" panose="02000000000000000000" pitchFamily="2" charset="-78"/>
                <a:sym typeface="Tajawal Bold Bold"/>
              </a:rPr>
              <a:t>24</a:t>
            </a:r>
            <a:r>
              <a:rPr lang="ar-EG" sz="3600" b="1" dirty="0">
                <a:solidFill>
                  <a:srgbClr val="000000"/>
                </a:solidFill>
                <a:latin typeface="Microsoft Uighur" panose="02000000000000000000" pitchFamily="2" charset="-78"/>
                <a:ea typeface="Tajawal Bold Bold"/>
                <a:cs typeface="Microsoft Uighur" panose="02000000000000000000" pitchFamily="2" charset="-78"/>
                <a:sym typeface="Tajawal Bold Bold"/>
                <a:rtl/>
              </a:rPr>
              <a:t> يوما.</a:t>
            </a:r>
          </a:p>
          <a:p>
            <a:pPr marL="285750" indent="-285750" algn="r" rtl="1">
              <a:lnSpc>
                <a:spcPts val="2441"/>
              </a:lnSpc>
              <a:spcBef>
                <a:spcPts val="600"/>
              </a:spcBef>
              <a:spcAft>
                <a:spcPts val="600"/>
              </a:spcAft>
              <a:buFont typeface="Arial" panose="020B0604020202020204" pitchFamily="34" charset="0"/>
              <a:buChar char="•"/>
            </a:pPr>
            <a:r>
              <a:rPr lang="ar-EG" sz="3600" b="1" dirty="0">
                <a:solidFill>
                  <a:srgbClr val="000000"/>
                </a:solidFill>
                <a:latin typeface="Microsoft Uighur" panose="02000000000000000000" pitchFamily="2" charset="-78"/>
                <a:ea typeface="Tajawal Bold Bold"/>
                <a:cs typeface="Microsoft Uighur" panose="02000000000000000000" pitchFamily="2" charset="-78"/>
                <a:sym typeface="Tajawal Bold Bold"/>
                <a:rtl/>
              </a:rPr>
              <a:t>قراءة وكتابة وترتيب أعداد من </a:t>
            </a:r>
            <a:r>
              <a:rPr lang="en-US" sz="3600" b="1" dirty="0">
                <a:solidFill>
                  <a:srgbClr val="000000"/>
                </a:solidFill>
                <a:latin typeface="Microsoft Uighur" panose="02000000000000000000" pitchFamily="2" charset="-78"/>
                <a:ea typeface="Tajawal Bold Bold"/>
                <a:cs typeface="Microsoft Uighur" panose="02000000000000000000" pitchFamily="2" charset="-78"/>
                <a:sym typeface="Tajawal Bold Bold"/>
              </a:rPr>
              <a:t>0</a:t>
            </a:r>
            <a:r>
              <a:rPr lang="ar-EG" sz="3600" b="1" dirty="0">
                <a:solidFill>
                  <a:srgbClr val="000000"/>
                </a:solidFill>
                <a:latin typeface="Microsoft Uighur" panose="02000000000000000000" pitchFamily="2" charset="-78"/>
                <a:ea typeface="Tajawal Bold Bold"/>
                <a:cs typeface="Microsoft Uighur" panose="02000000000000000000" pitchFamily="2" charset="-78"/>
                <a:sym typeface="Tajawal Bold Bold"/>
                <a:rtl/>
              </a:rPr>
              <a:t> إلى </a:t>
            </a:r>
            <a:r>
              <a:rPr lang="en-US" sz="3600" b="1" dirty="0">
                <a:solidFill>
                  <a:srgbClr val="000000"/>
                </a:solidFill>
                <a:latin typeface="Microsoft Uighur" panose="02000000000000000000" pitchFamily="2" charset="-78"/>
                <a:ea typeface="Tajawal Bold Bold"/>
                <a:cs typeface="Microsoft Uighur" panose="02000000000000000000" pitchFamily="2" charset="-78"/>
                <a:sym typeface="Tajawal Bold Bold"/>
              </a:rPr>
              <a:t>9999</a:t>
            </a:r>
            <a:r>
              <a:rPr lang="ar-EG" sz="3600" b="1" dirty="0">
                <a:solidFill>
                  <a:srgbClr val="000000"/>
                </a:solidFill>
                <a:latin typeface="Microsoft Uighur" panose="02000000000000000000" pitchFamily="2" charset="-78"/>
                <a:ea typeface="Tajawal Bold Bold"/>
                <a:cs typeface="Microsoft Uighur" panose="02000000000000000000" pitchFamily="2" charset="-78"/>
                <a:sym typeface="Tajawal Bold Bold"/>
                <a:rtl/>
              </a:rPr>
              <a:t>.</a:t>
            </a:r>
          </a:p>
          <a:p>
            <a:pPr marL="285750" indent="-285750" algn="r" rtl="1">
              <a:lnSpc>
                <a:spcPts val="2441"/>
              </a:lnSpc>
              <a:spcBef>
                <a:spcPts val="600"/>
              </a:spcBef>
              <a:spcAft>
                <a:spcPts val="600"/>
              </a:spcAft>
              <a:buFont typeface="Arial" panose="020B0604020202020204" pitchFamily="34" charset="0"/>
              <a:buChar char="•"/>
            </a:pPr>
            <a:r>
              <a:rPr lang="ar-EG" sz="3600" b="1" dirty="0">
                <a:solidFill>
                  <a:srgbClr val="000000"/>
                </a:solidFill>
                <a:latin typeface="Microsoft Uighur" panose="02000000000000000000" pitchFamily="2" charset="-78"/>
                <a:ea typeface="Tajawal Bold Bold"/>
                <a:cs typeface="Microsoft Uighur" panose="02000000000000000000" pitchFamily="2" charset="-78"/>
                <a:sym typeface="Tajawal Bold Bold"/>
                <a:rtl/>
              </a:rPr>
              <a:t>الجمع بالاحتفاظ.</a:t>
            </a:r>
          </a:p>
          <a:p>
            <a:pPr marL="285750" indent="-285750" algn="r" rtl="1">
              <a:lnSpc>
                <a:spcPts val="2441"/>
              </a:lnSpc>
              <a:spcBef>
                <a:spcPts val="600"/>
              </a:spcBef>
              <a:spcAft>
                <a:spcPts val="600"/>
              </a:spcAft>
              <a:buFont typeface="Arial" panose="020B0604020202020204" pitchFamily="34" charset="0"/>
              <a:buChar char="•"/>
            </a:pPr>
            <a:r>
              <a:rPr lang="ar-EG" sz="3600" b="1" dirty="0">
                <a:solidFill>
                  <a:srgbClr val="000000"/>
                </a:solidFill>
                <a:latin typeface="Microsoft Uighur" panose="02000000000000000000" pitchFamily="2" charset="-78"/>
                <a:ea typeface="Tajawal Bold Bold"/>
                <a:cs typeface="Microsoft Uighur" panose="02000000000000000000" pitchFamily="2" charset="-78"/>
                <a:sym typeface="Tajawal Bold Bold"/>
                <a:rtl/>
              </a:rPr>
              <a:t>الطرح بمبادلة.</a:t>
            </a:r>
          </a:p>
          <a:p>
            <a:pPr marL="285750" indent="-285750" algn="r" rtl="1">
              <a:lnSpc>
                <a:spcPts val="2441"/>
              </a:lnSpc>
              <a:spcBef>
                <a:spcPts val="600"/>
              </a:spcBef>
              <a:spcAft>
                <a:spcPts val="600"/>
              </a:spcAft>
              <a:buFont typeface="Arial" panose="020B0604020202020204" pitchFamily="34" charset="0"/>
              <a:buChar char="•"/>
            </a:pPr>
            <a:r>
              <a:rPr lang="ar-EG" sz="3600" b="1" dirty="0">
                <a:solidFill>
                  <a:srgbClr val="FF9933"/>
                </a:solidFill>
                <a:latin typeface="Microsoft Uighur" panose="02000000000000000000" pitchFamily="2" charset="-78"/>
                <a:ea typeface="Tajawal Bold Bold"/>
                <a:cs typeface="Microsoft Uighur" panose="02000000000000000000" pitchFamily="2" charset="-78"/>
                <a:sym typeface="Tajawal Bold Bold"/>
                <a:rtl/>
              </a:rPr>
              <a:t>ضرب عدد من رقمين في عدد من رقم.</a:t>
            </a:r>
          </a:p>
          <a:p>
            <a:pPr marL="285750" indent="-285750" algn="r" rtl="1">
              <a:lnSpc>
                <a:spcPts val="2441"/>
              </a:lnSpc>
              <a:spcBef>
                <a:spcPts val="600"/>
              </a:spcBef>
              <a:spcAft>
                <a:spcPts val="600"/>
              </a:spcAft>
              <a:buFont typeface="Arial" panose="020B0604020202020204" pitchFamily="34" charset="0"/>
              <a:buChar char="•"/>
            </a:pPr>
            <a:r>
              <a:rPr lang="ar-EG" sz="3600" b="1" dirty="0">
                <a:solidFill>
                  <a:srgbClr val="000000"/>
                </a:solidFill>
                <a:latin typeface="Microsoft Uighur" panose="02000000000000000000" pitchFamily="2" charset="-78"/>
                <a:ea typeface="Tajawal Bold Bold"/>
                <a:cs typeface="Microsoft Uighur" panose="02000000000000000000" pitchFamily="2" charset="-78"/>
                <a:sym typeface="Tajawal Bold Bold"/>
                <a:rtl/>
              </a:rPr>
              <a:t>حل مسائل بسيطة حول الجمع أو الطرح أو الضرب</a:t>
            </a:r>
            <a:r>
              <a:rPr lang="ar-MA" sz="3600" b="1" dirty="0">
                <a:solidFill>
                  <a:srgbClr val="000000"/>
                </a:solidFill>
                <a:latin typeface="Microsoft Uighur" panose="02000000000000000000" pitchFamily="2" charset="-78"/>
                <a:ea typeface="Tajawal Bold Bold"/>
                <a:cs typeface="Microsoft Uighur" panose="02000000000000000000" pitchFamily="2" charset="-78"/>
                <a:sym typeface="Tajawal Bold Bold"/>
                <a:rtl/>
              </a:rPr>
              <a:t> أو القسمة</a:t>
            </a:r>
            <a:r>
              <a:rPr lang="ar-EG" sz="3600" b="1" dirty="0">
                <a:solidFill>
                  <a:srgbClr val="000000"/>
                </a:solidFill>
                <a:latin typeface="Microsoft Uighur" panose="02000000000000000000" pitchFamily="2" charset="-78"/>
                <a:ea typeface="Tajawal Bold Bold"/>
                <a:cs typeface="Microsoft Uighur" panose="02000000000000000000" pitchFamily="2" charset="-78"/>
                <a:sym typeface="Tajawal Bold Bold"/>
                <a:rtl/>
              </a:rPr>
              <a:t>.</a:t>
            </a:r>
          </a:p>
        </p:txBody>
      </p:sp>
      <p:grpSp>
        <p:nvGrpSpPr>
          <p:cNvPr id="52" name="Group 69">
            <a:extLst>
              <a:ext uri="{FF2B5EF4-FFF2-40B4-BE49-F238E27FC236}">
                <a16:creationId xmlns:a16="http://schemas.microsoft.com/office/drawing/2014/main" id="{D9EF4135-1DEA-A760-D36A-D55EB009EC6E}"/>
              </a:ext>
            </a:extLst>
          </p:cNvPr>
          <p:cNvGrpSpPr/>
          <p:nvPr/>
        </p:nvGrpSpPr>
        <p:grpSpPr>
          <a:xfrm>
            <a:off x="251101" y="2836103"/>
            <a:ext cx="5893740" cy="3796926"/>
            <a:chOff x="0" y="0"/>
            <a:chExt cx="2807467" cy="997865"/>
          </a:xfrm>
        </p:grpSpPr>
        <p:sp>
          <p:nvSpPr>
            <p:cNvPr id="53" name="Freeform 70">
              <a:extLst>
                <a:ext uri="{FF2B5EF4-FFF2-40B4-BE49-F238E27FC236}">
                  <a16:creationId xmlns:a16="http://schemas.microsoft.com/office/drawing/2014/main" id="{E95B3FBE-0B94-300D-38BF-FFAC3B611F16}"/>
                </a:ext>
              </a:extLst>
            </p:cNvPr>
            <p:cNvSpPr/>
            <p:nvPr/>
          </p:nvSpPr>
          <p:spPr>
            <a:xfrm>
              <a:off x="40014" y="45156"/>
              <a:ext cx="2767453" cy="952003"/>
            </a:xfrm>
            <a:custGeom>
              <a:avLst/>
              <a:gdLst/>
              <a:ahLst/>
              <a:cxnLst/>
              <a:rect l="l" t="t" r="r" b="b"/>
              <a:pathLst>
                <a:path w="2767453" h="952003">
                  <a:moveTo>
                    <a:pt x="626" y="922228"/>
                  </a:moveTo>
                  <a:cubicBezTo>
                    <a:pt x="-1914" y="931118"/>
                    <a:pt x="3166" y="937468"/>
                    <a:pt x="17836" y="938738"/>
                  </a:cubicBezTo>
                  <a:cubicBezTo>
                    <a:pt x="34736" y="940008"/>
                    <a:pt x="49523" y="940008"/>
                    <a:pt x="66423" y="940008"/>
                  </a:cubicBezTo>
                  <a:cubicBezTo>
                    <a:pt x="134022" y="941278"/>
                    <a:pt x="201622" y="941278"/>
                    <a:pt x="271334" y="942549"/>
                  </a:cubicBezTo>
                  <a:cubicBezTo>
                    <a:pt x="309358" y="943818"/>
                    <a:pt x="347383" y="945088"/>
                    <a:pt x="383295" y="946358"/>
                  </a:cubicBezTo>
                  <a:cubicBezTo>
                    <a:pt x="446670" y="947628"/>
                    <a:pt x="507932" y="947628"/>
                    <a:pt x="571306" y="948899"/>
                  </a:cubicBezTo>
                  <a:cubicBezTo>
                    <a:pt x="596656" y="948899"/>
                    <a:pt x="619893" y="948899"/>
                    <a:pt x="645243" y="947628"/>
                  </a:cubicBezTo>
                  <a:cubicBezTo>
                    <a:pt x="655805" y="947628"/>
                    <a:pt x="668480" y="946358"/>
                    <a:pt x="679043" y="946358"/>
                  </a:cubicBezTo>
                  <a:cubicBezTo>
                    <a:pt x="721292" y="947628"/>
                    <a:pt x="1566285" y="938738"/>
                    <a:pt x="1608535" y="940008"/>
                  </a:cubicBezTo>
                  <a:cubicBezTo>
                    <a:pt x="1667684" y="941278"/>
                    <a:pt x="1830345" y="941278"/>
                    <a:pt x="1889495" y="941278"/>
                  </a:cubicBezTo>
                  <a:cubicBezTo>
                    <a:pt x="1912732" y="941278"/>
                    <a:pt x="1933857" y="940008"/>
                    <a:pt x="1957094" y="940008"/>
                  </a:cubicBezTo>
                  <a:lnTo>
                    <a:pt x="2071168" y="943818"/>
                  </a:lnTo>
                  <a:cubicBezTo>
                    <a:pt x="2153555" y="946358"/>
                    <a:pt x="2233829" y="943818"/>
                    <a:pt x="2316216" y="947628"/>
                  </a:cubicBezTo>
                  <a:cubicBezTo>
                    <a:pt x="2453528" y="952708"/>
                    <a:pt x="2592951" y="946358"/>
                    <a:pt x="2703953" y="951438"/>
                  </a:cubicBezTo>
                  <a:cubicBezTo>
                    <a:pt x="2724273" y="952708"/>
                    <a:pt x="2744593" y="951438"/>
                    <a:pt x="2767453" y="951438"/>
                  </a:cubicBezTo>
                  <a:lnTo>
                    <a:pt x="2767453" y="891749"/>
                  </a:lnTo>
                  <a:cubicBezTo>
                    <a:pt x="2766183" y="843822"/>
                    <a:pt x="2764913" y="811187"/>
                    <a:pt x="2764913" y="776512"/>
                  </a:cubicBezTo>
                  <a:cubicBezTo>
                    <a:pt x="2764913" y="736397"/>
                    <a:pt x="2768723" y="695603"/>
                    <a:pt x="2762373" y="655489"/>
                  </a:cubicBezTo>
                  <a:cubicBezTo>
                    <a:pt x="2754753" y="628973"/>
                    <a:pt x="2743323" y="106128"/>
                    <a:pt x="2743323" y="79612"/>
                  </a:cubicBezTo>
                  <a:cubicBezTo>
                    <a:pt x="2740783" y="61254"/>
                    <a:pt x="2739513" y="42217"/>
                    <a:pt x="2736973" y="23860"/>
                  </a:cubicBezTo>
                  <a:cubicBezTo>
                    <a:pt x="2736973" y="18420"/>
                    <a:pt x="2735703" y="12981"/>
                    <a:pt x="2734433" y="5644"/>
                  </a:cubicBezTo>
                  <a:cubicBezTo>
                    <a:pt x="2724273" y="3104"/>
                    <a:pt x="2715383" y="1834"/>
                    <a:pt x="2705223" y="564"/>
                  </a:cubicBezTo>
                  <a:cubicBezTo>
                    <a:pt x="2697603" y="-706"/>
                    <a:pt x="2689983" y="564"/>
                    <a:pt x="2683633" y="564"/>
                  </a:cubicBezTo>
                  <a:lnTo>
                    <a:pt x="7273" y="5644"/>
                  </a:lnTo>
                  <a:lnTo>
                    <a:pt x="626" y="922228"/>
                  </a:lnTo>
                  <a:close/>
                </a:path>
              </a:pathLst>
            </a:custGeom>
            <a:solidFill>
              <a:srgbClr val="AABCEE"/>
            </a:solidFill>
          </p:spPr>
          <p:txBody>
            <a:bodyPr/>
            <a:lstStyle/>
            <a:p>
              <a:endParaRPr lang="fr-FR" sz="4000" b="1">
                <a:latin typeface="Microsoft Uighur" panose="02000000000000000000" pitchFamily="2" charset="-78"/>
                <a:cs typeface="Microsoft Uighur" panose="02000000000000000000" pitchFamily="2" charset="-78"/>
              </a:endParaRPr>
            </a:p>
          </p:txBody>
        </p:sp>
        <p:sp>
          <p:nvSpPr>
            <p:cNvPr id="54" name="Freeform 71">
              <a:extLst>
                <a:ext uri="{FF2B5EF4-FFF2-40B4-BE49-F238E27FC236}">
                  <a16:creationId xmlns:a16="http://schemas.microsoft.com/office/drawing/2014/main" id="{68259271-8156-AC2F-EDC5-DE4474B53FE8}"/>
                </a:ext>
              </a:extLst>
            </p:cNvPr>
            <p:cNvSpPr/>
            <p:nvPr/>
          </p:nvSpPr>
          <p:spPr>
            <a:xfrm>
              <a:off x="11430" y="16510"/>
              <a:ext cx="2746507" cy="943255"/>
            </a:xfrm>
            <a:custGeom>
              <a:avLst/>
              <a:gdLst/>
              <a:ahLst/>
              <a:cxnLst/>
              <a:rect l="l" t="t" r="r" b="b"/>
              <a:pathLst>
                <a:path w="2746507" h="943255">
                  <a:moveTo>
                    <a:pt x="2746507" y="943255"/>
                  </a:moveTo>
                  <a:lnTo>
                    <a:pt x="0" y="935634"/>
                  </a:lnTo>
                  <a:lnTo>
                    <a:pt x="0" y="336705"/>
                  </a:lnTo>
                  <a:lnTo>
                    <a:pt x="7620" y="20320"/>
                  </a:lnTo>
                  <a:lnTo>
                    <a:pt x="1373058" y="0"/>
                  </a:lnTo>
                  <a:lnTo>
                    <a:pt x="2724917" y="8890"/>
                  </a:lnTo>
                  <a:close/>
                </a:path>
              </a:pathLst>
            </a:custGeom>
            <a:solidFill>
              <a:srgbClr val="F8F8F8"/>
            </a:solidFill>
          </p:spPr>
          <p:txBody>
            <a:bodyPr/>
            <a:lstStyle/>
            <a:p>
              <a:endParaRPr lang="fr-FR" sz="4000" b="1">
                <a:latin typeface="Microsoft Uighur" panose="02000000000000000000" pitchFamily="2" charset="-78"/>
                <a:cs typeface="Microsoft Uighur" panose="02000000000000000000" pitchFamily="2" charset="-78"/>
              </a:endParaRPr>
            </a:p>
          </p:txBody>
        </p:sp>
        <p:sp>
          <p:nvSpPr>
            <p:cNvPr id="55" name="Freeform 72">
              <a:extLst>
                <a:ext uri="{FF2B5EF4-FFF2-40B4-BE49-F238E27FC236}">
                  <a16:creationId xmlns:a16="http://schemas.microsoft.com/office/drawing/2014/main" id="{F895AD44-F5F2-0578-5745-599D80146134}"/>
                </a:ext>
              </a:extLst>
            </p:cNvPr>
            <p:cNvSpPr/>
            <p:nvPr/>
          </p:nvSpPr>
          <p:spPr>
            <a:xfrm>
              <a:off x="-215" y="0"/>
              <a:ext cx="2770852" cy="969219"/>
            </a:xfrm>
            <a:custGeom>
              <a:avLst/>
              <a:gdLst/>
              <a:ahLst/>
              <a:cxnLst/>
              <a:rect l="l" t="t" r="r" b="b"/>
              <a:pathLst>
                <a:path w="2770852" h="969219">
                  <a:moveTo>
                    <a:pt x="2737832" y="21590"/>
                  </a:moveTo>
                  <a:cubicBezTo>
                    <a:pt x="2739102" y="34290"/>
                    <a:pt x="2739102" y="44450"/>
                    <a:pt x="2740372" y="53378"/>
                  </a:cubicBezTo>
                  <a:cubicBezTo>
                    <a:pt x="2742912" y="71735"/>
                    <a:pt x="2744182" y="90772"/>
                    <a:pt x="2746722" y="109130"/>
                  </a:cubicBezTo>
                  <a:cubicBezTo>
                    <a:pt x="2746722" y="135646"/>
                    <a:pt x="2759422" y="658491"/>
                    <a:pt x="2765772" y="685007"/>
                  </a:cubicBezTo>
                  <a:cubicBezTo>
                    <a:pt x="2772122" y="725122"/>
                    <a:pt x="2768312" y="765916"/>
                    <a:pt x="2768312" y="806030"/>
                  </a:cubicBezTo>
                  <a:cubicBezTo>
                    <a:pt x="2768312" y="841385"/>
                    <a:pt x="2769582" y="874020"/>
                    <a:pt x="2770852" y="908964"/>
                  </a:cubicBezTo>
                  <a:lnTo>
                    <a:pt x="2770852" y="968655"/>
                  </a:lnTo>
                  <a:cubicBezTo>
                    <a:pt x="2747992" y="968655"/>
                    <a:pt x="2727672" y="969924"/>
                    <a:pt x="2707352" y="968655"/>
                  </a:cubicBezTo>
                  <a:cubicBezTo>
                    <a:pt x="2571918" y="963574"/>
                    <a:pt x="2432494" y="969924"/>
                    <a:pt x="2295183" y="964844"/>
                  </a:cubicBezTo>
                  <a:cubicBezTo>
                    <a:pt x="2212796" y="961034"/>
                    <a:pt x="2132522" y="963574"/>
                    <a:pt x="2050135" y="961034"/>
                  </a:cubicBezTo>
                  <a:lnTo>
                    <a:pt x="1936061" y="957224"/>
                  </a:lnTo>
                  <a:cubicBezTo>
                    <a:pt x="1912824" y="957224"/>
                    <a:pt x="1891699" y="958494"/>
                    <a:pt x="1868462" y="958494"/>
                  </a:cubicBezTo>
                  <a:cubicBezTo>
                    <a:pt x="1809312" y="957224"/>
                    <a:pt x="1646651" y="958494"/>
                    <a:pt x="1587502" y="957224"/>
                  </a:cubicBezTo>
                  <a:cubicBezTo>
                    <a:pt x="1545252" y="955955"/>
                    <a:pt x="700259" y="964844"/>
                    <a:pt x="658010" y="963574"/>
                  </a:cubicBezTo>
                  <a:cubicBezTo>
                    <a:pt x="647447" y="963574"/>
                    <a:pt x="634772" y="964844"/>
                    <a:pt x="624210" y="964844"/>
                  </a:cubicBezTo>
                  <a:cubicBezTo>
                    <a:pt x="598860" y="964844"/>
                    <a:pt x="575623" y="966114"/>
                    <a:pt x="550273" y="966114"/>
                  </a:cubicBezTo>
                  <a:cubicBezTo>
                    <a:pt x="486899" y="966114"/>
                    <a:pt x="425637" y="964844"/>
                    <a:pt x="362262" y="963574"/>
                  </a:cubicBezTo>
                  <a:cubicBezTo>
                    <a:pt x="324237" y="962305"/>
                    <a:pt x="286213" y="961034"/>
                    <a:pt x="250301" y="959764"/>
                  </a:cubicBezTo>
                  <a:cubicBezTo>
                    <a:pt x="182701" y="958494"/>
                    <a:pt x="115102" y="957224"/>
                    <a:pt x="45390" y="957224"/>
                  </a:cubicBezTo>
                  <a:cubicBezTo>
                    <a:pt x="34505" y="957224"/>
                    <a:pt x="25615" y="957224"/>
                    <a:pt x="15455" y="955955"/>
                  </a:cubicBezTo>
                  <a:cubicBezTo>
                    <a:pt x="6565" y="954684"/>
                    <a:pt x="1485" y="948334"/>
                    <a:pt x="4025" y="939444"/>
                  </a:cubicBezTo>
                  <a:cubicBezTo>
                    <a:pt x="12915" y="908015"/>
                    <a:pt x="9105" y="891018"/>
                    <a:pt x="7835" y="873340"/>
                  </a:cubicBezTo>
                  <a:cubicBezTo>
                    <a:pt x="6565" y="837305"/>
                    <a:pt x="2755" y="801950"/>
                    <a:pt x="4025" y="765916"/>
                  </a:cubicBezTo>
                  <a:cubicBezTo>
                    <a:pt x="1485" y="721042"/>
                    <a:pt x="-3595" y="165562"/>
                    <a:pt x="4025" y="120008"/>
                  </a:cubicBezTo>
                  <a:cubicBezTo>
                    <a:pt x="5295" y="111169"/>
                    <a:pt x="4025" y="101651"/>
                    <a:pt x="5295" y="92812"/>
                  </a:cubicBezTo>
                  <a:cubicBezTo>
                    <a:pt x="6565" y="78534"/>
                    <a:pt x="9105" y="62896"/>
                    <a:pt x="10375" y="44450"/>
                  </a:cubicBezTo>
                  <a:cubicBezTo>
                    <a:pt x="10375" y="41910"/>
                    <a:pt x="11645" y="39370"/>
                    <a:pt x="12915" y="38100"/>
                  </a:cubicBezTo>
                  <a:cubicBezTo>
                    <a:pt x="34505" y="35560"/>
                    <a:pt x="62290" y="30480"/>
                    <a:pt x="96089" y="29210"/>
                  </a:cubicBezTo>
                  <a:cubicBezTo>
                    <a:pt x="153126" y="25400"/>
                    <a:pt x="210163" y="22860"/>
                    <a:pt x="269313" y="20320"/>
                  </a:cubicBezTo>
                  <a:cubicBezTo>
                    <a:pt x="309450" y="17780"/>
                    <a:pt x="349587" y="16510"/>
                    <a:pt x="387612" y="13970"/>
                  </a:cubicBezTo>
                  <a:cubicBezTo>
                    <a:pt x="425637" y="11430"/>
                    <a:pt x="465774" y="8890"/>
                    <a:pt x="503799" y="8890"/>
                  </a:cubicBezTo>
                  <a:cubicBezTo>
                    <a:pt x="546048" y="7620"/>
                    <a:pt x="588298" y="10160"/>
                    <a:pt x="630547" y="8890"/>
                  </a:cubicBezTo>
                  <a:cubicBezTo>
                    <a:pt x="683359" y="8890"/>
                    <a:pt x="1640314" y="6350"/>
                    <a:pt x="1693126" y="5080"/>
                  </a:cubicBezTo>
                  <a:cubicBezTo>
                    <a:pt x="1743825" y="3810"/>
                    <a:pt x="1794525" y="2540"/>
                    <a:pt x="1847337" y="2540"/>
                  </a:cubicBezTo>
                  <a:cubicBezTo>
                    <a:pt x="1933949" y="1270"/>
                    <a:pt x="2018448" y="0"/>
                    <a:pt x="2105060" y="0"/>
                  </a:cubicBezTo>
                  <a:cubicBezTo>
                    <a:pt x="2140972" y="0"/>
                    <a:pt x="2178997" y="2540"/>
                    <a:pt x="2214909" y="2540"/>
                  </a:cubicBezTo>
                  <a:cubicBezTo>
                    <a:pt x="2314195" y="3810"/>
                    <a:pt x="2415595" y="5080"/>
                    <a:pt x="2514881" y="7620"/>
                  </a:cubicBezTo>
                  <a:cubicBezTo>
                    <a:pt x="2567693" y="8890"/>
                    <a:pt x="2620505" y="12700"/>
                    <a:pt x="2673318" y="16510"/>
                  </a:cubicBezTo>
                  <a:lnTo>
                    <a:pt x="2707352" y="16510"/>
                  </a:lnTo>
                  <a:cubicBezTo>
                    <a:pt x="2718782" y="17780"/>
                    <a:pt x="2727672" y="20320"/>
                    <a:pt x="2737832" y="21590"/>
                  </a:cubicBezTo>
                  <a:close/>
                  <a:moveTo>
                    <a:pt x="2747992" y="952144"/>
                  </a:moveTo>
                  <a:cubicBezTo>
                    <a:pt x="2749262" y="935634"/>
                    <a:pt x="2750532" y="922934"/>
                    <a:pt x="2750532" y="910234"/>
                  </a:cubicBezTo>
                  <a:cubicBezTo>
                    <a:pt x="2749262" y="870621"/>
                    <a:pt x="2747992" y="834586"/>
                    <a:pt x="2747992" y="795831"/>
                  </a:cubicBezTo>
                  <a:cubicBezTo>
                    <a:pt x="2747992" y="778154"/>
                    <a:pt x="2750532" y="760476"/>
                    <a:pt x="2749262" y="742799"/>
                  </a:cubicBezTo>
                  <a:cubicBezTo>
                    <a:pt x="2749262" y="726481"/>
                    <a:pt x="2747992" y="709484"/>
                    <a:pt x="2746722" y="693166"/>
                  </a:cubicBezTo>
                  <a:cubicBezTo>
                    <a:pt x="2741642" y="668010"/>
                    <a:pt x="2730212" y="147204"/>
                    <a:pt x="2730212" y="122048"/>
                  </a:cubicBezTo>
                  <a:cubicBezTo>
                    <a:pt x="2727672" y="100971"/>
                    <a:pt x="2725132" y="79214"/>
                    <a:pt x="2722592" y="58137"/>
                  </a:cubicBezTo>
                  <a:cubicBezTo>
                    <a:pt x="2721322" y="44450"/>
                    <a:pt x="2720052" y="43180"/>
                    <a:pt x="2702892" y="41910"/>
                  </a:cubicBezTo>
                  <a:cubicBezTo>
                    <a:pt x="2696555" y="41910"/>
                    <a:pt x="2692330" y="41910"/>
                    <a:pt x="2685992" y="40640"/>
                  </a:cubicBezTo>
                  <a:cubicBezTo>
                    <a:pt x="2633180" y="36830"/>
                    <a:pt x="2578256" y="31750"/>
                    <a:pt x="2525444" y="30480"/>
                  </a:cubicBezTo>
                  <a:cubicBezTo>
                    <a:pt x="2396582" y="26670"/>
                    <a:pt x="2265608" y="25400"/>
                    <a:pt x="2136747" y="22860"/>
                  </a:cubicBezTo>
                  <a:lnTo>
                    <a:pt x="1984648" y="22860"/>
                  </a:lnTo>
                  <a:cubicBezTo>
                    <a:pt x="1917049" y="22860"/>
                    <a:pt x="1849450" y="22860"/>
                    <a:pt x="1783963" y="24130"/>
                  </a:cubicBezTo>
                  <a:cubicBezTo>
                    <a:pt x="1726925" y="25400"/>
                    <a:pt x="765746" y="29210"/>
                    <a:pt x="708709" y="29210"/>
                  </a:cubicBezTo>
                  <a:cubicBezTo>
                    <a:pt x="615760" y="29210"/>
                    <a:pt x="522811" y="26670"/>
                    <a:pt x="429862" y="33020"/>
                  </a:cubicBezTo>
                  <a:cubicBezTo>
                    <a:pt x="381275" y="36830"/>
                    <a:pt x="334800" y="36830"/>
                    <a:pt x="288325" y="38100"/>
                  </a:cubicBezTo>
                  <a:cubicBezTo>
                    <a:pt x="208051" y="41910"/>
                    <a:pt x="127777" y="45720"/>
                    <a:pt x="47502" y="50800"/>
                  </a:cubicBezTo>
                  <a:cubicBezTo>
                    <a:pt x="33235" y="50800"/>
                    <a:pt x="30695" y="52698"/>
                    <a:pt x="29425" y="60857"/>
                  </a:cubicBezTo>
                  <a:cubicBezTo>
                    <a:pt x="28155" y="73095"/>
                    <a:pt x="28155" y="85333"/>
                    <a:pt x="26885" y="97571"/>
                  </a:cubicBezTo>
                  <a:cubicBezTo>
                    <a:pt x="25615" y="117969"/>
                    <a:pt x="23075" y="137686"/>
                    <a:pt x="21805" y="158083"/>
                  </a:cubicBezTo>
                  <a:cubicBezTo>
                    <a:pt x="16725" y="179840"/>
                    <a:pt x="23075" y="711524"/>
                    <a:pt x="25615" y="733280"/>
                  </a:cubicBezTo>
                  <a:cubicBezTo>
                    <a:pt x="25615" y="756397"/>
                    <a:pt x="25615" y="780194"/>
                    <a:pt x="26885" y="803310"/>
                  </a:cubicBezTo>
                  <a:cubicBezTo>
                    <a:pt x="26885" y="820308"/>
                    <a:pt x="29425" y="837305"/>
                    <a:pt x="29425" y="854303"/>
                  </a:cubicBezTo>
                  <a:cubicBezTo>
                    <a:pt x="29425" y="872660"/>
                    <a:pt x="29425" y="891018"/>
                    <a:pt x="28155" y="910234"/>
                  </a:cubicBezTo>
                  <a:lnTo>
                    <a:pt x="28155" y="920394"/>
                  </a:lnTo>
                  <a:cubicBezTo>
                    <a:pt x="28155" y="930555"/>
                    <a:pt x="31965" y="934365"/>
                    <a:pt x="40855" y="934365"/>
                  </a:cubicBezTo>
                  <a:cubicBezTo>
                    <a:pt x="66515" y="934365"/>
                    <a:pt x="96089" y="935634"/>
                    <a:pt x="123552" y="935634"/>
                  </a:cubicBezTo>
                  <a:cubicBezTo>
                    <a:pt x="163689" y="935634"/>
                    <a:pt x="205939" y="933094"/>
                    <a:pt x="246076" y="935634"/>
                  </a:cubicBezTo>
                  <a:cubicBezTo>
                    <a:pt x="311563" y="939444"/>
                    <a:pt x="377050" y="941984"/>
                    <a:pt x="442537" y="940715"/>
                  </a:cubicBezTo>
                  <a:cubicBezTo>
                    <a:pt x="484786" y="939444"/>
                    <a:pt x="524923" y="941984"/>
                    <a:pt x="567173" y="941984"/>
                  </a:cubicBezTo>
                  <a:cubicBezTo>
                    <a:pt x="628435" y="941984"/>
                    <a:pt x="689697" y="940715"/>
                    <a:pt x="750959" y="941984"/>
                  </a:cubicBezTo>
                  <a:cubicBezTo>
                    <a:pt x="841796" y="943255"/>
                    <a:pt x="1838887" y="933094"/>
                    <a:pt x="1931836" y="935634"/>
                  </a:cubicBezTo>
                  <a:cubicBezTo>
                    <a:pt x="1971974" y="936905"/>
                    <a:pt x="2012111" y="938175"/>
                    <a:pt x="2050135" y="938175"/>
                  </a:cubicBezTo>
                  <a:cubicBezTo>
                    <a:pt x="2119847" y="940715"/>
                    <a:pt x="2187447" y="936905"/>
                    <a:pt x="2257159" y="940715"/>
                  </a:cubicBezTo>
                  <a:cubicBezTo>
                    <a:pt x="2314195" y="943255"/>
                    <a:pt x="2371232" y="943255"/>
                    <a:pt x="2428270" y="945794"/>
                  </a:cubicBezTo>
                  <a:cubicBezTo>
                    <a:pt x="2512769" y="949605"/>
                    <a:pt x="2597268" y="952144"/>
                    <a:pt x="2681767" y="953415"/>
                  </a:cubicBezTo>
                  <a:cubicBezTo>
                    <a:pt x="2709892" y="953415"/>
                    <a:pt x="2727672" y="952144"/>
                    <a:pt x="2747992" y="952144"/>
                  </a:cubicBezTo>
                  <a:close/>
                </a:path>
              </a:pathLst>
            </a:custGeom>
            <a:solidFill>
              <a:srgbClr val="2A2B39"/>
            </a:solidFill>
          </p:spPr>
          <p:txBody>
            <a:bodyPr/>
            <a:lstStyle/>
            <a:p>
              <a:endParaRPr lang="fr-FR" sz="4000" b="1">
                <a:latin typeface="Microsoft Uighur" panose="02000000000000000000" pitchFamily="2" charset="-78"/>
                <a:cs typeface="Microsoft Uighur" panose="02000000000000000000" pitchFamily="2" charset="-78"/>
              </a:endParaRPr>
            </a:p>
          </p:txBody>
        </p:sp>
      </p:grpSp>
      <p:grpSp>
        <p:nvGrpSpPr>
          <p:cNvPr id="56" name="Group 73">
            <a:extLst>
              <a:ext uri="{FF2B5EF4-FFF2-40B4-BE49-F238E27FC236}">
                <a16:creationId xmlns:a16="http://schemas.microsoft.com/office/drawing/2014/main" id="{94E86E99-7B5A-A72C-D024-0FBA53A6AD73}"/>
              </a:ext>
            </a:extLst>
          </p:cNvPr>
          <p:cNvGrpSpPr/>
          <p:nvPr/>
        </p:nvGrpSpPr>
        <p:grpSpPr>
          <a:xfrm>
            <a:off x="1784591" y="2164715"/>
            <a:ext cx="3272642" cy="947527"/>
            <a:chOff x="-215" y="0"/>
            <a:chExt cx="2177186" cy="371621"/>
          </a:xfrm>
        </p:grpSpPr>
        <p:sp>
          <p:nvSpPr>
            <p:cNvPr id="57" name="Freeform 74">
              <a:extLst>
                <a:ext uri="{FF2B5EF4-FFF2-40B4-BE49-F238E27FC236}">
                  <a16:creationId xmlns:a16="http://schemas.microsoft.com/office/drawing/2014/main" id="{24C1F7EE-42FA-41C2-A96A-E1878247767C}"/>
                </a:ext>
              </a:extLst>
            </p:cNvPr>
            <p:cNvSpPr/>
            <p:nvPr/>
          </p:nvSpPr>
          <p:spPr>
            <a:xfrm>
              <a:off x="39998" y="45156"/>
              <a:ext cx="2136973" cy="326465"/>
            </a:xfrm>
            <a:custGeom>
              <a:avLst/>
              <a:gdLst/>
              <a:ahLst/>
              <a:cxnLst/>
              <a:rect l="l" t="t" r="r" b="b"/>
              <a:pathLst>
                <a:path w="2136973" h="326465">
                  <a:moveTo>
                    <a:pt x="642" y="296690"/>
                  </a:moveTo>
                  <a:cubicBezTo>
                    <a:pt x="-1898" y="305580"/>
                    <a:pt x="3182" y="311930"/>
                    <a:pt x="14418" y="313200"/>
                  </a:cubicBezTo>
                  <a:cubicBezTo>
                    <a:pt x="27313" y="314470"/>
                    <a:pt x="38597" y="314470"/>
                    <a:pt x="51493" y="314470"/>
                  </a:cubicBezTo>
                  <a:cubicBezTo>
                    <a:pt x="103075" y="315740"/>
                    <a:pt x="154657" y="315740"/>
                    <a:pt x="207851" y="317010"/>
                  </a:cubicBezTo>
                  <a:cubicBezTo>
                    <a:pt x="236866" y="318280"/>
                    <a:pt x="265881" y="319550"/>
                    <a:pt x="293284" y="320820"/>
                  </a:cubicBezTo>
                  <a:cubicBezTo>
                    <a:pt x="341642" y="322090"/>
                    <a:pt x="388388" y="322090"/>
                    <a:pt x="436747" y="323360"/>
                  </a:cubicBezTo>
                  <a:cubicBezTo>
                    <a:pt x="456090" y="323360"/>
                    <a:pt x="473821" y="323360"/>
                    <a:pt x="493165" y="322090"/>
                  </a:cubicBezTo>
                  <a:cubicBezTo>
                    <a:pt x="501224" y="322090"/>
                    <a:pt x="510896" y="320820"/>
                    <a:pt x="518956" y="320820"/>
                  </a:cubicBezTo>
                  <a:cubicBezTo>
                    <a:pt x="551194" y="322090"/>
                    <a:pt x="1195971" y="313200"/>
                    <a:pt x="1228210" y="314470"/>
                  </a:cubicBezTo>
                  <a:cubicBezTo>
                    <a:pt x="1273344" y="315740"/>
                    <a:pt x="1397464" y="315740"/>
                    <a:pt x="1442598" y="315740"/>
                  </a:cubicBezTo>
                  <a:cubicBezTo>
                    <a:pt x="1460330" y="315740"/>
                    <a:pt x="1476449" y="314470"/>
                    <a:pt x="1494180" y="314470"/>
                  </a:cubicBezTo>
                  <a:lnTo>
                    <a:pt x="1581225" y="318280"/>
                  </a:lnTo>
                  <a:cubicBezTo>
                    <a:pt x="1644091" y="320820"/>
                    <a:pt x="1705345" y="318280"/>
                    <a:pt x="1768211" y="322090"/>
                  </a:cubicBezTo>
                  <a:cubicBezTo>
                    <a:pt x="1872987" y="327170"/>
                    <a:pt x="1979375" y="320820"/>
                    <a:pt x="2073473" y="325900"/>
                  </a:cubicBezTo>
                  <a:cubicBezTo>
                    <a:pt x="2093793" y="327170"/>
                    <a:pt x="2114113" y="325900"/>
                    <a:pt x="2136973" y="325900"/>
                  </a:cubicBezTo>
                  <a:lnTo>
                    <a:pt x="2136973" y="266210"/>
                  </a:lnTo>
                  <a:cubicBezTo>
                    <a:pt x="2135703" y="232458"/>
                    <a:pt x="2134433" y="223660"/>
                    <a:pt x="2134433" y="214312"/>
                  </a:cubicBezTo>
                  <a:cubicBezTo>
                    <a:pt x="2134433" y="203497"/>
                    <a:pt x="2138243" y="192499"/>
                    <a:pt x="2131893" y="181685"/>
                  </a:cubicBezTo>
                  <a:cubicBezTo>
                    <a:pt x="2124273" y="174536"/>
                    <a:pt x="2112843" y="33580"/>
                    <a:pt x="2112843" y="26431"/>
                  </a:cubicBezTo>
                  <a:cubicBezTo>
                    <a:pt x="2110303" y="21482"/>
                    <a:pt x="2109033" y="16350"/>
                    <a:pt x="2106493" y="11401"/>
                  </a:cubicBezTo>
                  <a:cubicBezTo>
                    <a:pt x="2106493" y="9934"/>
                    <a:pt x="2105223" y="8468"/>
                    <a:pt x="2103953" y="5644"/>
                  </a:cubicBezTo>
                  <a:cubicBezTo>
                    <a:pt x="2093793" y="3104"/>
                    <a:pt x="2084903" y="1834"/>
                    <a:pt x="2074743" y="564"/>
                  </a:cubicBezTo>
                  <a:cubicBezTo>
                    <a:pt x="2067123" y="-706"/>
                    <a:pt x="2059503" y="564"/>
                    <a:pt x="2053153" y="564"/>
                  </a:cubicBezTo>
                  <a:lnTo>
                    <a:pt x="6358" y="5644"/>
                  </a:lnTo>
                  <a:lnTo>
                    <a:pt x="642" y="296690"/>
                  </a:lnTo>
                  <a:close/>
                </a:path>
              </a:pathLst>
            </a:custGeom>
            <a:solidFill>
              <a:srgbClr val="C7D5FD"/>
            </a:solidFill>
          </p:spPr>
          <p:txBody>
            <a:bodyPr/>
            <a:lstStyle/>
            <a:p>
              <a:endParaRPr lang="fr-FR" sz="4000" b="1">
                <a:latin typeface="Microsoft Uighur" panose="02000000000000000000" pitchFamily="2" charset="-78"/>
                <a:cs typeface="Microsoft Uighur" panose="02000000000000000000" pitchFamily="2" charset="-78"/>
              </a:endParaRPr>
            </a:p>
          </p:txBody>
        </p:sp>
        <p:sp>
          <p:nvSpPr>
            <p:cNvPr id="58" name="Freeform 75">
              <a:extLst>
                <a:ext uri="{FF2B5EF4-FFF2-40B4-BE49-F238E27FC236}">
                  <a16:creationId xmlns:a16="http://schemas.microsoft.com/office/drawing/2014/main" id="{0CAD04A6-5610-23D4-D7E9-C3D4A174C593}"/>
                </a:ext>
              </a:extLst>
            </p:cNvPr>
            <p:cNvSpPr/>
            <p:nvPr/>
          </p:nvSpPr>
          <p:spPr>
            <a:xfrm>
              <a:off x="11430" y="16510"/>
              <a:ext cx="2116011" cy="317716"/>
            </a:xfrm>
            <a:custGeom>
              <a:avLst/>
              <a:gdLst/>
              <a:ahLst/>
              <a:cxnLst/>
              <a:rect l="l" t="t" r="r" b="b"/>
              <a:pathLst>
                <a:path w="2116011" h="317716">
                  <a:moveTo>
                    <a:pt x="2116011" y="317716"/>
                  </a:moveTo>
                  <a:lnTo>
                    <a:pt x="0" y="310096"/>
                  </a:lnTo>
                  <a:lnTo>
                    <a:pt x="0" y="116665"/>
                  </a:lnTo>
                  <a:lnTo>
                    <a:pt x="7620" y="20320"/>
                  </a:lnTo>
                  <a:lnTo>
                    <a:pt x="1055285" y="0"/>
                  </a:lnTo>
                  <a:lnTo>
                    <a:pt x="2094421" y="8890"/>
                  </a:lnTo>
                  <a:close/>
                </a:path>
              </a:pathLst>
            </a:custGeom>
            <a:solidFill>
              <a:srgbClr val="C7D5FD"/>
            </a:solidFill>
          </p:spPr>
          <p:txBody>
            <a:bodyPr/>
            <a:lstStyle/>
            <a:p>
              <a:pPr marL="0" algn="r" defTabSz="914400" rtl="1" eaLnBrk="1" latinLnBrk="0" hangingPunct="1"/>
              <a:endParaRPr lang="fr-FR" sz="4000" b="1">
                <a:latin typeface="Microsoft Uighur" panose="02000000000000000000" pitchFamily="2" charset="-78"/>
                <a:cs typeface="Microsoft Uighur" panose="02000000000000000000" pitchFamily="2" charset="-78"/>
              </a:endParaRPr>
            </a:p>
          </p:txBody>
        </p:sp>
        <p:sp>
          <p:nvSpPr>
            <p:cNvPr id="59" name="Freeform 76">
              <a:extLst>
                <a:ext uri="{FF2B5EF4-FFF2-40B4-BE49-F238E27FC236}">
                  <a16:creationId xmlns:a16="http://schemas.microsoft.com/office/drawing/2014/main" id="{01DAB5B5-4F3E-A4D0-44FF-6825DD759268}"/>
                </a:ext>
              </a:extLst>
            </p:cNvPr>
            <p:cNvSpPr/>
            <p:nvPr/>
          </p:nvSpPr>
          <p:spPr>
            <a:xfrm>
              <a:off x="-215" y="0"/>
              <a:ext cx="2140355" cy="343680"/>
            </a:xfrm>
            <a:custGeom>
              <a:avLst/>
              <a:gdLst/>
              <a:ahLst/>
              <a:cxnLst/>
              <a:rect l="l" t="t" r="r" b="b"/>
              <a:pathLst>
                <a:path w="2140355" h="343680">
                  <a:moveTo>
                    <a:pt x="2107336" y="21590"/>
                  </a:moveTo>
                  <a:cubicBezTo>
                    <a:pt x="2108606" y="34290"/>
                    <a:pt x="2108606" y="44450"/>
                    <a:pt x="2109876" y="52341"/>
                  </a:cubicBezTo>
                  <a:cubicBezTo>
                    <a:pt x="2112416" y="57290"/>
                    <a:pt x="2113686" y="62422"/>
                    <a:pt x="2116226" y="67371"/>
                  </a:cubicBezTo>
                  <a:cubicBezTo>
                    <a:pt x="2116226" y="74520"/>
                    <a:pt x="2128926" y="215476"/>
                    <a:pt x="2135276" y="222625"/>
                  </a:cubicBezTo>
                  <a:cubicBezTo>
                    <a:pt x="2141626" y="233439"/>
                    <a:pt x="2137816" y="244437"/>
                    <a:pt x="2137816" y="255252"/>
                  </a:cubicBezTo>
                  <a:cubicBezTo>
                    <a:pt x="2137816" y="264783"/>
                    <a:pt x="2139086" y="273582"/>
                    <a:pt x="2140356" y="283426"/>
                  </a:cubicBezTo>
                  <a:lnTo>
                    <a:pt x="2140356" y="343116"/>
                  </a:lnTo>
                  <a:cubicBezTo>
                    <a:pt x="2117496" y="343116"/>
                    <a:pt x="2097176" y="344386"/>
                    <a:pt x="2076856" y="343116"/>
                  </a:cubicBezTo>
                  <a:cubicBezTo>
                    <a:pt x="1972841" y="338036"/>
                    <a:pt x="1866453" y="344386"/>
                    <a:pt x="1761677" y="339306"/>
                  </a:cubicBezTo>
                  <a:cubicBezTo>
                    <a:pt x="1698812" y="335496"/>
                    <a:pt x="1637558" y="338036"/>
                    <a:pt x="1574692" y="335496"/>
                  </a:cubicBezTo>
                  <a:lnTo>
                    <a:pt x="1487647" y="331686"/>
                  </a:lnTo>
                  <a:cubicBezTo>
                    <a:pt x="1469916" y="331686"/>
                    <a:pt x="1453796" y="332956"/>
                    <a:pt x="1436065" y="332956"/>
                  </a:cubicBezTo>
                  <a:cubicBezTo>
                    <a:pt x="1390931" y="331686"/>
                    <a:pt x="1266811" y="332956"/>
                    <a:pt x="1221677" y="331686"/>
                  </a:cubicBezTo>
                  <a:cubicBezTo>
                    <a:pt x="1189438" y="330416"/>
                    <a:pt x="544661" y="339306"/>
                    <a:pt x="512422" y="338036"/>
                  </a:cubicBezTo>
                  <a:cubicBezTo>
                    <a:pt x="504363" y="338036"/>
                    <a:pt x="494691" y="339306"/>
                    <a:pt x="486631" y="339306"/>
                  </a:cubicBezTo>
                  <a:cubicBezTo>
                    <a:pt x="467288" y="339306"/>
                    <a:pt x="449557" y="340576"/>
                    <a:pt x="430213" y="340576"/>
                  </a:cubicBezTo>
                  <a:cubicBezTo>
                    <a:pt x="381855" y="340576"/>
                    <a:pt x="335109" y="339306"/>
                    <a:pt x="286750" y="338036"/>
                  </a:cubicBezTo>
                  <a:cubicBezTo>
                    <a:pt x="257736" y="336766"/>
                    <a:pt x="228721" y="335496"/>
                    <a:pt x="201318" y="334226"/>
                  </a:cubicBezTo>
                  <a:cubicBezTo>
                    <a:pt x="149735" y="332956"/>
                    <a:pt x="98153" y="331686"/>
                    <a:pt x="44959" y="331686"/>
                  </a:cubicBezTo>
                  <a:cubicBezTo>
                    <a:pt x="34505" y="331686"/>
                    <a:pt x="25615" y="331686"/>
                    <a:pt x="15455" y="330416"/>
                  </a:cubicBezTo>
                  <a:cubicBezTo>
                    <a:pt x="6565" y="329146"/>
                    <a:pt x="1485" y="322796"/>
                    <a:pt x="4025" y="313906"/>
                  </a:cubicBezTo>
                  <a:cubicBezTo>
                    <a:pt x="12915" y="282747"/>
                    <a:pt x="9105" y="278164"/>
                    <a:pt x="7835" y="273398"/>
                  </a:cubicBezTo>
                  <a:cubicBezTo>
                    <a:pt x="6565" y="263684"/>
                    <a:pt x="2755" y="254152"/>
                    <a:pt x="4025" y="244437"/>
                  </a:cubicBezTo>
                  <a:cubicBezTo>
                    <a:pt x="1485" y="232340"/>
                    <a:pt x="-3595" y="82585"/>
                    <a:pt x="4025" y="70304"/>
                  </a:cubicBezTo>
                  <a:cubicBezTo>
                    <a:pt x="5295" y="67921"/>
                    <a:pt x="4025" y="65355"/>
                    <a:pt x="5295" y="62972"/>
                  </a:cubicBezTo>
                  <a:cubicBezTo>
                    <a:pt x="6565" y="59123"/>
                    <a:pt x="9105" y="54907"/>
                    <a:pt x="10375" y="44450"/>
                  </a:cubicBezTo>
                  <a:cubicBezTo>
                    <a:pt x="10375" y="41910"/>
                    <a:pt x="11645" y="39370"/>
                    <a:pt x="12915" y="38100"/>
                  </a:cubicBezTo>
                  <a:cubicBezTo>
                    <a:pt x="34505" y="35560"/>
                    <a:pt x="57855" y="30480"/>
                    <a:pt x="83646" y="29210"/>
                  </a:cubicBezTo>
                  <a:cubicBezTo>
                    <a:pt x="127168" y="25400"/>
                    <a:pt x="170691" y="22860"/>
                    <a:pt x="215825" y="20320"/>
                  </a:cubicBezTo>
                  <a:cubicBezTo>
                    <a:pt x="246452" y="17780"/>
                    <a:pt x="277079" y="16510"/>
                    <a:pt x="306094" y="13970"/>
                  </a:cubicBezTo>
                  <a:cubicBezTo>
                    <a:pt x="335109" y="11430"/>
                    <a:pt x="365736" y="8890"/>
                    <a:pt x="394751" y="8890"/>
                  </a:cubicBezTo>
                  <a:cubicBezTo>
                    <a:pt x="426989" y="7620"/>
                    <a:pt x="459228" y="10160"/>
                    <a:pt x="491467" y="8890"/>
                  </a:cubicBezTo>
                  <a:cubicBezTo>
                    <a:pt x="531766" y="8890"/>
                    <a:pt x="1261975" y="6350"/>
                    <a:pt x="1302274" y="5080"/>
                  </a:cubicBezTo>
                  <a:cubicBezTo>
                    <a:pt x="1340960" y="3810"/>
                    <a:pt x="1379647" y="2540"/>
                    <a:pt x="1419946" y="2540"/>
                  </a:cubicBezTo>
                  <a:cubicBezTo>
                    <a:pt x="1486035" y="1270"/>
                    <a:pt x="1550513" y="0"/>
                    <a:pt x="1616602" y="0"/>
                  </a:cubicBezTo>
                  <a:cubicBezTo>
                    <a:pt x="1644006" y="0"/>
                    <a:pt x="1673020" y="2540"/>
                    <a:pt x="1700423" y="2540"/>
                  </a:cubicBezTo>
                  <a:cubicBezTo>
                    <a:pt x="1776185" y="3810"/>
                    <a:pt x="1853558" y="5080"/>
                    <a:pt x="1929319" y="7620"/>
                  </a:cubicBezTo>
                  <a:cubicBezTo>
                    <a:pt x="1969618" y="8890"/>
                    <a:pt x="2009916" y="12700"/>
                    <a:pt x="2050215" y="16510"/>
                  </a:cubicBezTo>
                  <a:lnTo>
                    <a:pt x="2076856" y="16510"/>
                  </a:lnTo>
                  <a:cubicBezTo>
                    <a:pt x="2088286" y="17780"/>
                    <a:pt x="2097176" y="20320"/>
                    <a:pt x="2107336" y="21590"/>
                  </a:cubicBezTo>
                  <a:close/>
                  <a:moveTo>
                    <a:pt x="2117496" y="326606"/>
                  </a:moveTo>
                  <a:cubicBezTo>
                    <a:pt x="2118766" y="310096"/>
                    <a:pt x="2120036" y="297396"/>
                    <a:pt x="2120036" y="284696"/>
                  </a:cubicBezTo>
                  <a:cubicBezTo>
                    <a:pt x="2118766" y="272665"/>
                    <a:pt x="2117496" y="262950"/>
                    <a:pt x="2117496" y="252502"/>
                  </a:cubicBezTo>
                  <a:cubicBezTo>
                    <a:pt x="2117496" y="247737"/>
                    <a:pt x="2120036" y="242971"/>
                    <a:pt x="2118766" y="238205"/>
                  </a:cubicBezTo>
                  <a:cubicBezTo>
                    <a:pt x="2118766" y="233806"/>
                    <a:pt x="2117496" y="229224"/>
                    <a:pt x="2116226" y="224824"/>
                  </a:cubicBezTo>
                  <a:cubicBezTo>
                    <a:pt x="2111146" y="218042"/>
                    <a:pt x="2099716" y="77636"/>
                    <a:pt x="2099716" y="70854"/>
                  </a:cubicBezTo>
                  <a:cubicBezTo>
                    <a:pt x="2097176" y="65172"/>
                    <a:pt x="2094636" y="59306"/>
                    <a:pt x="2092096" y="53624"/>
                  </a:cubicBezTo>
                  <a:cubicBezTo>
                    <a:pt x="2090826" y="44450"/>
                    <a:pt x="2089556" y="43180"/>
                    <a:pt x="2072782" y="41910"/>
                  </a:cubicBezTo>
                  <a:cubicBezTo>
                    <a:pt x="2067946" y="41910"/>
                    <a:pt x="2064722" y="41910"/>
                    <a:pt x="2059886" y="40640"/>
                  </a:cubicBezTo>
                  <a:cubicBezTo>
                    <a:pt x="2019588" y="36830"/>
                    <a:pt x="1977677" y="31750"/>
                    <a:pt x="1937379" y="30480"/>
                  </a:cubicBezTo>
                  <a:cubicBezTo>
                    <a:pt x="1839050" y="26670"/>
                    <a:pt x="1739110" y="25400"/>
                    <a:pt x="1640782" y="22860"/>
                  </a:cubicBezTo>
                  <a:lnTo>
                    <a:pt x="1524722" y="22860"/>
                  </a:lnTo>
                  <a:cubicBezTo>
                    <a:pt x="1473140" y="22860"/>
                    <a:pt x="1421558" y="22860"/>
                    <a:pt x="1371587" y="24130"/>
                  </a:cubicBezTo>
                  <a:cubicBezTo>
                    <a:pt x="1328065" y="25400"/>
                    <a:pt x="594631" y="29210"/>
                    <a:pt x="551109" y="29210"/>
                  </a:cubicBezTo>
                  <a:cubicBezTo>
                    <a:pt x="480183" y="29210"/>
                    <a:pt x="409258" y="26670"/>
                    <a:pt x="338333" y="33020"/>
                  </a:cubicBezTo>
                  <a:cubicBezTo>
                    <a:pt x="301258" y="36830"/>
                    <a:pt x="265795" y="36830"/>
                    <a:pt x="230333" y="38100"/>
                  </a:cubicBezTo>
                  <a:cubicBezTo>
                    <a:pt x="169079" y="41910"/>
                    <a:pt x="107825" y="45720"/>
                    <a:pt x="46571" y="50800"/>
                  </a:cubicBezTo>
                  <a:cubicBezTo>
                    <a:pt x="33235" y="50800"/>
                    <a:pt x="30695" y="52157"/>
                    <a:pt x="29425" y="54357"/>
                  </a:cubicBezTo>
                  <a:cubicBezTo>
                    <a:pt x="28155" y="57656"/>
                    <a:pt x="28155" y="60956"/>
                    <a:pt x="26885" y="64255"/>
                  </a:cubicBezTo>
                  <a:cubicBezTo>
                    <a:pt x="25615" y="69754"/>
                    <a:pt x="23075" y="75070"/>
                    <a:pt x="21805" y="80569"/>
                  </a:cubicBezTo>
                  <a:cubicBezTo>
                    <a:pt x="16725" y="86434"/>
                    <a:pt x="23075" y="229773"/>
                    <a:pt x="25615" y="235639"/>
                  </a:cubicBezTo>
                  <a:cubicBezTo>
                    <a:pt x="25615" y="241871"/>
                    <a:pt x="25615" y="248287"/>
                    <a:pt x="26885" y="254519"/>
                  </a:cubicBezTo>
                  <a:cubicBezTo>
                    <a:pt x="26885" y="259101"/>
                    <a:pt x="29425" y="263684"/>
                    <a:pt x="29425" y="268266"/>
                  </a:cubicBezTo>
                  <a:cubicBezTo>
                    <a:pt x="29425" y="273215"/>
                    <a:pt x="29425" y="278164"/>
                    <a:pt x="28155" y="284696"/>
                  </a:cubicBezTo>
                  <a:lnTo>
                    <a:pt x="28155" y="294856"/>
                  </a:lnTo>
                  <a:cubicBezTo>
                    <a:pt x="28155" y="305016"/>
                    <a:pt x="31965" y="308826"/>
                    <a:pt x="40855" y="308826"/>
                  </a:cubicBezTo>
                  <a:cubicBezTo>
                    <a:pt x="61079" y="308826"/>
                    <a:pt x="83646" y="310096"/>
                    <a:pt x="104601" y="310096"/>
                  </a:cubicBezTo>
                  <a:cubicBezTo>
                    <a:pt x="135228" y="310096"/>
                    <a:pt x="167467" y="307556"/>
                    <a:pt x="198094" y="310096"/>
                  </a:cubicBezTo>
                  <a:cubicBezTo>
                    <a:pt x="248064" y="313906"/>
                    <a:pt x="298034" y="316446"/>
                    <a:pt x="348004" y="315176"/>
                  </a:cubicBezTo>
                  <a:cubicBezTo>
                    <a:pt x="380243" y="313906"/>
                    <a:pt x="410870" y="316446"/>
                    <a:pt x="443109" y="316446"/>
                  </a:cubicBezTo>
                  <a:cubicBezTo>
                    <a:pt x="489855" y="316446"/>
                    <a:pt x="536601" y="315176"/>
                    <a:pt x="583348" y="316446"/>
                  </a:cubicBezTo>
                  <a:cubicBezTo>
                    <a:pt x="652661" y="317716"/>
                    <a:pt x="1413498" y="307556"/>
                    <a:pt x="1484423" y="310096"/>
                  </a:cubicBezTo>
                  <a:cubicBezTo>
                    <a:pt x="1515050" y="311366"/>
                    <a:pt x="1545677" y="312636"/>
                    <a:pt x="1574692" y="312636"/>
                  </a:cubicBezTo>
                  <a:cubicBezTo>
                    <a:pt x="1627886" y="315176"/>
                    <a:pt x="1679468" y="311366"/>
                    <a:pt x="1732662" y="315176"/>
                  </a:cubicBezTo>
                  <a:cubicBezTo>
                    <a:pt x="1776185" y="317716"/>
                    <a:pt x="1819707" y="317716"/>
                    <a:pt x="1863230" y="320256"/>
                  </a:cubicBezTo>
                  <a:cubicBezTo>
                    <a:pt x="1927707" y="324066"/>
                    <a:pt x="1992185" y="326606"/>
                    <a:pt x="2056663" y="327876"/>
                  </a:cubicBezTo>
                  <a:cubicBezTo>
                    <a:pt x="2079396" y="327876"/>
                    <a:pt x="2097176" y="326606"/>
                    <a:pt x="2117496" y="326606"/>
                  </a:cubicBezTo>
                  <a:close/>
                </a:path>
              </a:pathLst>
            </a:custGeom>
            <a:solidFill>
              <a:srgbClr val="2A2B39"/>
            </a:solidFill>
          </p:spPr>
          <p:txBody>
            <a:bodyPr/>
            <a:lstStyle/>
            <a:p>
              <a:pPr marL="0" algn="r" defTabSz="914400" rtl="1" eaLnBrk="1" latinLnBrk="0" hangingPunct="1"/>
              <a:endParaRPr lang="fr-FR" sz="4000" b="1">
                <a:latin typeface="Microsoft Uighur" panose="02000000000000000000" pitchFamily="2" charset="-78"/>
                <a:cs typeface="Microsoft Uighur" panose="02000000000000000000" pitchFamily="2" charset="-78"/>
              </a:endParaRPr>
            </a:p>
          </p:txBody>
        </p:sp>
      </p:grpSp>
      <p:sp>
        <p:nvSpPr>
          <p:cNvPr id="60" name="TextBox 40">
            <a:extLst>
              <a:ext uri="{FF2B5EF4-FFF2-40B4-BE49-F238E27FC236}">
                <a16:creationId xmlns:a16="http://schemas.microsoft.com/office/drawing/2014/main" id="{BCC142D7-F1BD-21F4-E64A-B72E5537C937}"/>
              </a:ext>
            </a:extLst>
          </p:cNvPr>
          <p:cNvSpPr txBox="1"/>
          <p:nvPr/>
        </p:nvSpPr>
        <p:spPr>
          <a:xfrm>
            <a:off x="2234958" y="2527306"/>
            <a:ext cx="2162412" cy="377026"/>
          </a:xfrm>
          <a:prstGeom prst="rect">
            <a:avLst/>
          </a:prstGeom>
        </p:spPr>
        <p:txBody>
          <a:bodyPr lIns="0" tIns="0" rIns="0" bIns="0" rtlCol="0" anchor="t">
            <a:spAutoFit/>
          </a:bodyPr>
          <a:lstStyle/>
          <a:p>
            <a:pPr algn="ctr">
              <a:lnSpc>
                <a:spcPts val="1969"/>
              </a:lnSpc>
              <a:spcBef>
                <a:spcPct val="0"/>
              </a:spcBef>
            </a:pPr>
            <a:r>
              <a:rPr lang="ar-SA" sz="4800" b="1" dirty="0">
                <a:solidFill>
                  <a:srgbClr val="2A2B39"/>
                </a:solidFill>
                <a:latin typeface="Microsoft Uighur" panose="02000000000000000000" pitchFamily="2" charset="-78"/>
                <a:ea typeface="Ballpoint"/>
                <a:cs typeface="Microsoft Uighur" panose="02000000000000000000" pitchFamily="2" charset="-78"/>
                <a:sym typeface="Ballpoint"/>
              </a:rPr>
              <a:t>المسار </a:t>
            </a:r>
            <a:r>
              <a:rPr lang="ar-MA" sz="4800" b="1" dirty="0">
                <a:solidFill>
                  <a:srgbClr val="2A2B39"/>
                </a:solidFill>
                <a:latin typeface="Microsoft Uighur" panose="02000000000000000000" pitchFamily="2" charset="-78"/>
                <a:ea typeface="Ballpoint"/>
                <a:cs typeface="Microsoft Uighur" panose="02000000000000000000" pitchFamily="2" charset="-78"/>
                <a:sym typeface="Ballpoint"/>
              </a:rPr>
              <a:t>الثاني</a:t>
            </a:r>
            <a:endParaRPr lang="en-US" sz="4800" b="1" dirty="0">
              <a:solidFill>
                <a:srgbClr val="2A2B39"/>
              </a:solidFill>
              <a:latin typeface="Microsoft Uighur" panose="02000000000000000000" pitchFamily="2" charset="-78"/>
              <a:ea typeface="Ballpoint"/>
              <a:cs typeface="Microsoft Uighur" panose="02000000000000000000" pitchFamily="2" charset="-78"/>
              <a:sym typeface="Ballpoint"/>
            </a:endParaRPr>
          </a:p>
        </p:txBody>
      </p:sp>
      <p:sp>
        <p:nvSpPr>
          <p:cNvPr id="61" name="TextBox 40">
            <a:extLst>
              <a:ext uri="{FF2B5EF4-FFF2-40B4-BE49-F238E27FC236}">
                <a16:creationId xmlns:a16="http://schemas.microsoft.com/office/drawing/2014/main" id="{01AA3325-FAA2-900A-F00F-8683D2140DF7}"/>
              </a:ext>
            </a:extLst>
          </p:cNvPr>
          <p:cNvSpPr txBox="1"/>
          <p:nvPr/>
        </p:nvSpPr>
        <p:spPr>
          <a:xfrm>
            <a:off x="334821" y="3257451"/>
            <a:ext cx="5443066" cy="2985433"/>
          </a:xfrm>
          <a:prstGeom prst="rect">
            <a:avLst/>
          </a:prstGeom>
        </p:spPr>
        <p:txBody>
          <a:bodyPr wrap="square" lIns="0" tIns="0" rIns="0" bIns="0" rtlCol="0" anchor="t">
            <a:spAutoFit/>
          </a:bodyPr>
          <a:lstStyle/>
          <a:p>
            <a:pPr marL="285750" indent="-285750" algn="r" rtl="1">
              <a:lnSpc>
                <a:spcPts val="2441"/>
              </a:lnSpc>
              <a:spcBef>
                <a:spcPts val="600"/>
              </a:spcBef>
              <a:spcAft>
                <a:spcPts val="600"/>
              </a:spcAft>
              <a:buFont typeface="Arial" panose="020B0604020202020204" pitchFamily="34" charset="0"/>
              <a:buChar char="•"/>
            </a:pPr>
            <a:r>
              <a:rPr lang="ar-MA" sz="3600" b="1" dirty="0">
                <a:solidFill>
                  <a:srgbClr val="000000"/>
                </a:solidFill>
                <a:latin typeface="Microsoft Uighur" panose="02000000000000000000" pitchFamily="2" charset="-78"/>
                <a:ea typeface="Tajawal Bold Bold"/>
                <a:cs typeface="Microsoft Uighur" panose="02000000000000000000" pitchFamily="2" charset="-78"/>
                <a:sym typeface="Tajawal Bold Bold"/>
              </a:rPr>
              <a:t>24</a:t>
            </a:r>
            <a:r>
              <a:rPr lang="ar-EG" sz="3600" b="1" dirty="0">
                <a:solidFill>
                  <a:srgbClr val="000000"/>
                </a:solidFill>
                <a:latin typeface="Microsoft Uighur" panose="02000000000000000000" pitchFamily="2" charset="-78"/>
                <a:ea typeface="Tajawal Bold Bold"/>
                <a:cs typeface="Microsoft Uighur" panose="02000000000000000000" pitchFamily="2" charset="-78"/>
                <a:sym typeface="Tajawal Bold Bold"/>
                <a:rtl/>
              </a:rPr>
              <a:t> يوما.</a:t>
            </a:r>
          </a:p>
          <a:p>
            <a:pPr marL="285750" indent="-285750" algn="r" rtl="1">
              <a:lnSpc>
                <a:spcPts val="2441"/>
              </a:lnSpc>
              <a:spcBef>
                <a:spcPts val="600"/>
              </a:spcBef>
              <a:spcAft>
                <a:spcPts val="600"/>
              </a:spcAft>
              <a:buFont typeface="Arial" panose="020B0604020202020204" pitchFamily="34" charset="0"/>
              <a:buChar char="•"/>
            </a:pPr>
            <a:r>
              <a:rPr lang="ar-EG" sz="3600" b="1" dirty="0">
                <a:solidFill>
                  <a:srgbClr val="000000"/>
                </a:solidFill>
                <a:latin typeface="Microsoft Uighur" panose="02000000000000000000" pitchFamily="2" charset="-78"/>
                <a:ea typeface="Tajawal Bold Bold"/>
                <a:cs typeface="Microsoft Uighur" panose="02000000000000000000" pitchFamily="2" charset="-78"/>
                <a:sym typeface="Tajawal Bold Bold"/>
                <a:rtl/>
              </a:rPr>
              <a:t>قراءة وكتابة وترتيب أعداد من </a:t>
            </a:r>
            <a:r>
              <a:rPr lang="en-US" sz="3600" b="1" dirty="0">
                <a:solidFill>
                  <a:srgbClr val="000000"/>
                </a:solidFill>
                <a:latin typeface="Microsoft Uighur" panose="02000000000000000000" pitchFamily="2" charset="-78"/>
                <a:ea typeface="Tajawal Bold Bold"/>
                <a:cs typeface="Microsoft Uighur" panose="02000000000000000000" pitchFamily="2" charset="-78"/>
                <a:sym typeface="Tajawal Bold Bold"/>
              </a:rPr>
              <a:t>0</a:t>
            </a:r>
            <a:r>
              <a:rPr lang="ar-EG" sz="3600" b="1" dirty="0">
                <a:solidFill>
                  <a:srgbClr val="000000"/>
                </a:solidFill>
                <a:latin typeface="Microsoft Uighur" panose="02000000000000000000" pitchFamily="2" charset="-78"/>
                <a:ea typeface="Tajawal Bold Bold"/>
                <a:cs typeface="Microsoft Uighur" panose="02000000000000000000" pitchFamily="2" charset="-78"/>
                <a:sym typeface="Tajawal Bold Bold"/>
                <a:rtl/>
              </a:rPr>
              <a:t> إلى </a:t>
            </a:r>
            <a:r>
              <a:rPr lang="en-US" sz="3600" b="1" dirty="0">
                <a:solidFill>
                  <a:srgbClr val="000000"/>
                </a:solidFill>
                <a:latin typeface="Microsoft Uighur" panose="02000000000000000000" pitchFamily="2" charset="-78"/>
                <a:ea typeface="Tajawal Bold Bold"/>
                <a:cs typeface="Microsoft Uighur" panose="02000000000000000000" pitchFamily="2" charset="-78"/>
                <a:sym typeface="Tajawal Bold Bold"/>
              </a:rPr>
              <a:t>9999</a:t>
            </a:r>
            <a:r>
              <a:rPr lang="ar-EG" sz="3600" b="1" dirty="0">
                <a:solidFill>
                  <a:srgbClr val="000000"/>
                </a:solidFill>
                <a:latin typeface="Microsoft Uighur" panose="02000000000000000000" pitchFamily="2" charset="-78"/>
                <a:ea typeface="Tajawal Bold Bold"/>
                <a:cs typeface="Microsoft Uighur" panose="02000000000000000000" pitchFamily="2" charset="-78"/>
                <a:sym typeface="Tajawal Bold Bold"/>
                <a:rtl/>
              </a:rPr>
              <a:t>.</a:t>
            </a:r>
          </a:p>
          <a:p>
            <a:pPr marL="285750" indent="-285750" algn="r" rtl="1">
              <a:lnSpc>
                <a:spcPts val="2441"/>
              </a:lnSpc>
              <a:spcBef>
                <a:spcPts val="600"/>
              </a:spcBef>
              <a:spcAft>
                <a:spcPts val="600"/>
              </a:spcAft>
              <a:buFont typeface="Arial" panose="020B0604020202020204" pitchFamily="34" charset="0"/>
              <a:buChar char="•"/>
            </a:pPr>
            <a:r>
              <a:rPr lang="ar-EG" sz="3600" b="1" dirty="0">
                <a:solidFill>
                  <a:srgbClr val="000000"/>
                </a:solidFill>
                <a:latin typeface="Microsoft Uighur" panose="02000000000000000000" pitchFamily="2" charset="-78"/>
                <a:ea typeface="Tajawal Bold Bold"/>
                <a:cs typeface="Microsoft Uighur" panose="02000000000000000000" pitchFamily="2" charset="-78"/>
                <a:sym typeface="Tajawal Bold Bold"/>
                <a:rtl/>
              </a:rPr>
              <a:t>الجمع بالاحتفاظ.</a:t>
            </a:r>
          </a:p>
          <a:p>
            <a:pPr marL="285750" indent="-285750" algn="r" rtl="1">
              <a:lnSpc>
                <a:spcPts val="2441"/>
              </a:lnSpc>
              <a:spcBef>
                <a:spcPts val="600"/>
              </a:spcBef>
              <a:spcAft>
                <a:spcPts val="600"/>
              </a:spcAft>
              <a:buFont typeface="Arial" panose="020B0604020202020204" pitchFamily="34" charset="0"/>
              <a:buChar char="•"/>
            </a:pPr>
            <a:r>
              <a:rPr lang="ar-EG" sz="3600" b="1" dirty="0">
                <a:solidFill>
                  <a:srgbClr val="000000"/>
                </a:solidFill>
                <a:latin typeface="Microsoft Uighur" panose="02000000000000000000" pitchFamily="2" charset="-78"/>
                <a:ea typeface="Tajawal Bold Bold"/>
                <a:cs typeface="Microsoft Uighur" panose="02000000000000000000" pitchFamily="2" charset="-78"/>
                <a:sym typeface="Tajawal Bold Bold"/>
                <a:rtl/>
              </a:rPr>
              <a:t>الطرح ب</a:t>
            </a:r>
            <a:r>
              <a:rPr lang="ar-MA" sz="3600" b="1" dirty="0">
                <a:solidFill>
                  <a:srgbClr val="000000"/>
                </a:solidFill>
                <a:latin typeface="Microsoft Uighur" panose="02000000000000000000" pitchFamily="2" charset="-78"/>
                <a:ea typeface="Tajawal Bold Bold"/>
                <a:cs typeface="Microsoft Uighur" panose="02000000000000000000" pitchFamily="2" charset="-78"/>
                <a:sym typeface="Tajawal Bold Bold"/>
                <a:rtl/>
              </a:rPr>
              <a:t>ال</a:t>
            </a:r>
            <a:r>
              <a:rPr lang="ar-EG" sz="3600" b="1" dirty="0">
                <a:solidFill>
                  <a:srgbClr val="000000"/>
                </a:solidFill>
                <a:latin typeface="Microsoft Uighur" panose="02000000000000000000" pitchFamily="2" charset="-78"/>
                <a:ea typeface="Tajawal Bold Bold"/>
                <a:cs typeface="Microsoft Uighur" panose="02000000000000000000" pitchFamily="2" charset="-78"/>
                <a:sym typeface="Tajawal Bold Bold"/>
                <a:rtl/>
              </a:rPr>
              <a:t>مبادلة</a:t>
            </a:r>
            <a:r>
              <a:rPr lang="ar-MA" sz="3600" b="1" dirty="0">
                <a:solidFill>
                  <a:srgbClr val="000000"/>
                </a:solidFill>
                <a:latin typeface="Microsoft Uighur" panose="02000000000000000000" pitchFamily="2" charset="-78"/>
                <a:ea typeface="Tajawal Bold Bold"/>
                <a:cs typeface="Microsoft Uighur" panose="02000000000000000000" pitchFamily="2" charset="-78"/>
                <a:sym typeface="Tajawal Bold Bold"/>
                <a:rtl/>
              </a:rPr>
              <a:t> </a:t>
            </a:r>
            <a:endParaRPr lang="ar-EG" sz="3600" b="1" dirty="0">
              <a:solidFill>
                <a:srgbClr val="000000"/>
              </a:solidFill>
              <a:latin typeface="Microsoft Uighur" panose="02000000000000000000" pitchFamily="2" charset="-78"/>
              <a:ea typeface="Tajawal Bold Bold"/>
              <a:cs typeface="Microsoft Uighur" panose="02000000000000000000" pitchFamily="2" charset="-78"/>
              <a:sym typeface="Tajawal Bold Bold"/>
              <a:rtl/>
            </a:endParaRPr>
          </a:p>
          <a:p>
            <a:pPr marL="285750" indent="-285750" algn="r" rtl="1">
              <a:lnSpc>
                <a:spcPts val="2441"/>
              </a:lnSpc>
              <a:spcBef>
                <a:spcPts val="600"/>
              </a:spcBef>
              <a:spcAft>
                <a:spcPts val="600"/>
              </a:spcAft>
              <a:buFont typeface="Arial" panose="020B0604020202020204" pitchFamily="34" charset="0"/>
              <a:buChar char="•"/>
            </a:pPr>
            <a:r>
              <a:rPr lang="ar-EG" sz="3600" b="1" dirty="0">
                <a:solidFill>
                  <a:srgbClr val="FF9933"/>
                </a:solidFill>
                <a:latin typeface="Microsoft Uighur" panose="02000000000000000000" pitchFamily="2" charset="-78"/>
                <a:ea typeface="Tajawal Bold Bold"/>
                <a:cs typeface="Microsoft Uighur" panose="02000000000000000000" pitchFamily="2" charset="-78"/>
                <a:sym typeface="Tajawal Bold Bold"/>
                <a:rtl/>
              </a:rPr>
              <a:t>ضرب عدد من رقمين في عدد من رقم.</a:t>
            </a:r>
          </a:p>
          <a:p>
            <a:pPr marL="285750" indent="-285750" algn="r" rtl="1">
              <a:lnSpc>
                <a:spcPts val="2441"/>
              </a:lnSpc>
              <a:spcBef>
                <a:spcPts val="600"/>
              </a:spcBef>
              <a:spcAft>
                <a:spcPts val="600"/>
              </a:spcAft>
              <a:buFont typeface="Arial" panose="020B0604020202020204" pitchFamily="34" charset="0"/>
              <a:buChar char="•"/>
            </a:pPr>
            <a:r>
              <a:rPr lang="ar-EG" sz="3600" b="1" dirty="0">
                <a:solidFill>
                  <a:srgbClr val="000000"/>
                </a:solidFill>
                <a:latin typeface="Microsoft Uighur" panose="02000000000000000000" pitchFamily="2" charset="-78"/>
                <a:ea typeface="Tajawal Bold Bold"/>
                <a:cs typeface="Microsoft Uighur" panose="02000000000000000000" pitchFamily="2" charset="-78"/>
                <a:sym typeface="Tajawal Bold Bold"/>
                <a:rtl/>
              </a:rPr>
              <a:t>حل مسائل بسيطة حول الجمع أو الطرح أو الضرب</a:t>
            </a:r>
            <a:r>
              <a:rPr lang="ar-MA" sz="3600" b="1" dirty="0">
                <a:solidFill>
                  <a:srgbClr val="000000"/>
                </a:solidFill>
                <a:latin typeface="Microsoft Uighur" panose="02000000000000000000" pitchFamily="2" charset="-78"/>
                <a:ea typeface="Tajawal Bold Bold"/>
                <a:cs typeface="Microsoft Uighur" panose="02000000000000000000" pitchFamily="2" charset="-78"/>
                <a:sym typeface="Tajawal Bold Bold"/>
                <a:rtl/>
              </a:rPr>
              <a:t> أو القسمة</a:t>
            </a:r>
            <a:r>
              <a:rPr lang="ar-EG" sz="3600" b="1" dirty="0">
                <a:solidFill>
                  <a:srgbClr val="000000"/>
                </a:solidFill>
                <a:latin typeface="Microsoft Uighur" panose="02000000000000000000" pitchFamily="2" charset="-78"/>
                <a:ea typeface="Tajawal Bold Bold"/>
                <a:cs typeface="Microsoft Uighur" panose="02000000000000000000" pitchFamily="2" charset="-78"/>
                <a:sym typeface="Tajawal Bold Bold"/>
                <a:rtl/>
              </a:rPr>
              <a:t>.</a:t>
            </a:r>
          </a:p>
        </p:txBody>
      </p:sp>
      <p:sp>
        <p:nvSpPr>
          <p:cNvPr id="8" name="Rectangle 7">
            <a:extLst>
              <a:ext uri="{FF2B5EF4-FFF2-40B4-BE49-F238E27FC236}">
                <a16:creationId xmlns:a16="http://schemas.microsoft.com/office/drawing/2014/main" id="{931048AE-8EAF-FF06-AB65-8963D71F7DDA}"/>
              </a:ext>
            </a:extLst>
          </p:cNvPr>
          <p:cNvSpPr/>
          <p:nvPr/>
        </p:nvSpPr>
        <p:spPr>
          <a:xfrm>
            <a:off x="-170481" y="-85154"/>
            <a:ext cx="12616481" cy="1178860"/>
          </a:xfrm>
          <a:prstGeom prst="rect">
            <a:avLst/>
          </a:prstGeom>
          <a:solidFill>
            <a:srgbClr val="2C3C6A"/>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09630" rtl="1"/>
            <a:endParaRPr lang="fr-FR" sz="1200" dirty="0"/>
          </a:p>
        </p:txBody>
      </p:sp>
      <p:grpSp>
        <p:nvGrpSpPr>
          <p:cNvPr id="2" name="Group 76">
            <a:extLst>
              <a:ext uri="{FF2B5EF4-FFF2-40B4-BE49-F238E27FC236}">
                <a16:creationId xmlns:a16="http://schemas.microsoft.com/office/drawing/2014/main" id="{C964E7FC-B5AD-272E-A458-5F4AB2ECB6F3}"/>
              </a:ext>
            </a:extLst>
          </p:cNvPr>
          <p:cNvGrpSpPr/>
          <p:nvPr/>
        </p:nvGrpSpPr>
        <p:grpSpPr>
          <a:xfrm>
            <a:off x="8128571" y="889421"/>
            <a:ext cx="3883545" cy="772129"/>
            <a:chOff x="0" y="0"/>
            <a:chExt cx="2132678" cy="371685"/>
          </a:xfrm>
        </p:grpSpPr>
        <p:sp>
          <p:nvSpPr>
            <p:cNvPr id="3" name="Freeform 77">
              <a:extLst>
                <a:ext uri="{FF2B5EF4-FFF2-40B4-BE49-F238E27FC236}">
                  <a16:creationId xmlns:a16="http://schemas.microsoft.com/office/drawing/2014/main" id="{593B44C8-CBEB-7E9D-28A3-D09E9D1FBD6E}"/>
                </a:ext>
              </a:extLst>
            </p:cNvPr>
            <p:cNvSpPr/>
            <p:nvPr/>
          </p:nvSpPr>
          <p:spPr>
            <a:xfrm>
              <a:off x="39997" y="45156"/>
              <a:ext cx="2092681" cy="325824"/>
            </a:xfrm>
            <a:custGeom>
              <a:avLst/>
              <a:gdLst/>
              <a:ahLst/>
              <a:cxnLst/>
              <a:rect l="l" t="t" r="r" b="b"/>
              <a:pathLst>
                <a:path w="2092681" h="325824">
                  <a:moveTo>
                    <a:pt x="643" y="296049"/>
                  </a:moveTo>
                  <a:cubicBezTo>
                    <a:pt x="-1897" y="304939"/>
                    <a:pt x="3183" y="311289"/>
                    <a:pt x="14178" y="312559"/>
                  </a:cubicBezTo>
                  <a:cubicBezTo>
                    <a:pt x="26792" y="313829"/>
                    <a:pt x="37829" y="313829"/>
                    <a:pt x="50444" y="313829"/>
                  </a:cubicBezTo>
                  <a:cubicBezTo>
                    <a:pt x="100900" y="315099"/>
                    <a:pt x="151357" y="315099"/>
                    <a:pt x="203391" y="316369"/>
                  </a:cubicBezTo>
                  <a:cubicBezTo>
                    <a:pt x="231773" y="317639"/>
                    <a:pt x="260155" y="318909"/>
                    <a:pt x="286960" y="320179"/>
                  </a:cubicBezTo>
                  <a:cubicBezTo>
                    <a:pt x="334264" y="321449"/>
                    <a:pt x="379990" y="321449"/>
                    <a:pt x="427294" y="322719"/>
                  </a:cubicBezTo>
                  <a:cubicBezTo>
                    <a:pt x="446215" y="322719"/>
                    <a:pt x="463560" y="322719"/>
                    <a:pt x="482481" y="321449"/>
                  </a:cubicBezTo>
                  <a:cubicBezTo>
                    <a:pt x="490365" y="321449"/>
                    <a:pt x="499825" y="320179"/>
                    <a:pt x="507709" y="320179"/>
                  </a:cubicBezTo>
                  <a:cubicBezTo>
                    <a:pt x="539245" y="321449"/>
                    <a:pt x="1169956" y="312559"/>
                    <a:pt x="1201492" y="313829"/>
                  </a:cubicBezTo>
                  <a:cubicBezTo>
                    <a:pt x="1245642" y="315099"/>
                    <a:pt x="1367054" y="315099"/>
                    <a:pt x="1411203" y="315099"/>
                  </a:cubicBezTo>
                  <a:cubicBezTo>
                    <a:pt x="1428548" y="315099"/>
                    <a:pt x="1444316" y="313829"/>
                    <a:pt x="1461660" y="313829"/>
                  </a:cubicBezTo>
                  <a:lnTo>
                    <a:pt x="1546806" y="317639"/>
                  </a:lnTo>
                  <a:cubicBezTo>
                    <a:pt x="1608301" y="320179"/>
                    <a:pt x="1668218" y="317639"/>
                    <a:pt x="1729713" y="321449"/>
                  </a:cubicBezTo>
                  <a:cubicBezTo>
                    <a:pt x="1832203" y="326529"/>
                    <a:pt x="1936271" y="320179"/>
                    <a:pt x="2029181" y="325259"/>
                  </a:cubicBezTo>
                  <a:cubicBezTo>
                    <a:pt x="2049501" y="326529"/>
                    <a:pt x="2069821" y="325259"/>
                    <a:pt x="2092681" y="325259"/>
                  </a:cubicBezTo>
                  <a:lnTo>
                    <a:pt x="2092681" y="265569"/>
                  </a:lnTo>
                  <a:cubicBezTo>
                    <a:pt x="2091411" y="231832"/>
                    <a:pt x="2090141" y="223058"/>
                    <a:pt x="2090141" y="213736"/>
                  </a:cubicBezTo>
                  <a:cubicBezTo>
                    <a:pt x="2090141" y="202951"/>
                    <a:pt x="2093951" y="191984"/>
                    <a:pt x="2087601" y="181199"/>
                  </a:cubicBezTo>
                  <a:cubicBezTo>
                    <a:pt x="2079981" y="174070"/>
                    <a:pt x="2068551" y="33505"/>
                    <a:pt x="2068551" y="26377"/>
                  </a:cubicBezTo>
                  <a:cubicBezTo>
                    <a:pt x="2066011" y="21441"/>
                    <a:pt x="2064741" y="16323"/>
                    <a:pt x="2062201" y="11388"/>
                  </a:cubicBezTo>
                  <a:cubicBezTo>
                    <a:pt x="2062201" y="9926"/>
                    <a:pt x="2060931" y="8463"/>
                    <a:pt x="2059661" y="5644"/>
                  </a:cubicBezTo>
                  <a:cubicBezTo>
                    <a:pt x="2049501" y="3104"/>
                    <a:pt x="2040611" y="1834"/>
                    <a:pt x="2030451" y="564"/>
                  </a:cubicBezTo>
                  <a:cubicBezTo>
                    <a:pt x="2022831" y="-706"/>
                    <a:pt x="2015211" y="564"/>
                    <a:pt x="2008861" y="564"/>
                  </a:cubicBezTo>
                  <a:lnTo>
                    <a:pt x="6294" y="5644"/>
                  </a:lnTo>
                  <a:lnTo>
                    <a:pt x="643" y="296049"/>
                  </a:lnTo>
                  <a:close/>
                </a:path>
              </a:pathLst>
            </a:custGeom>
            <a:solidFill>
              <a:srgbClr val="96C15E"/>
            </a:solidFill>
          </p:spPr>
          <p:txBody>
            <a:bodyPr/>
            <a:lstStyle/>
            <a:p>
              <a:pPr marL="0" algn="r" defTabSz="914400" rtl="1" eaLnBrk="1" latinLnBrk="0" hangingPunct="1"/>
              <a:endParaRPr lang="fr-FR" b="1">
                <a:latin typeface="Microsoft Uighur" panose="02000000000000000000" pitchFamily="2" charset="-78"/>
                <a:cs typeface="Microsoft Uighur" panose="02000000000000000000" pitchFamily="2" charset="-78"/>
              </a:endParaRPr>
            </a:p>
          </p:txBody>
        </p:sp>
        <p:sp>
          <p:nvSpPr>
            <p:cNvPr id="5" name="Freeform 78">
              <a:extLst>
                <a:ext uri="{FF2B5EF4-FFF2-40B4-BE49-F238E27FC236}">
                  <a16:creationId xmlns:a16="http://schemas.microsoft.com/office/drawing/2014/main" id="{A7F1A441-3147-A555-9D2A-C164B9FFF53D}"/>
                </a:ext>
              </a:extLst>
            </p:cNvPr>
            <p:cNvSpPr/>
            <p:nvPr/>
          </p:nvSpPr>
          <p:spPr>
            <a:xfrm>
              <a:off x="11430" y="16510"/>
              <a:ext cx="2071718" cy="317075"/>
            </a:xfrm>
            <a:custGeom>
              <a:avLst/>
              <a:gdLst/>
              <a:ahLst/>
              <a:cxnLst/>
              <a:rect l="l" t="t" r="r" b="b"/>
              <a:pathLst>
                <a:path w="2071718" h="317075">
                  <a:moveTo>
                    <a:pt x="2071718" y="317075"/>
                  </a:moveTo>
                  <a:lnTo>
                    <a:pt x="0" y="309455"/>
                  </a:lnTo>
                  <a:lnTo>
                    <a:pt x="0" y="116440"/>
                  </a:lnTo>
                  <a:lnTo>
                    <a:pt x="7620" y="20320"/>
                  </a:lnTo>
                  <a:lnTo>
                    <a:pt x="1032962" y="0"/>
                  </a:lnTo>
                  <a:lnTo>
                    <a:pt x="2050128" y="8890"/>
                  </a:lnTo>
                  <a:close/>
                </a:path>
              </a:pathLst>
            </a:custGeom>
            <a:solidFill>
              <a:srgbClr val="F8F8F8"/>
            </a:solidFill>
          </p:spPr>
          <p:txBody>
            <a:bodyPr/>
            <a:lstStyle/>
            <a:p>
              <a:endParaRPr lang="fr-FR" b="1">
                <a:latin typeface="Microsoft Uighur" panose="02000000000000000000" pitchFamily="2" charset="-78"/>
                <a:cs typeface="Microsoft Uighur" panose="02000000000000000000" pitchFamily="2" charset="-78"/>
              </a:endParaRPr>
            </a:p>
          </p:txBody>
        </p:sp>
        <p:sp>
          <p:nvSpPr>
            <p:cNvPr id="6" name="Freeform 79">
              <a:extLst>
                <a:ext uri="{FF2B5EF4-FFF2-40B4-BE49-F238E27FC236}">
                  <a16:creationId xmlns:a16="http://schemas.microsoft.com/office/drawing/2014/main" id="{A9BDEC4B-990E-69FE-7901-055D383D1E79}"/>
                </a:ext>
              </a:extLst>
            </p:cNvPr>
            <p:cNvSpPr/>
            <p:nvPr/>
          </p:nvSpPr>
          <p:spPr>
            <a:xfrm>
              <a:off x="-215" y="0"/>
              <a:ext cx="2096063" cy="343039"/>
            </a:xfrm>
            <a:custGeom>
              <a:avLst/>
              <a:gdLst/>
              <a:ahLst/>
              <a:cxnLst/>
              <a:rect l="l" t="t" r="r" b="b"/>
              <a:pathLst>
                <a:path w="2096063" h="343039">
                  <a:moveTo>
                    <a:pt x="2063043" y="21590"/>
                  </a:moveTo>
                  <a:cubicBezTo>
                    <a:pt x="2064313" y="34290"/>
                    <a:pt x="2064313" y="44450"/>
                    <a:pt x="2065583" y="52340"/>
                  </a:cubicBezTo>
                  <a:cubicBezTo>
                    <a:pt x="2068123" y="57275"/>
                    <a:pt x="2069393" y="62393"/>
                    <a:pt x="2071933" y="67328"/>
                  </a:cubicBezTo>
                  <a:cubicBezTo>
                    <a:pt x="2071933" y="74457"/>
                    <a:pt x="2084633" y="215022"/>
                    <a:pt x="2090983" y="222151"/>
                  </a:cubicBezTo>
                  <a:cubicBezTo>
                    <a:pt x="2097333" y="232936"/>
                    <a:pt x="2093523" y="243903"/>
                    <a:pt x="2093523" y="254687"/>
                  </a:cubicBezTo>
                  <a:cubicBezTo>
                    <a:pt x="2093523" y="264192"/>
                    <a:pt x="2094793" y="272966"/>
                    <a:pt x="2096063" y="282785"/>
                  </a:cubicBezTo>
                  <a:lnTo>
                    <a:pt x="2096063" y="342475"/>
                  </a:lnTo>
                  <a:cubicBezTo>
                    <a:pt x="2073203" y="342475"/>
                    <a:pt x="2052883" y="343745"/>
                    <a:pt x="2032563" y="342475"/>
                  </a:cubicBezTo>
                  <a:cubicBezTo>
                    <a:pt x="1930756" y="337395"/>
                    <a:pt x="1826689" y="343745"/>
                    <a:pt x="1724198" y="338665"/>
                  </a:cubicBezTo>
                  <a:cubicBezTo>
                    <a:pt x="1662704" y="334855"/>
                    <a:pt x="1602786" y="337395"/>
                    <a:pt x="1541292" y="334855"/>
                  </a:cubicBezTo>
                  <a:lnTo>
                    <a:pt x="1456146" y="331045"/>
                  </a:lnTo>
                  <a:cubicBezTo>
                    <a:pt x="1438801" y="331045"/>
                    <a:pt x="1423033" y="332315"/>
                    <a:pt x="1405689" y="332315"/>
                  </a:cubicBezTo>
                  <a:cubicBezTo>
                    <a:pt x="1361539" y="331045"/>
                    <a:pt x="1240127" y="332315"/>
                    <a:pt x="1195977" y="331045"/>
                  </a:cubicBezTo>
                  <a:cubicBezTo>
                    <a:pt x="1164442" y="329775"/>
                    <a:pt x="533730" y="338665"/>
                    <a:pt x="502195" y="337395"/>
                  </a:cubicBezTo>
                  <a:cubicBezTo>
                    <a:pt x="494311" y="337395"/>
                    <a:pt x="484850" y="338665"/>
                    <a:pt x="476966" y="338665"/>
                  </a:cubicBezTo>
                  <a:cubicBezTo>
                    <a:pt x="458045" y="338665"/>
                    <a:pt x="440700" y="339935"/>
                    <a:pt x="421779" y="339935"/>
                  </a:cubicBezTo>
                  <a:cubicBezTo>
                    <a:pt x="374476" y="339935"/>
                    <a:pt x="328749" y="338665"/>
                    <a:pt x="281446" y="337395"/>
                  </a:cubicBezTo>
                  <a:cubicBezTo>
                    <a:pt x="253064" y="336125"/>
                    <a:pt x="224682" y="334855"/>
                    <a:pt x="197876" y="333585"/>
                  </a:cubicBezTo>
                  <a:cubicBezTo>
                    <a:pt x="147420" y="332315"/>
                    <a:pt x="96963" y="331045"/>
                    <a:pt x="44929" y="331045"/>
                  </a:cubicBezTo>
                  <a:cubicBezTo>
                    <a:pt x="34505" y="331045"/>
                    <a:pt x="25615" y="331045"/>
                    <a:pt x="15455" y="329775"/>
                  </a:cubicBezTo>
                  <a:cubicBezTo>
                    <a:pt x="6565" y="328505"/>
                    <a:pt x="1485" y="322155"/>
                    <a:pt x="4025" y="313265"/>
                  </a:cubicBezTo>
                  <a:cubicBezTo>
                    <a:pt x="12915" y="282106"/>
                    <a:pt x="9105" y="277536"/>
                    <a:pt x="7835" y="272784"/>
                  </a:cubicBezTo>
                  <a:cubicBezTo>
                    <a:pt x="6565" y="263096"/>
                    <a:pt x="2755" y="253591"/>
                    <a:pt x="4025" y="243903"/>
                  </a:cubicBezTo>
                  <a:cubicBezTo>
                    <a:pt x="1485" y="231839"/>
                    <a:pt x="-3595" y="82500"/>
                    <a:pt x="4025" y="70253"/>
                  </a:cubicBezTo>
                  <a:cubicBezTo>
                    <a:pt x="5295" y="67877"/>
                    <a:pt x="4025" y="65318"/>
                    <a:pt x="5295" y="62941"/>
                  </a:cubicBezTo>
                  <a:cubicBezTo>
                    <a:pt x="6565" y="59103"/>
                    <a:pt x="9105" y="54899"/>
                    <a:pt x="10375" y="44450"/>
                  </a:cubicBezTo>
                  <a:cubicBezTo>
                    <a:pt x="10375" y="41910"/>
                    <a:pt x="11645" y="39370"/>
                    <a:pt x="12915" y="38100"/>
                  </a:cubicBezTo>
                  <a:cubicBezTo>
                    <a:pt x="34505" y="35560"/>
                    <a:pt x="57543" y="30480"/>
                    <a:pt x="82772" y="29210"/>
                  </a:cubicBezTo>
                  <a:cubicBezTo>
                    <a:pt x="125345" y="25400"/>
                    <a:pt x="167918" y="22860"/>
                    <a:pt x="212067" y="20320"/>
                  </a:cubicBezTo>
                  <a:cubicBezTo>
                    <a:pt x="242026" y="17780"/>
                    <a:pt x="271985" y="16510"/>
                    <a:pt x="300367" y="13970"/>
                  </a:cubicBezTo>
                  <a:cubicBezTo>
                    <a:pt x="328749" y="11430"/>
                    <a:pt x="358708" y="8890"/>
                    <a:pt x="387090" y="8890"/>
                  </a:cubicBezTo>
                  <a:cubicBezTo>
                    <a:pt x="418626" y="7620"/>
                    <a:pt x="450161" y="10160"/>
                    <a:pt x="481697" y="8890"/>
                  </a:cubicBezTo>
                  <a:cubicBezTo>
                    <a:pt x="521116" y="8890"/>
                    <a:pt x="1235397" y="6350"/>
                    <a:pt x="1274816" y="5080"/>
                  </a:cubicBezTo>
                  <a:cubicBezTo>
                    <a:pt x="1312659" y="3810"/>
                    <a:pt x="1350502" y="2540"/>
                    <a:pt x="1389921" y="2540"/>
                  </a:cubicBezTo>
                  <a:cubicBezTo>
                    <a:pt x="1454569" y="1270"/>
                    <a:pt x="1517640" y="0"/>
                    <a:pt x="1582288" y="0"/>
                  </a:cubicBezTo>
                  <a:cubicBezTo>
                    <a:pt x="1609093" y="0"/>
                    <a:pt x="1637475" y="2540"/>
                    <a:pt x="1664280" y="2540"/>
                  </a:cubicBezTo>
                  <a:cubicBezTo>
                    <a:pt x="1738389" y="3810"/>
                    <a:pt x="1814074" y="5080"/>
                    <a:pt x="1888183" y="7620"/>
                  </a:cubicBezTo>
                  <a:cubicBezTo>
                    <a:pt x="1927603" y="8890"/>
                    <a:pt x="1967022" y="12700"/>
                    <a:pt x="2006442" y="16510"/>
                  </a:cubicBezTo>
                  <a:lnTo>
                    <a:pt x="2032563" y="16510"/>
                  </a:lnTo>
                  <a:cubicBezTo>
                    <a:pt x="2043993" y="17780"/>
                    <a:pt x="2052883" y="20320"/>
                    <a:pt x="2063043" y="21590"/>
                  </a:cubicBezTo>
                  <a:close/>
                  <a:moveTo>
                    <a:pt x="2073203" y="325965"/>
                  </a:moveTo>
                  <a:cubicBezTo>
                    <a:pt x="2074473" y="309455"/>
                    <a:pt x="2075743" y="296755"/>
                    <a:pt x="2075743" y="284055"/>
                  </a:cubicBezTo>
                  <a:cubicBezTo>
                    <a:pt x="2074473" y="272052"/>
                    <a:pt x="2073203" y="262365"/>
                    <a:pt x="2073203" y="251946"/>
                  </a:cubicBezTo>
                  <a:cubicBezTo>
                    <a:pt x="2073203" y="247193"/>
                    <a:pt x="2075743" y="242441"/>
                    <a:pt x="2074473" y="237688"/>
                  </a:cubicBezTo>
                  <a:cubicBezTo>
                    <a:pt x="2074473" y="233301"/>
                    <a:pt x="2073203" y="228731"/>
                    <a:pt x="2071933" y="224344"/>
                  </a:cubicBezTo>
                  <a:cubicBezTo>
                    <a:pt x="2066853" y="217581"/>
                    <a:pt x="2055423" y="77565"/>
                    <a:pt x="2055423" y="70801"/>
                  </a:cubicBezTo>
                  <a:cubicBezTo>
                    <a:pt x="2052883" y="65135"/>
                    <a:pt x="2050343" y="59286"/>
                    <a:pt x="2047803" y="53619"/>
                  </a:cubicBezTo>
                  <a:cubicBezTo>
                    <a:pt x="2046533" y="44450"/>
                    <a:pt x="2045263" y="43180"/>
                    <a:pt x="2028516" y="41910"/>
                  </a:cubicBezTo>
                  <a:cubicBezTo>
                    <a:pt x="2023786" y="41910"/>
                    <a:pt x="2020633" y="41910"/>
                    <a:pt x="2015902" y="40640"/>
                  </a:cubicBezTo>
                  <a:cubicBezTo>
                    <a:pt x="1976483" y="36830"/>
                    <a:pt x="1935487" y="31750"/>
                    <a:pt x="1896067" y="30480"/>
                  </a:cubicBezTo>
                  <a:cubicBezTo>
                    <a:pt x="1799884" y="26670"/>
                    <a:pt x="1702123" y="25400"/>
                    <a:pt x="1605940" y="22860"/>
                  </a:cubicBezTo>
                  <a:lnTo>
                    <a:pt x="1492412" y="22860"/>
                  </a:lnTo>
                  <a:cubicBezTo>
                    <a:pt x="1441955" y="22860"/>
                    <a:pt x="1391498" y="22860"/>
                    <a:pt x="1342618" y="24130"/>
                  </a:cubicBezTo>
                  <a:cubicBezTo>
                    <a:pt x="1300045" y="25400"/>
                    <a:pt x="582610" y="29210"/>
                    <a:pt x="540037" y="29210"/>
                  </a:cubicBezTo>
                  <a:cubicBezTo>
                    <a:pt x="470659" y="29210"/>
                    <a:pt x="401281" y="26670"/>
                    <a:pt x="331903" y="33020"/>
                  </a:cubicBezTo>
                  <a:cubicBezTo>
                    <a:pt x="295637" y="36830"/>
                    <a:pt x="260948" y="36830"/>
                    <a:pt x="226258" y="38100"/>
                  </a:cubicBezTo>
                  <a:cubicBezTo>
                    <a:pt x="166341" y="41910"/>
                    <a:pt x="106423" y="45720"/>
                    <a:pt x="46506" y="50800"/>
                  </a:cubicBezTo>
                  <a:cubicBezTo>
                    <a:pt x="33235" y="50800"/>
                    <a:pt x="30695" y="52157"/>
                    <a:pt x="29425" y="54350"/>
                  </a:cubicBezTo>
                  <a:cubicBezTo>
                    <a:pt x="28155" y="57641"/>
                    <a:pt x="28155" y="60931"/>
                    <a:pt x="26885" y="64221"/>
                  </a:cubicBezTo>
                  <a:cubicBezTo>
                    <a:pt x="25615" y="69705"/>
                    <a:pt x="23075" y="75006"/>
                    <a:pt x="21805" y="80489"/>
                  </a:cubicBezTo>
                  <a:cubicBezTo>
                    <a:pt x="16725" y="86339"/>
                    <a:pt x="23075" y="229280"/>
                    <a:pt x="25615" y="235129"/>
                  </a:cubicBezTo>
                  <a:cubicBezTo>
                    <a:pt x="25615" y="241344"/>
                    <a:pt x="25615" y="247741"/>
                    <a:pt x="26885" y="253956"/>
                  </a:cubicBezTo>
                  <a:cubicBezTo>
                    <a:pt x="26885" y="258526"/>
                    <a:pt x="29425" y="263096"/>
                    <a:pt x="29425" y="267666"/>
                  </a:cubicBezTo>
                  <a:cubicBezTo>
                    <a:pt x="29425" y="272601"/>
                    <a:pt x="29425" y="277536"/>
                    <a:pt x="28155" y="284055"/>
                  </a:cubicBezTo>
                  <a:lnTo>
                    <a:pt x="28155" y="294215"/>
                  </a:lnTo>
                  <a:cubicBezTo>
                    <a:pt x="28155" y="304375"/>
                    <a:pt x="31965" y="308185"/>
                    <a:pt x="40855" y="308185"/>
                  </a:cubicBezTo>
                  <a:cubicBezTo>
                    <a:pt x="60697" y="308185"/>
                    <a:pt x="82772" y="309455"/>
                    <a:pt x="103270" y="309455"/>
                  </a:cubicBezTo>
                  <a:cubicBezTo>
                    <a:pt x="133229" y="309455"/>
                    <a:pt x="164764" y="306915"/>
                    <a:pt x="194723" y="309455"/>
                  </a:cubicBezTo>
                  <a:cubicBezTo>
                    <a:pt x="243603" y="313265"/>
                    <a:pt x="292483" y="315805"/>
                    <a:pt x="341363" y="314535"/>
                  </a:cubicBezTo>
                  <a:cubicBezTo>
                    <a:pt x="372899" y="313265"/>
                    <a:pt x="402858" y="315805"/>
                    <a:pt x="434393" y="315805"/>
                  </a:cubicBezTo>
                  <a:cubicBezTo>
                    <a:pt x="480120" y="315805"/>
                    <a:pt x="525846" y="314535"/>
                    <a:pt x="571573" y="315805"/>
                  </a:cubicBezTo>
                  <a:cubicBezTo>
                    <a:pt x="639374" y="317075"/>
                    <a:pt x="1383614" y="306915"/>
                    <a:pt x="1452992" y="309455"/>
                  </a:cubicBezTo>
                  <a:cubicBezTo>
                    <a:pt x="1482951" y="310725"/>
                    <a:pt x="1512910" y="311995"/>
                    <a:pt x="1541292" y="311995"/>
                  </a:cubicBezTo>
                  <a:cubicBezTo>
                    <a:pt x="1593326" y="314535"/>
                    <a:pt x="1643783" y="310725"/>
                    <a:pt x="1695816" y="314535"/>
                  </a:cubicBezTo>
                  <a:cubicBezTo>
                    <a:pt x="1738389" y="317075"/>
                    <a:pt x="1780962" y="317075"/>
                    <a:pt x="1823535" y="319615"/>
                  </a:cubicBezTo>
                  <a:cubicBezTo>
                    <a:pt x="1886606" y="323425"/>
                    <a:pt x="1949678" y="325965"/>
                    <a:pt x="2012749" y="327235"/>
                  </a:cubicBezTo>
                  <a:cubicBezTo>
                    <a:pt x="2035103" y="327235"/>
                    <a:pt x="2052883" y="325965"/>
                    <a:pt x="2073203" y="325965"/>
                  </a:cubicBezTo>
                  <a:close/>
                </a:path>
              </a:pathLst>
            </a:custGeom>
            <a:solidFill>
              <a:srgbClr val="2A2B39"/>
            </a:solidFill>
          </p:spPr>
          <p:txBody>
            <a:bodyPr/>
            <a:lstStyle/>
            <a:p>
              <a:pPr marL="0" algn="r" defTabSz="914400" rtl="1" eaLnBrk="1" latinLnBrk="0" hangingPunct="1"/>
              <a:endParaRPr lang="fr-FR" b="1">
                <a:latin typeface="Microsoft Uighur" panose="02000000000000000000" pitchFamily="2" charset="-78"/>
                <a:cs typeface="Microsoft Uighur" panose="02000000000000000000" pitchFamily="2" charset="-78"/>
              </a:endParaRPr>
            </a:p>
          </p:txBody>
        </p:sp>
      </p:grpSp>
      <p:sp>
        <p:nvSpPr>
          <p:cNvPr id="7" name="TextBox 40">
            <a:extLst>
              <a:ext uri="{FF2B5EF4-FFF2-40B4-BE49-F238E27FC236}">
                <a16:creationId xmlns:a16="http://schemas.microsoft.com/office/drawing/2014/main" id="{BBC5B361-DCCB-8340-FF56-AE3DEB93081B}"/>
              </a:ext>
            </a:extLst>
          </p:cNvPr>
          <p:cNvSpPr txBox="1"/>
          <p:nvPr/>
        </p:nvSpPr>
        <p:spPr>
          <a:xfrm>
            <a:off x="8031866" y="1170901"/>
            <a:ext cx="4007576" cy="330860"/>
          </a:xfrm>
          <a:prstGeom prst="rect">
            <a:avLst/>
          </a:prstGeom>
        </p:spPr>
        <p:txBody>
          <a:bodyPr wrap="square" lIns="0" tIns="0" rIns="0" bIns="0" rtlCol="0" anchor="t">
            <a:spAutoFit/>
          </a:bodyPr>
          <a:lstStyle/>
          <a:p>
            <a:pPr algn="ctr">
              <a:lnSpc>
                <a:spcPts val="1969"/>
              </a:lnSpc>
              <a:spcBef>
                <a:spcPct val="0"/>
              </a:spcBef>
            </a:pPr>
            <a:r>
              <a:rPr lang="ar-MA" sz="3600" b="1" dirty="0">
                <a:solidFill>
                  <a:srgbClr val="2A2B39"/>
                </a:solidFill>
                <a:latin typeface="Microsoft Uighur" panose="02000000000000000000" pitchFamily="2" charset="-78"/>
                <a:ea typeface="Ballpoint"/>
                <a:cs typeface="Microsoft Uighur" panose="02000000000000000000" pitchFamily="2" charset="-78"/>
                <a:sym typeface="Ballpoint"/>
              </a:rPr>
              <a:t>مسارات الدعم (المستوى 4)</a:t>
            </a:r>
            <a:endParaRPr lang="en-US" sz="3600" b="1" dirty="0">
              <a:solidFill>
                <a:srgbClr val="2A2B39"/>
              </a:solidFill>
              <a:latin typeface="Microsoft Uighur" panose="02000000000000000000" pitchFamily="2" charset="-78"/>
              <a:ea typeface="Ballpoint"/>
              <a:cs typeface="Microsoft Uighur" panose="02000000000000000000" pitchFamily="2" charset="-78"/>
              <a:sym typeface="Ballpoint"/>
            </a:endParaRPr>
          </a:p>
        </p:txBody>
      </p:sp>
      <p:sp>
        <p:nvSpPr>
          <p:cNvPr id="11" name="Freeform 14">
            <a:extLst>
              <a:ext uri="{FF2B5EF4-FFF2-40B4-BE49-F238E27FC236}">
                <a16:creationId xmlns:a16="http://schemas.microsoft.com/office/drawing/2014/main" id="{DD0C31BC-D725-78A9-1E2A-405382218CDB}"/>
              </a:ext>
            </a:extLst>
          </p:cNvPr>
          <p:cNvSpPr/>
          <p:nvPr/>
        </p:nvSpPr>
        <p:spPr>
          <a:xfrm rot="-10800000">
            <a:off x="432885" y="511992"/>
            <a:ext cx="4574137" cy="789045"/>
          </a:xfrm>
          <a:custGeom>
            <a:avLst/>
            <a:gdLst/>
            <a:ahLst/>
            <a:cxnLst/>
            <a:rect l="l" t="t" r="r" b="b"/>
            <a:pathLst>
              <a:path w="9738946" h="1826052">
                <a:moveTo>
                  <a:pt x="0" y="0"/>
                </a:moveTo>
                <a:lnTo>
                  <a:pt x="9738946" y="0"/>
                </a:lnTo>
                <a:lnTo>
                  <a:pt x="9738946" y="1826053"/>
                </a:lnTo>
                <a:lnTo>
                  <a:pt x="0" y="1826053"/>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fr-FR"/>
          </a:p>
        </p:txBody>
      </p:sp>
      <p:sp>
        <p:nvSpPr>
          <p:cNvPr id="13" name="TextBox 15">
            <a:extLst>
              <a:ext uri="{FF2B5EF4-FFF2-40B4-BE49-F238E27FC236}">
                <a16:creationId xmlns:a16="http://schemas.microsoft.com/office/drawing/2014/main" id="{A2D63C14-B093-8CDC-A347-376B5E5B80AC}"/>
              </a:ext>
            </a:extLst>
          </p:cNvPr>
          <p:cNvSpPr txBox="1"/>
          <p:nvPr/>
        </p:nvSpPr>
        <p:spPr>
          <a:xfrm>
            <a:off x="886963" y="593998"/>
            <a:ext cx="2668497" cy="492443"/>
          </a:xfrm>
          <a:prstGeom prst="rect">
            <a:avLst/>
          </a:prstGeom>
        </p:spPr>
        <p:txBody>
          <a:bodyPr wrap="square" lIns="0" tIns="0" rIns="0" bIns="0" rtlCol="0" anchor="t">
            <a:spAutoFit/>
          </a:bodyPr>
          <a:lstStyle/>
          <a:p>
            <a:pPr lvl="0" algn="ctr" rtl="1">
              <a:defRPr/>
            </a:pPr>
            <a:r>
              <a:rPr lang="ar-SA" sz="3200" b="1" dirty="0">
                <a:latin typeface="Microsoft Uighur" panose="02000000000000000000" pitchFamily="2" charset="-78"/>
                <a:ea typeface="Calibri" panose="020F0502020204030204" pitchFamily="34" charset="0"/>
                <a:cs typeface="Microsoft Uighur" panose="02000000000000000000" pitchFamily="2" charset="-78"/>
              </a:rPr>
              <a:t>توصيف المسارات</a:t>
            </a:r>
            <a:endParaRPr lang="ar-MA" sz="4400" b="1" dirty="0">
              <a:latin typeface="Microsoft Uighur" panose="02000000000000000000" pitchFamily="2" charset="-78"/>
              <a:ea typeface="Calibri" panose="020F0502020204030204" pitchFamily="34" charset="0"/>
              <a:cs typeface="Microsoft Uighur" panose="02000000000000000000" pitchFamily="2" charset="-78"/>
            </a:endParaRPr>
          </a:p>
        </p:txBody>
      </p:sp>
    </p:spTree>
    <p:extLst>
      <p:ext uri="{BB962C8B-B14F-4D97-AF65-F5344CB8AC3E}">
        <p14:creationId xmlns:p14="http://schemas.microsoft.com/office/powerpoint/2010/main" val="287513221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74E51A-194D-6C64-3C27-4FF160AECF3C}"/>
            </a:ext>
          </a:extLst>
        </p:cNvPr>
        <p:cNvGrpSpPr/>
        <p:nvPr/>
      </p:nvGrpSpPr>
      <p:grpSpPr>
        <a:xfrm>
          <a:off x="0" y="0"/>
          <a:ext cx="0" cy="0"/>
          <a:chOff x="0" y="0"/>
          <a:chExt cx="0" cy="0"/>
        </a:xfrm>
      </p:grpSpPr>
      <p:sp>
        <p:nvSpPr>
          <p:cNvPr id="12" name="TextBox 12">
            <a:extLst>
              <a:ext uri="{FF2B5EF4-FFF2-40B4-BE49-F238E27FC236}">
                <a16:creationId xmlns:a16="http://schemas.microsoft.com/office/drawing/2014/main" id="{65BE3D4F-5C9E-2BCD-029B-56662983AFB4}"/>
              </a:ext>
            </a:extLst>
          </p:cNvPr>
          <p:cNvSpPr txBox="1"/>
          <p:nvPr/>
        </p:nvSpPr>
        <p:spPr>
          <a:xfrm>
            <a:off x="685800" y="348201"/>
            <a:ext cx="2572330" cy="705321"/>
          </a:xfrm>
          <a:prstGeom prst="rect">
            <a:avLst/>
          </a:prstGeom>
        </p:spPr>
        <p:txBody>
          <a:bodyPr lIns="0" tIns="0" rIns="0" bIns="0" rtlCol="0" anchor="t">
            <a:spAutoFit/>
          </a:bodyPr>
          <a:lstStyle/>
          <a:p>
            <a:pPr algn="r" rtl="1">
              <a:lnSpc>
                <a:spcPts val="5460"/>
              </a:lnSpc>
              <a:spcBef>
                <a:spcPct val="0"/>
              </a:spcBef>
            </a:pPr>
            <a:r>
              <a:rPr lang="ar-EG" sz="4200" b="1">
                <a:solidFill>
                  <a:srgbClr val="FFFEFE"/>
                </a:solidFill>
                <a:latin typeface="Microsoft Uighur" panose="02000000000000000000" pitchFamily="2" charset="-78"/>
                <a:ea typeface="Tajawal Bold"/>
                <a:cs typeface="Microsoft Uighur" panose="02000000000000000000" pitchFamily="2" charset="-78"/>
                <a:sym typeface="Tajawal Bold"/>
                <a:rtl/>
              </a:rPr>
              <a:t>المسارات</a:t>
            </a:r>
          </a:p>
        </p:txBody>
      </p:sp>
      <p:grpSp>
        <p:nvGrpSpPr>
          <p:cNvPr id="62" name="Group 69">
            <a:extLst>
              <a:ext uri="{FF2B5EF4-FFF2-40B4-BE49-F238E27FC236}">
                <a16:creationId xmlns:a16="http://schemas.microsoft.com/office/drawing/2014/main" id="{0BE51CB6-F82E-A0EB-8BF1-3009A664BCB6}"/>
              </a:ext>
            </a:extLst>
          </p:cNvPr>
          <p:cNvGrpSpPr/>
          <p:nvPr/>
        </p:nvGrpSpPr>
        <p:grpSpPr>
          <a:xfrm>
            <a:off x="1973942" y="2595530"/>
            <a:ext cx="8244115" cy="3743521"/>
            <a:chOff x="0" y="0"/>
            <a:chExt cx="2807467" cy="997865"/>
          </a:xfrm>
        </p:grpSpPr>
        <p:sp>
          <p:nvSpPr>
            <p:cNvPr id="63" name="Freeform 70">
              <a:extLst>
                <a:ext uri="{FF2B5EF4-FFF2-40B4-BE49-F238E27FC236}">
                  <a16:creationId xmlns:a16="http://schemas.microsoft.com/office/drawing/2014/main" id="{94F1E3C8-1068-3CE9-0B5F-D1EC0D968542}"/>
                </a:ext>
              </a:extLst>
            </p:cNvPr>
            <p:cNvSpPr/>
            <p:nvPr/>
          </p:nvSpPr>
          <p:spPr>
            <a:xfrm>
              <a:off x="40014" y="45156"/>
              <a:ext cx="2767453" cy="952003"/>
            </a:xfrm>
            <a:custGeom>
              <a:avLst/>
              <a:gdLst/>
              <a:ahLst/>
              <a:cxnLst/>
              <a:rect l="l" t="t" r="r" b="b"/>
              <a:pathLst>
                <a:path w="2767453" h="952003">
                  <a:moveTo>
                    <a:pt x="626" y="922228"/>
                  </a:moveTo>
                  <a:cubicBezTo>
                    <a:pt x="-1914" y="931118"/>
                    <a:pt x="3166" y="937468"/>
                    <a:pt x="17836" y="938738"/>
                  </a:cubicBezTo>
                  <a:cubicBezTo>
                    <a:pt x="34736" y="940008"/>
                    <a:pt x="49523" y="940008"/>
                    <a:pt x="66423" y="940008"/>
                  </a:cubicBezTo>
                  <a:cubicBezTo>
                    <a:pt x="134022" y="941278"/>
                    <a:pt x="201622" y="941278"/>
                    <a:pt x="271334" y="942549"/>
                  </a:cubicBezTo>
                  <a:cubicBezTo>
                    <a:pt x="309358" y="943818"/>
                    <a:pt x="347383" y="945088"/>
                    <a:pt x="383295" y="946358"/>
                  </a:cubicBezTo>
                  <a:cubicBezTo>
                    <a:pt x="446670" y="947628"/>
                    <a:pt x="507932" y="947628"/>
                    <a:pt x="571306" y="948899"/>
                  </a:cubicBezTo>
                  <a:cubicBezTo>
                    <a:pt x="596656" y="948899"/>
                    <a:pt x="619893" y="948899"/>
                    <a:pt x="645243" y="947628"/>
                  </a:cubicBezTo>
                  <a:cubicBezTo>
                    <a:pt x="655805" y="947628"/>
                    <a:pt x="668480" y="946358"/>
                    <a:pt x="679043" y="946358"/>
                  </a:cubicBezTo>
                  <a:cubicBezTo>
                    <a:pt x="721292" y="947628"/>
                    <a:pt x="1566285" y="938738"/>
                    <a:pt x="1608535" y="940008"/>
                  </a:cubicBezTo>
                  <a:cubicBezTo>
                    <a:pt x="1667684" y="941278"/>
                    <a:pt x="1830345" y="941278"/>
                    <a:pt x="1889495" y="941278"/>
                  </a:cubicBezTo>
                  <a:cubicBezTo>
                    <a:pt x="1912732" y="941278"/>
                    <a:pt x="1933857" y="940008"/>
                    <a:pt x="1957094" y="940008"/>
                  </a:cubicBezTo>
                  <a:lnTo>
                    <a:pt x="2071168" y="943818"/>
                  </a:lnTo>
                  <a:cubicBezTo>
                    <a:pt x="2153555" y="946358"/>
                    <a:pt x="2233829" y="943818"/>
                    <a:pt x="2316216" y="947628"/>
                  </a:cubicBezTo>
                  <a:cubicBezTo>
                    <a:pt x="2453528" y="952708"/>
                    <a:pt x="2592951" y="946358"/>
                    <a:pt x="2703953" y="951438"/>
                  </a:cubicBezTo>
                  <a:cubicBezTo>
                    <a:pt x="2724273" y="952708"/>
                    <a:pt x="2744593" y="951438"/>
                    <a:pt x="2767453" y="951438"/>
                  </a:cubicBezTo>
                  <a:lnTo>
                    <a:pt x="2767453" y="891749"/>
                  </a:lnTo>
                  <a:cubicBezTo>
                    <a:pt x="2766183" y="843822"/>
                    <a:pt x="2764913" y="811187"/>
                    <a:pt x="2764913" y="776512"/>
                  </a:cubicBezTo>
                  <a:cubicBezTo>
                    <a:pt x="2764913" y="736397"/>
                    <a:pt x="2768723" y="695603"/>
                    <a:pt x="2762373" y="655489"/>
                  </a:cubicBezTo>
                  <a:cubicBezTo>
                    <a:pt x="2754753" y="628973"/>
                    <a:pt x="2743323" y="106128"/>
                    <a:pt x="2743323" y="79612"/>
                  </a:cubicBezTo>
                  <a:cubicBezTo>
                    <a:pt x="2740783" y="61254"/>
                    <a:pt x="2739513" y="42217"/>
                    <a:pt x="2736973" y="23860"/>
                  </a:cubicBezTo>
                  <a:cubicBezTo>
                    <a:pt x="2736973" y="18420"/>
                    <a:pt x="2735703" y="12981"/>
                    <a:pt x="2734433" y="5644"/>
                  </a:cubicBezTo>
                  <a:cubicBezTo>
                    <a:pt x="2724273" y="3104"/>
                    <a:pt x="2715383" y="1834"/>
                    <a:pt x="2705223" y="564"/>
                  </a:cubicBezTo>
                  <a:cubicBezTo>
                    <a:pt x="2697603" y="-706"/>
                    <a:pt x="2689983" y="564"/>
                    <a:pt x="2683633" y="564"/>
                  </a:cubicBezTo>
                  <a:lnTo>
                    <a:pt x="7273" y="5644"/>
                  </a:lnTo>
                  <a:lnTo>
                    <a:pt x="626" y="922228"/>
                  </a:lnTo>
                  <a:close/>
                </a:path>
              </a:pathLst>
            </a:custGeom>
            <a:solidFill>
              <a:srgbClr val="AABCEE"/>
            </a:solidFill>
          </p:spPr>
          <p:txBody>
            <a:bodyPr/>
            <a:lstStyle/>
            <a:p>
              <a:endParaRPr lang="fr-FR" b="1">
                <a:latin typeface="Microsoft Uighur" panose="02000000000000000000" pitchFamily="2" charset="-78"/>
                <a:cs typeface="Microsoft Uighur" panose="02000000000000000000" pitchFamily="2" charset="-78"/>
              </a:endParaRPr>
            </a:p>
          </p:txBody>
        </p:sp>
        <p:sp>
          <p:nvSpPr>
            <p:cNvPr id="64" name="Freeform 71">
              <a:extLst>
                <a:ext uri="{FF2B5EF4-FFF2-40B4-BE49-F238E27FC236}">
                  <a16:creationId xmlns:a16="http://schemas.microsoft.com/office/drawing/2014/main" id="{66BAB839-9E0A-C592-5A4E-B066B790C067}"/>
                </a:ext>
              </a:extLst>
            </p:cNvPr>
            <p:cNvSpPr/>
            <p:nvPr/>
          </p:nvSpPr>
          <p:spPr>
            <a:xfrm>
              <a:off x="11430" y="16510"/>
              <a:ext cx="2746507" cy="943255"/>
            </a:xfrm>
            <a:custGeom>
              <a:avLst/>
              <a:gdLst/>
              <a:ahLst/>
              <a:cxnLst/>
              <a:rect l="l" t="t" r="r" b="b"/>
              <a:pathLst>
                <a:path w="2746507" h="943255">
                  <a:moveTo>
                    <a:pt x="2746507" y="943255"/>
                  </a:moveTo>
                  <a:lnTo>
                    <a:pt x="0" y="935634"/>
                  </a:lnTo>
                  <a:lnTo>
                    <a:pt x="0" y="336705"/>
                  </a:lnTo>
                  <a:lnTo>
                    <a:pt x="7620" y="20320"/>
                  </a:lnTo>
                  <a:lnTo>
                    <a:pt x="1373058" y="0"/>
                  </a:lnTo>
                  <a:lnTo>
                    <a:pt x="2724917" y="8890"/>
                  </a:lnTo>
                  <a:close/>
                </a:path>
              </a:pathLst>
            </a:custGeom>
            <a:solidFill>
              <a:srgbClr val="F8F8F8"/>
            </a:solidFill>
          </p:spPr>
          <p:txBody>
            <a:bodyPr/>
            <a:lstStyle/>
            <a:p>
              <a:endParaRPr lang="fr-FR" b="1">
                <a:latin typeface="Microsoft Uighur" panose="02000000000000000000" pitchFamily="2" charset="-78"/>
                <a:cs typeface="Microsoft Uighur" panose="02000000000000000000" pitchFamily="2" charset="-78"/>
              </a:endParaRPr>
            </a:p>
          </p:txBody>
        </p:sp>
        <p:sp>
          <p:nvSpPr>
            <p:cNvPr id="65" name="Freeform 72">
              <a:extLst>
                <a:ext uri="{FF2B5EF4-FFF2-40B4-BE49-F238E27FC236}">
                  <a16:creationId xmlns:a16="http://schemas.microsoft.com/office/drawing/2014/main" id="{0CD239E6-2D4F-DF01-8D94-DFC4EBA37964}"/>
                </a:ext>
              </a:extLst>
            </p:cNvPr>
            <p:cNvSpPr/>
            <p:nvPr/>
          </p:nvSpPr>
          <p:spPr>
            <a:xfrm>
              <a:off x="-215" y="0"/>
              <a:ext cx="2770852" cy="969219"/>
            </a:xfrm>
            <a:custGeom>
              <a:avLst/>
              <a:gdLst/>
              <a:ahLst/>
              <a:cxnLst/>
              <a:rect l="l" t="t" r="r" b="b"/>
              <a:pathLst>
                <a:path w="2770852" h="969219">
                  <a:moveTo>
                    <a:pt x="2737832" y="21590"/>
                  </a:moveTo>
                  <a:cubicBezTo>
                    <a:pt x="2739102" y="34290"/>
                    <a:pt x="2739102" y="44450"/>
                    <a:pt x="2740372" y="53378"/>
                  </a:cubicBezTo>
                  <a:cubicBezTo>
                    <a:pt x="2742912" y="71735"/>
                    <a:pt x="2744182" y="90772"/>
                    <a:pt x="2746722" y="109130"/>
                  </a:cubicBezTo>
                  <a:cubicBezTo>
                    <a:pt x="2746722" y="135646"/>
                    <a:pt x="2759422" y="658491"/>
                    <a:pt x="2765772" y="685007"/>
                  </a:cubicBezTo>
                  <a:cubicBezTo>
                    <a:pt x="2772122" y="725122"/>
                    <a:pt x="2768312" y="765916"/>
                    <a:pt x="2768312" y="806030"/>
                  </a:cubicBezTo>
                  <a:cubicBezTo>
                    <a:pt x="2768312" y="841385"/>
                    <a:pt x="2769582" y="874020"/>
                    <a:pt x="2770852" y="908964"/>
                  </a:cubicBezTo>
                  <a:lnTo>
                    <a:pt x="2770852" y="968655"/>
                  </a:lnTo>
                  <a:cubicBezTo>
                    <a:pt x="2747992" y="968655"/>
                    <a:pt x="2727672" y="969924"/>
                    <a:pt x="2707352" y="968655"/>
                  </a:cubicBezTo>
                  <a:cubicBezTo>
                    <a:pt x="2571918" y="963574"/>
                    <a:pt x="2432494" y="969924"/>
                    <a:pt x="2295183" y="964844"/>
                  </a:cubicBezTo>
                  <a:cubicBezTo>
                    <a:pt x="2212796" y="961034"/>
                    <a:pt x="2132522" y="963574"/>
                    <a:pt x="2050135" y="961034"/>
                  </a:cubicBezTo>
                  <a:lnTo>
                    <a:pt x="1936061" y="957224"/>
                  </a:lnTo>
                  <a:cubicBezTo>
                    <a:pt x="1912824" y="957224"/>
                    <a:pt x="1891699" y="958494"/>
                    <a:pt x="1868462" y="958494"/>
                  </a:cubicBezTo>
                  <a:cubicBezTo>
                    <a:pt x="1809312" y="957224"/>
                    <a:pt x="1646651" y="958494"/>
                    <a:pt x="1587502" y="957224"/>
                  </a:cubicBezTo>
                  <a:cubicBezTo>
                    <a:pt x="1545252" y="955955"/>
                    <a:pt x="700259" y="964844"/>
                    <a:pt x="658010" y="963574"/>
                  </a:cubicBezTo>
                  <a:cubicBezTo>
                    <a:pt x="647447" y="963574"/>
                    <a:pt x="634772" y="964844"/>
                    <a:pt x="624210" y="964844"/>
                  </a:cubicBezTo>
                  <a:cubicBezTo>
                    <a:pt x="598860" y="964844"/>
                    <a:pt x="575623" y="966114"/>
                    <a:pt x="550273" y="966114"/>
                  </a:cubicBezTo>
                  <a:cubicBezTo>
                    <a:pt x="486899" y="966114"/>
                    <a:pt x="425637" y="964844"/>
                    <a:pt x="362262" y="963574"/>
                  </a:cubicBezTo>
                  <a:cubicBezTo>
                    <a:pt x="324237" y="962305"/>
                    <a:pt x="286213" y="961034"/>
                    <a:pt x="250301" y="959764"/>
                  </a:cubicBezTo>
                  <a:cubicBezTo>
                    <a:pt x="182701" y="958494"/>
                    <a:pt x="115102" y="957224"/>
                    <a:pt x="45390" y="957224"/>
                  </a:cubicBezTo>
                  <a:cubicBezTo>
                    <a:pt x="34505" y="957224"/>
                    <a:pt x="25615" y="957224"/>
                    <a:pt x="15455" y="955955"/>
                  </a:cubicBezTo>
                  <a:cubicBezTo>
                    <a:pt x="6565" y="954684"/>
                    <a:pt x="1485" y="948334"/>
                    <a:pt x="4025" y="939444"/>
                  </a:cubicBezTo>
                  <a:cubicBezTo>
                    <a:pt x="12915" y="908015"/>
                    <a:pt x="9105" y="891018"/>
                    <a:pt x="7835" y="873340"/>
                  </a:cubicBezTo>
                  <a:cubicBezTo>
                    <a:pt x="6565" y="837305"/>
                    <a:pt x="2755" y="801950"/>
                    <a:pt x="4025" y="765916"/>
                  </a:cubicBezTo>
                  <a:cubicBezTo>
                    <a:pt x="1485" y="721042"/>
                    <a:pt x="-3595" y="165562"/>
                    <a:pt x="4025" y="120008"/>
                  </a:cubicBezTo>
                  <a:cubicBezTo>
                    <a:pt x="5295" y="111169"/>
                    <a:pt x="4025" y="101651"/>
                    <a:pt x="5295" y="92812"/>
                  </a:cubicBezTo>
                  <a:cubicBezTo>
                    <a:pt x="6565" y="78534"/>
                    <a:pt x="9105" y="62896"/>
                    <a:pt x="10375" y="44450"/>
                  </a:cubicBezTo>
                  <a:cubicBezTo>
                    <a:pt x="10375" y="41910"/>
                    <a:pt x="11645" y="39370"/>
                    <a:pt x="12915" y="38100"/>
                  </a:cubicBezTo>
                  <a:cubicBezTo>
                    <a:pt x="34505" y="35560"/>
                    <a:pt x="62290" y="30480"/>
                    <a:pt x="96089" y="29210"/>
                  </a:cubicBezTo>
                  <a:cubicBezTo>
                    <a:pt x="153126" y="25400"/>
                    <a:pt x="210163" y="22860"/>
                    <a:pt x="269313" y="20320"/>
                  </a:cubicBezTo>
                  <a:cubicBezTo>
                    <a:pt x="309450" y="17780"/>
                    <a:pt x="349587" y="16510"/>
                    <a:pt x="387612" y="13970"/>
                  </a:cubicBezTo>
                  <a:cubicBezTo>
                    <a:pt x="425637" y="11430"/>
                    <a:pt x="465774" y="8890"/>
                    <a:pt x="503799" y="8890"/>
                  </a:cubicBezTo>
                  <a:cubicBezTo>
                    <a:pt x="546048" y="7620"/>
                    <a:pt x="588298" y="10160"/>
                    <a:pt x="630547" y="8890"/>
                  </a:cubicBezTo>
                  <a:cubicBezTo>
                    <a:pt x="683359" y="8890"/>
                    <a:pt x="1640314" y="6350"/>
                    <a:pt x="1693126" y="5080"/>
                  </a:cubicBezTo>
                  <a:cubicBezTo>
                    <a:pt x="1743825" y="3810"/>
                    <a:pt x="1794525" y="2540"/>
                    <a:pt x="1847337" y="2540"/>
                  </a:cubicBezTo>
                  <a:cubicBezTo>
                    <a:pt x="1933949" y="1270"/>
                    <a:pt x="2018448" y="0"/>
                    <a:pt x="2105060" y="0"/>
                  </a:cubicBezTo>
                  <a:cubicBezTo>
                    <a:pt x="2140972" y="0"/>
                    <a:pt x="2178997" y="2540"/>
                    <a:pt x="2214909" y="2540"/>
                  </a:cubicBezTo>
                  <a:cubicBezTo>
                    <a:pt x="2314195" y="3810"/>
                    <a:pt x="2415595" y="5080"/>
                    <a:pt x="2514881" y="7620"/>
                  </a:cubicBezTo>
                  <a:cubicBezTo>
                    <a:pt x="2567693" y="8890"/>
                    <a:pt x="2620505" y="12700"/>
                    <a:pt x="2673318" y="16510"/>
                  </a:cubicBezTo>
                  <a:lnTo>
                    <a:pt x="2707352" y="16510"/>
                  </a:lnTo>
                  <a:cubicBezTo>
                    <a:pt x="2718782" y="17780"/>
                    <a:pt x="2727672" y="20320"/>
                    <a:pt x="2737832" y="21590"/>
                  </a:cubicBezTo>
                  <a:close/>
                  <a:moveTo>
                    <a:pt x="2747992" y="952144"/>
                  </a:moveTo>
                  <a:cubicBezTo>
                    <a:pt x="2749262" y="935634"/>
                    <a:pt x="2750532" y="922934"/>
                    <a:pt x="2750532" y="910234"/>
                  </a:cubicBezTo>
                  <a:cubicBezTo>
                    <a:pt x="2749262" y="870621"/>
                    <a:pt x="2747992" y="834586"/>
                    <a:pt x="2747992" y="795831"/>
                  </a:cubicBezTo>
                  <a:cubicBezTo>
                    <a:pt x="2747992" y="778154"/>
                    <a:pt x="2750532" y="760476"/>
                    <a:pt x="2749262" y="742799"/>
                  </a:cubicBezTo>
                  <a:cubicBezTo>
                    <a:pt x="2749262" y="726481"/>
                    <a:pt x="2747992" y="709484"/>
                    <a:pt x="2746722" y="693166"/>
                  </a:cubicBezTo>
                  <a:cubicBezTo>
                    <a:pt x="2741642" y="668010"/>
                    <a:pt x="2730212" y="147204"/>
                    <a:pt x="2730212" y="122048"/>
                  </a:cubicBezTo>
                  <a:cubicBezTo>
                    <a:pt x="2727672" y="100971"/>
                    <a:pt x="2725132" y="79214"/>
                    <a:pt x="2722592" y="58137"/>
                  </a:cubicBezTo>
                  <a:cubicBezTo>
                    <a:pt x="2721322" y="44450"/>
                    <a:pt x="2720052" y="43180"/>
                    <a:pt x="2702892" y="41910"/>
                  </a:cubicBezTo>
                  <a:cubicBezTo>
                    <a:pt x="2696555" y="41910"/>
                    <a:pt x="2692330" y="41910"/>
                    <a:pt x="2685992" y="40640"/>
                  </a:cubicBezTo>
                  <a:cubicBezTo>
                    <a:pt x="2633180" y="36830"/>
                    <a:pt x="2578256" y="31750"/>
                    <a:pt x="2525444" y="30480"/>
                  </a:cubicBezTo>
                  <a:cubicBezTo>
                    <a:pt x="2396582" y="26670"/>
                    <a:pt x="2265608" y="25400"/>
                    <a:pt x="2136747" y="22860"/>
                  </a:cubicBezTo>
                  <a:lnTo>
                    <a:pt x="1984648" y="22860"/>
                  </a:lnTo>
                  <a:cubicBezTo>
                    <a:pt x="1917049" y="22860"/>
                    <a:pt x="1849450" y="22860"/>
                    <a:pt x="1783963" y="24130"/>
                  </a:cubicBezTo>
                  <a:cubicBezTo>
                    <a:pt x="1726925" y="25400"/>
                    <a:pt x="765746" y="29210"/>
                    <a:pt x="708709" y="29210"/>
                  </a:cubicBezTo>
                  <a:cubicBezTo>
                    <a:pt x="615760" y="29210"/>
                    <a:pt x="522811" y="26670"/>
                    <a:pt x="429862" y="33020"/>
                  </a:cubicBezTo>
                  <a:cubicBezTo>
                    <a:pt x="381275" y="36830"/>
                    <a:pt x="334800" y="36830"/>
                    <a:pt x="288325" y="38100"/>
                  </a:cubicBezTo>
                  <a:cubicBezTo>
                    <a:pt x="208051" y="41910"/>
                    <a:pt x="127777" y="45720"/>
                    <a:pt x="47502" y="50800"/>
                  </a:cubicBezTo>
                  <a:cubicBezTo>
                    <a:pt x="33235" y="50800"/>
                    <a:pt x="30695" y="52698"/>
                    <a:pt x="29425" y="60857"/>
                  </a:cubicBezTo>
                  <a:cubicBezTo>
                    <a:pt x="28155" y="73095"/>
                    <a:pt x="28155" y="85333"/>
                    <a:pt x="26885" y="97571"/>
                  </a:cubicBezTo>
                  <a:cubicBezTo>
                    <a:pt x="25615" y="117969"/>
                    <a:pt x="23075" y="137686"/>
                    <a:pt x="21805" y="158083"/>
                  </a:cubicBezTo>
                  <a:cubicBezTo>
                    <a:pt x="16725" y="179840"/>
                    <a:pt x="23075" y="711524"/>
                    <a:pt x="25615" y="733280"/>
                  </a:cubicBezTo>
                  <a:cubicBezTo>
                    <a:pt x="25615" y="756397"/>
                    <a:pt x="25615" y="780194"/>
                    <a:pt x="26885" y="803310"/>
                  </a:cubicBezTo>
                  <a:cubicBezTo>
                    <a:pt x="26885" y="820308"/>
                    <a:pt x="29425" y="837305"/>
                    <a:pt x="29425" y="854303"/>
                  </a:cubicBezTo>
                  <a:cubicBezTo>
                    <a:pt x="29425" y="872660"/>
                    <a:pt x="29425" y="891018"/>
                    <a:pt x="28155" y="910234"/>
                  </a:cubicBezTo>
                  <a:lnTo>
                    <a:pt x="28155" y="920394"/>
                  </a:lnTo>
                  <a:cubicBezTo>
                    <a:pt x="28155" y="930555"/>
                    <a:pt x="31965" y="934365"/>
                    <a:pt x="40855" y="934365"/>
                  </a:cubicBezTo>
                  <a:cubicBezTo>
                    <a:pt x="66515" y="934365"/>
                    <a:pt x="96089" y="935634"/>
                    <a:pt x="123552" y="935634"/>
                  </a:cubicBezTo>
                  <a:cubicBezTo>
                    <a:pt x="163689" y="935634"/>
                    <a:pt x="205939" y="933094"/>
                    <a:pt x="246076" y="935634"/>
                  </a:cubicBezTo>
                  <a:cubicBezTo>
                    <a:pt x="311563" y="939444"/>
                    <a:pt x="377050" y="941984"/>
                    <a:pt x="442537" y="940715"/>
                  </a:cubicBezTo>
                  <a:cubicBezTo>
                    <a:pt x="484786" y="939444"/>
                    <a:pt x="524923" y="941984"/>
                    <a:pt x="567173" y="941984"/>
                  </a:cubicBezTo>
                  <a:cubicBezTo>
                    <a:pt x="628435" y="941984"/>
                    <a:pt x="689697" y="940715"/>
                    <a:pt x="750959" y="941984"/>
                  </a:cubicBezTo>
                  <a:cubicBezTo>
                    <a:pt x="841796" y="943255"/>
                    <a:pt x="1838887" y="933094"/>
                    <a:pt x="1931836" y="935634"/>
                  </a:cubicBezTo>
                  <a:cubicBezTo>
                    <a:pt x="1971974" y="936905"/>
                    <a:pt x="2012111" y="938175"/>
                    <a:pt x="2050135" y="938175"/>
                  </a:cubicBezTo>
                  <a:cubicBezTo>
                    <a:pt x="2119847" y="940715"/>
                    <a:pt x="2187447" y="936905"/>
                    <a:pt x="2257159" y="940715"/>
                  </a:cubicBezTo>
                  <a:cubicBezTo>
                    <a:pt x="2314195" y="943255"/>
                    <a:pt x="2371232" y="943255"/>
                    <a:pt x="2428270" y="945794"/>
                  </a:cubicBezTo>
                  <a:cubicBezTo>
                    <a:pt x="2512769" y="949605"/>
                    <a:pt x="2597268" y="952144"/>
                    <a:pt x="2681767" y="953415"/>
                  </a:cubicBezTo>
                  <a:cubicBezTo>
                    <a:pt x="2709892" y="953415"/>
                    <a:pt x="2727672" y="952144"/>
                    <a:pt x="2747992" y="952144"/>
                  </a:cubicBezTo>
                  <a:close/>
                </a:path>
              </a:pathLst>
            </a:custGeom>
            <a:solidFill>
              <a:srgbClr val="2A2B39"/>
            </a:solidFill>
          </p:spPr>
          <p:txBody>
            <a:bodyPr/>
            <a:lstStyle/>
            <a:p>
              <a:endParaRPr lang="fr-FR" b="1">
                <a:latin typeface="Microsoft Uighur" panose="02000000000000000000" pitchFamily="2" charset="-78"/>
                <a:cs typeface="Microsoft Uighur" panose="02000000000000000000" pitchFamily="2" charset="-78"/>
              </a:endParaRPr>
            </a:p>
          </p:txBody>
        </p:sp>
      </p:grpSp>
      <p:grpSp>
        <p:nvGrpSpPr>
          <p:cNvPr id="66" name="Group 73">
            <a:extLst>
              <a:ext uri="{FF2B5EF4-FFF2-40B4-BE49-F238E27FC236}">
                <a16:creationId xmlns:a16="http://schemas.microsoft.com/office/drawing/2014/main" id="{96D4C4E8-F108-F2F3-BC1E-B60A6B9D72D7}"/>
              </a:ext>
            </a:extLst>
          </p:cNvPr>
          <p:cNvGrpSpPr/>
          <p:nvPr/>
        </p:nvGrpSpPr>
        <p:grpSpPr>
          <a:xfrm>
            <a:off x="4677440" y="1962589"/>
            <a:ext cx="3272319" cy="925093"/>
            <a:chOff x="0" y="0"/>
            <a:chExt cx="2176971" cy="372326"/>
          </a:xfrm>
        </p:grpSpPr>
        <p:sp>
          <p:nvSpPr>
            <p:cNvPr id="67" name="Freeform 74">
              <a:extLst>
                <a:ext uri="{FF2B5EF4-FFF2-40B4-BE49-F238E27FC236}">
                  <a16:creationId xmlns:a16="http://schemas.microsoft.com/office/drawing/2014/main" id="{FEF22145-F807-6435-E4A0-5BE9066E5DA9}"/>
                </a:ext>
              </a:extLst>
            </p:cNvPr>
            <p:cNvSpPr/>
            <p:nvPr/>
          </p:nvSpPr>
          <p:spPr>
            <a:xfrm>
              <a:off x="39998" y="45156"/>
              <a:ext cx="2136973" cy="326465"/>
            </a:xfrm>
            <a:custGeom>
              <a:avLst/>
              <a:gdLst/>
              <a:ahLst/>
              <a:cxnLst/>
              <a:rect l="l" t="t" r="r" b="b"/>
              <a:pathLst>
                <a:path w="2136973" h="326465">
                  <a:moveTo>
                    <a:pt x="642" y="296690"/>
                  </a:moveTo>
                  <a:cubicBezTo>
                    <a:pt x="-1898" y="305580"/>
                    <a:pt x="3182" y="311930"/>
                    <a:pt x="14418" y="313200"/>
                  </a:cubicBezTo>
                  <a:cubicBezTo>
                    <a:pt x="27313" y="314470"/>
                    <a:pt x="38597" y="314470"/>
                    <a:pt x="51493" y="314470"/>
                  </a:cubicBezTo>
                  <a:cubicBezTo>
                    <a:pt x="103075" y="315740"/>
                    <a:pt x="154657" y="315740"/>
                    <a:pt x="207851" y="317010"/>
                  </a:cubicBezTo>
                  <a:cubicBezTo>
                    <a:pt x="236866" y="318280"/>
                    <a:pt x="265881" y="319550"/>
                    <a:pt x="293284" y="320820"/>
                  </a:cubicBezTo>
                  <a:cubicBezTo>
                    <a:pt x="341642" y="322090"/>
                    <a:pt x="388388" y="322090"/>
                    <a:pt x="436747" y="323360"/>
                  </a:cubicBezTo>
                  <a:cubicBezTo>
                    <a:pt x="456090" y="323360"/>
                    <a:pt x="473821" y="323360"/>
                    <a:pt x="493165" y="322090"/>
                  </a:cubicBezTo>
                  <a:cubicBezTo>
                    <a:pt x="501224" y="322090"/>
                    <a:pt x="510896" y="320820"/>
                    <a:pt x="518956" y="320820"/>
                  </a:cubicBezTo>
                  <a:cubicBezTo>
                    <a:pt x="551194" y="322090"/>
                    <a:pt x="1195971" y="313200"/>
                    <a:pt x="1228210" y="314470"/>
                  </a:cubicBezTo>
                  <a:cubicBezTo>
                    <a:pt x="1273344" y="315740"/>
                    <a:pt x="1397464" y="315740"/>
                    <a:pt x="1442598" y="315740"/>
                  </a:cubicBezTo>
                  <a:cubicBezTo>
                    <a:pt x="1460330" y="315740"/>
                    <a:pt x="1476449" y="314470"/>
                    <a:pt x="1494180" y="314470"/>
                  </a:cubicBezTo>
                  <a:lnTo>
                    <a:pt x="1581225" y="318280"/>
                  </a:lnTo>
                  <a:cubicBezTo>
                    <a:pt x="1644091" y="320820"/>
                    <a:pt x="1705345" y="318280"/>
                    <a:pt x="1768211" y="322090"/>
                  </a:cubicBezTo>
                  <a:cubicBezTo>
                    <a:pt x="1872987" y="327170"/>
                    <a:pt x="1979375" y="320820"/>
                    <a:pt x="2073473" y="325900"/>
                  </a:cubicBezTo>
                  <a:cubicBezTo>
                    <a:pt x="2093793" y="327170"/>
                    <a:pt x="2114113" y="325900"/>
                    <a:pt x="2136973" y="325900"/>
                  </a:cubicBezTo>
                  <a:lnTo>
                    <a:pt x="2136973" y="266210"/>
                  </a:lnTo>
                  <a:cubicBezTo>
                    <a:pt x="2135703" y="232458"/>
                    <a:pt x="2134433" y="223660"/>
                    <a:pt x="2134433" y="214312"/>
                  </a:cubicBezTo>
                  <a:cubicBezTo>
                    <a:pt x="2134433" y="203497"/>
                    <a:pt x="2138243" y="192499"/>
                    <a:pt x="2131893" y="181685"/>
                  </a:cubicBezTo>
                  <a:cubicBezTo>
                    <a:pt x="2124273" y="174536"/>
                    <a:pt x="2112843" y="33580"/>
                    <a:pt x="2112843" y="26431"/>
                  </a:cubicBezTo>
                  <a:cubicBezTo>
                    <a:pt x="2110303" y="21482"/>
                    <a:pt x="2109033" y="16350"/>
                    <a:pt x="2106493" y="11401"/>
                  </a:cubicBezTo>
                  <a:cubicBezTo>
                    <a:pt x="2106493" y="9934"/>
                    <a:pt x="2105223" y="8468"/>
                    <a:pt x="2103953" y="5644"/>
                  </a:cubicBezTo>
                  <a:cubicBezTo>
                    <a:pt x="2093793" y="3104"/>
                    <a:pt x="2084903" y="1834"/>
                    <a:pt x="2074743" y="564"/>
                  </a:cubicBezTo>
                  <a:cubicBezTo>
                    <a:pt x="2067123" y="-706"/>
                    <a:pt x="2059503" y="564"/>
                    <a:pt x="2053153" y="564"/>
                  </a:cubicBezTo>
                  <a:lnTo>
                    <a:pt x="6358" y="5644"/>
                  </a:lnTo>
                  <a:lnTo>
                    <a:pt x="642" y="296690"/>
                  </a:lnTo>
                  <a:close/>
                </a:path>
              </a:pathLst>
            </a:custGeom>
            <a:solidFill>
              <a:srgbClr val="C7D5FD"/>
            </a:solidFill>
          </p:spPr>
          <p:txBody>
            <a:bodyPr/>
            <a:lstStyle/>
            <a:p>
              <a:endParaRPr lang="fr-FR" b="1">
                <a:latin typeface="Microsoft Uighur" panose="02000000000000000000" pitchFamily="2" charset="-78"/>
                <a:cs typeface="Microsoft Uighur" panose="02000000000000000000" pitchFamily="2" charset="-78"/>
              </a:endParaRPr>
            </a:p>
          </p:txBody>
        </p:sp>
        <p:sp>
          <p:nvSpPr>
            <p:cNvPr id="68" name="Freeform 75">
              <a:extLst>
                <a:ext uri="{FF2B5EF4-FFF2-40B4-BE49-F238E27FC236}">
                  <a16:creationId xmlns:a16="http://schemas.microsoft.com/office/drawing/2014/main" id="{E397A89F-3B52-F5C7-2AF3-3E020A4BA7B1}"/>
                </a:ext>
              </a:extLst>
            </p:cNvPr>
            <p:cNvSpPr/>
            <p:nvPr/>
          </p:nvSpPr>
          <p:spPr>
            <a:xfrm>
              <a:off x="11430" y="16510"/>
              <a:ext cx="2116011" cy="317716"/>
            </a:xfrm>
            <a:custGeom>
              <a:avLst/>
              <a:gdLst/>
              <a:ahLst/>
              <a:cxnLst/>
              <a:rect l="l" t="t" r="r" b="b"/>
              <a:pathLst>
                <a:path w="2116011" h="317716">
                  <a:moveTo>
                    <a:pt x="2116011" y="317716"/>
                  </a:moveTo>
                  <a:lnTo>
                    <a:pt x="0" y="310096"/>
                  </a:lnTo>
                  <a:lnTo>
                    <a:pt x="0" y="116665"/>
                  </a:lnTo>
                  <a:lnTo>
                    <a:pt x="7620" y="20320"/>
                  </a:lnTo>
                  <a:lnTo>
                    <a:pt x="1055285" y="0"/>
                  </a:lnTo>
                  <a:lnTo>
                    <a:pt x="2094421" y="8890"/>
                  </a:lnTo>
                  <a:close/>
                </a:path>
              </a:pathLst>
            </a:custGeom>
            <a:solidFill>
              <a:srgbClr val="C7D5FD"/>
            </a:solidFill>
          </p:spPr>
          <p:txBody>
            <a:bodyPr/>
            <a:lstStyle/>
            <a:p>
              <a:pPr marL="0" algn="r" defTabSz="914400" rtl="1" eaLnBrk="1" latinLnBrk="0" hangingPunct="1"/>
              <a:endParaRPr lang="fr-FR" b="1">
                <a:latin typeface="Microsoft Uighur" panose="02000000000000000000" pitchFamily="2" charset="-78"/>
                <a:cs typeface="Microsoft Uighur" panose="02000000000000000000" pitchFamily="2" charset="-78"/>
              </a:endParaRPr>
            </a:p>
          </p:txBody>
        </p:sp>
        <p:sp>
          <p:nvSpPr>
            <p:cNvPr id="69" name="Freeform 76">
              <a:extLst>
                <a:ext uri="{FF2B5EF4-FFF2-40B4-BE49-F238E27FC236}">
                  <a16:creationId xmlns:a16="http://schemas.microsoft.com/office/drawing/2014/main" id="{E91EAA52-CA40-8D2A-B8EF-D1B4A4D4C164}"/>
                </a:ext>
              </a:extLst>
            </p:cNvPr>
            <p:cNvSpPr/>
            <p:nvPr/>
          </p:nvSpPr>
          <p:spPr>
            <a:xfrm>
              <a:off x="-215" y="0"/>
              <a:ext cx="2140355" cy="343680"/>
            </a:xfrm>
            <a:custGeom>
              <a:avLst/>
              <a:gdLst/>
              <a:ahLst/>
              <a:cxnLst/>
              <a:rect l="l" t="t" r="r" b="b"/>
              <a:pathLst>
                <a:path w="2140355" h="343680">
                  <a:moveTo>
                    <a:pt x="2107336" y="21590"/>
                  </a:moveTo>
                  <a:cubicBezTo>
                    <a:pt x="2108606" y="34290"/>
                    <a:pt x="2108606" y="44450"/>
                    <a:pt x="2109876" y="52341"/>
                  </a:cubicBezTo>
                  <a:cubicBezTo>
                    <a:pt x="2112416" y="57290"/>
                    <a:pt x="2113686" y="62422"/>
                    <a:pt x="2116226" y="67371"/>
                  </a:cubicBezTo>
                  <a:cubicBezTo>
                    <a:pt x="2116226" y="74520"/>
                    <a:pt x="2128926" y="215476"/>
                    <a:pt x="2135276" y="222625"/>
                  </a:cubicBezTo>
                  <a:cubicBezTo>
                    <a:pt x="2141626" y="233439"/>
                    <a:pt x="2137816" y="244437"/>
                    <a:pt x="2137816" y="255252"/>
                  </a:cubicBezTo>
                  <a:cubicBezTo>
                    <a:pt x="2137816" y="264783"/>
                    <a:pt x="2139086" y="273582"/>
                    <a:pt x="2140356" y="283426"/>
                  </a:cubicBezTo>
                  <a:lnTo>
                    <a:pt x="2140356" y="343116"/>
                  </a:lnTo>
                  <a:cubicBezTo>
                    <a:pt x="2117496" y="343116"/>
                    <a:pt x="2097176" y="344386"/>
                    <a:pt x="2076856" y="343116"/>
                  </a:cubicBezTo>
                  <a:cubicBezTo>
                    <a:pt x="1972841" y="338036"/>
                    <a:pt x="1866453" y="344386"/>
                    <a:pt x="1761677" y="339306"/>
                  </a:cubicBezTo>
                  <a:cubicBezTo>
                    <a:pt x="1698812" y="335496"/>
                    <a:pt x="1637558" y="338036"/>
                    <a:pt x="1574692" y="335496"/>
                  </a:cubicBezTo>
                  <a:lnTo>
                    <a:pt x="1487647" y="331686"/>
                  </a:lnTo>
                  <a:cubicBezTo>
                    <a:pt x="1469916" y="331686"/>
                    <a:pt x="1453796" y="332956"/>
                    <a:pt x="1436065" y="332956"/>
                  </a:cubicBezTo>
                  <a:cubicBezTo>
                    <a:pt x="1390931" y="331686"/>
                    <a:pt x="1266811" y="332956"/>
                    <a:pt x="1221677" y="331686"/>
                  </a:cubicBezTo>
                  <a:cubicBezTo>
                    <a:pt x="1189438" y="330416"/>
                    <a:pt x="544661" y="339306"/>
                    <a:pt x="512422" y="338036"/>
                  </a:cubicBezTo>
                  <a:cubicBezTo>
                    <a:pt x="504363" y="338036"/>
                    <a:pt x="494691" y="339306"/>
                    <a:pt x="486631" y="339306"/>
                  </a:cubicBezTo>
                  <a:cubicBezTo>
                    <a:pt x="467288" y="339306"/>
                    <a:pt x="449557" y="340576"/>
                    <a:pt x="430213" y="340576"/>
                  </a:cubicBezTo>
                  <a:cubicBezTo>
                    <a:pt x="381855" y="340576"/>
                    <a:pt x="335109" y="339306"/>
                    <a:pt x="286750" y="338036"/>
                  </a:cubicBezTo>
                  <a:cubicBezTo>
                    <a:pt x="257736" y="336766"/>
                    <a:pt x="228721" y="335496"/>
                    <a:pt x="201318" y="334226"/>
                  </a:cubicBezTo>
                  <a:cubicBezTo>
                    <a:pt x="149735" y="332956"/>
                    <a:pt x="98153" y="331686"/>
                    <a:pt x="44959" y="331686"/>
                  </a:cubicBezTo>
                  <a:cubicBezTo>
                    <a:pt x="34505" y="331686"/>
                    <a:pt x="25615" y="331686"/>
                    <a:pt x="15455" y="330416"/>
                  </a:cubicBezTo>
                  <a:cubicBezTo>
                    <a:pt x="6565" y="329146"/>
                    <a:pt x="1485" y="322796"/>
                    <a:pt x="4025" y="313906"/>
                  </a:cubicBezTo>
                  <a:cubicBezTo>
                    <a:pt x="12915" y="282747"/>
                    <a:pt x="9105" y="278164"/>
                    <a:pt x="7835" y="273398"/>
                  </a:cubicBezTo>
                  <a:cubicBezTo>
                    <a:pt x="6565" y="263684"/>
                    <a:pt x="2755" y="254152"/>
                    <a:pt x="4025" y="244437"/>
                  </a:cubicBezTo>
                  <a:cubicBezTo>
                    <a:pt x="1485" y="232340"/>
                    <a:pt x="-3595" y="82585"/>
                    <a:pt x="4025" y="70304"/>
                  </a:cubicBezTo>
                  <a:cubicBezTo>
                    <a:pt x="5295" y="67921"/>
                    <a:pt x="4025" y="65355"/>
                    <a:pt x="5295" y="62972"/>
                  </a:cubicBezTo>
                  <a:cubicBezTo>
                    <a:pt x="6565" y="59123"/>
                    <a:pt x="9105" y="54907"/>
                    <a:pt x="10375" y="44450"/>
                  </a:cubicBezTo>
                  <a:cubicBezTo>
                    <a:pt x="10375" y="41910"/>
                    <a:pt x="11645" y="39370"/>
                    <a:pt x="12915" y="38100"/>
                  </a:cubicBezTo>
                  <a:cubicBezTo>
                    <a:pt x="34505" y="35560"/>
                    <a:pt x="57855" y="30480"/>
                    <a:pt x="83646" y="29210"/>
                  </a:cubicBezTo>
                  <a:cubicBezTo>
                    <a:pt x="127168" y="25400"/>
                    <a:pt x="170691" y="22860"/>
                    <a:pt x="215825" y="20320"/>
                  </a:cubicBezTo>
                  <a:cubicBezTo>
                    <a:pt x="246452" y="17780"/>
                    <a:pt x="277079" y="16510"/>
                    <a:pt x="306094" y="13970"/>
                  </a:cubicBezTo>
                  <a:cubicBezTo>
                    <a:pt x="335109" y="11430"/>
                    <a:pt x="365736" y="8890"/>
                    <a:pt x="394751" y="8890"/>
                  </a:cubicBezTo>
                  <a:cubicBezTo>
                    <a:pt x="426989" y="7620"/>
                    <a:pt x="459228" y="10160"/>
                    <a:pt x="491467" y="8890"/>
                  </a:cubicBezTo>
                  <a:cubicBezTo>
                    <a:pt x="531766" y="8890"/>
                    <a:pt x="1261975" y="6350"/>
                    <a:pt x="1302274" y="5080"/>
                  </a:cubicBezTo>
                  <a:cubicBezTo>
                    <a:pt x="1340960" y="3810"/>
                    <a:pt x="1379647" y="2540"/>
                    <a:pt x="1419946" y="2540"/>
                  </a:cubicBezTo>
                  <a:cubicBezTo>
                    <a:pt x="1486035" y="1270"/>
                    <a:pt x="1550513" y="0"/>
                    <a:pt x="1616602" y="0"/>
                  </a:cubicBezTo>
                  <a:cubicBezTo>
                    <a:pt x="1644006" y="0"/>
                    <a:pt x="1673020" y="2540"/>
                    <a:pt x="1700423" y="2540"/>
                  </a:cubicBezTo>
                  <a:cubicBezTo>
                    <a:pt x="1776185" y="3810"/>
                    <a:pt x="1853558" y="5080"/>
                    <a:pt x="1929319" y="7620"/>
                  </a:cubicBezTo>
                  <a:cubicBezTo>
                    <a:pt x="1969618" y="8890"/>
                    <a:pt x="2009916" y="12700"/>
                    <a:pt x="2050215" y="16510"/>
                  </a:cubicBezTo>
                  <a:lnTo>
                    <a:pt x="2076856" y="16510"/>
                  </a:lnTo>
                  <a:cubicBezTo>
                    <a:pt x="2088286" y="17780"/>
                    <a:pt x="2097176" y="20320"/>
                    <a:pt x="2107336" y="21590"/>
                  </a:cubicBezTo>
                  <a:close/>
                  <a:moveTo>
                    <a:pt x="2117496" y="326606"/>
                  </a:moveTo>
                  <a:cubicBezTo>
                    <a:pt x="2118766" y="310096"/>
                    <a:pt x="2120036" y="297396"/>
                    <a:pt x="2120036" y="284696"/>
                  </a:cubicBezTo>
                  <a:cubicBezTo>
                    <a:pt x="2118766" y="272665"/>
                    <a:pt x="2117496" y="262950"/>
                    <a:pt x="2117496" y="252502"/>
                  </a:cubicBezTo>
                  <a:cubicBezTo>
                    <a:pt x="2117496" y="247737"/>
                    <a:pt x="2120036" y="242971"/>
                    <a:pt x="2118766" y="238205"/>
                  </a:cubicBezTo>
                  <a:cubicBezTo>
                    <a:pt x="2118766" y="233806"/>
                    <a:pt x="2117496" y="229224"/>
                    <a:pt x="2116226" y="224824"/>
                  </a:cubicBezTo>
                  <a:cubicBezTo>
                    <a:pt x="2111146" y="218042"/>
                    <a:pt x="2099716" y="77636"/>
                    <a:pt x="2099716" y="70854"/>
                  </a:cubicBezTo>
                  <a:cubicBezTo>
                    <a:pt x="2097176" y="65172"/>
                    <a:pt x="2094636" y="59306"/>
                    <a:pt x="2092096" y="53624"/>
                  </a:cubicBezTo>
                  <a:cubicBezTo>
                    <a:pt x="2090826" y="44450"/>
                    <a:pt x="2089556" y="43180"/>
                    <a:pt x="2072782" y="41910"/>
                  </a:cubicBezTo>
                  <a:cubicBezTo>
                    <a:pt x="2067946" y="41910"/>
                    <a:pt x="2064722" y="41910"/>
                    <a:pt x="2059886" y="40640"/>
                  </a:cubicBezTo>
                  <a:cubicBezTo>
                    <a:pt x="2019588" y="36830"/>
                    <a:pt x="1977677" y="31750"/>
                    <a:pt x="1937379" y="30480"/>
                  </a:cubicBezTo>
                  <a:cubicBezTo>
                    <a:pt x="1839050" y="26670"/>
                    <a:pt x="1739110" y="25400"/>
                    <a:pt x="1640782" y="22860"/>
                  </a:cubicBezTo>
                  <a:lnTo>
                    <a:pt x="1524722" y="22860"/>
                  </a:lnTo>
                  <a:cubicBezTo>
                    <a:pt x="1473140" y="22860"/>
                    <a:pt x="1421558" y="22860"/>
                    <a:pt x="1371587" y="24130"/>
                  </a:cubicBezTo>
                  <a:cubicBezTo>
                    <a:pt x="1328065" y="25400"/>
                    <a:pt x="594631" y="29210"/>
                    <a:pt x="551109" y="29210"/>
                  </a:cubicBezTo>
                  <a:cubicBezTo>
                    <a:pt x="480183" y="29210"/>
                    <a:pt x="409258" y="26670"/>
                    <a:pt x="338333" y="33020"/>
                  </a:cubicBezTo>
                  <a:cubicBezTo>
                    <a:pt x="301258" y="36830"/>
                    <a:pt x="265795" y="36830"/>
                    <a:pt x="230333" y="38100"/>
                  </a:cubicBezTo>
                  <a:cubicBezTo>
                    <a:pt x="169079" y="41910"/>
                    <a:pt x="107825" y="45720"/>
                    <a:pt x="46571" y="50800"/>
                  </a:cubicBezTo>
                  <a:cubicBezTo>
                    <a:pt x="33235" y="50800"/>
                    <a:pt x="30695" y="52157"/>
                    <a:pt x="29425" y="54357"/>
                  </a:cubicBezTo>
                  <a:cubicBezTo>
                    <a:pt x="28155" y="57656"/>
                    <a:pt x="28155" y="60956"/>
                    <a:pt x="26885" y="64255"/>
                  </a:cubicBezTo>
                  <a:cubicBezTo>
                    <a:pt x="25615" y="69754"/>
                    <a:pt x="23075" y="75070"/>
                    <a:pt x="21805" y="80569"/>
                  </a:cubicBezTo>
                  <a:cubicBezTo>
                    <a:pt x="16725" y="86434"/>
                    <a:pt x="23075" y="229773"/>
                    <a:pt x="25615" y="235639"/>
                  </a:cubicBezTo>
                  <a:cubicBezTo>
                    <a:pt x="25615" y="241871"/>
                    <a:pt x="25615" y="248287"/>
                    <a:pt x="26885" y="254519"/>
                  </a:cubicBezTo>
                  <a:cubicBezTo>
                    <a:pt x="26885" y="259101"/>
                    <a:pt x="29425" y="263684"/>
                    <a:pt x="29425" y="268266"/>
                  </a:cubicBezTo>
                  <a:cubicBezTo>
                    <a:pt x="29425" y="273215"/>
                    <a:pt x="29425" y="278164"/>
                    <a:pt x="28155" y="284696"/>
                  </a:cubicBezTo>
                  <a:lnTo>
                    <a:pt x="28155" y="294856"/>
                  </a:lnTo>
                  <a:cubicBezTo>
                    <a:pt x="28155" y="305016"/>
                    <a:pt x="31965" y="308826"/>
                    <a:pt x="40855" y="308826"/>
                  </a:cubicBezTo>
                  <a:cubicBezTo>
                    <a:pt x="61079" y="308826"/>
                    <a:pt x="83646" y="310096"/>
                    <a:pt x="104601" y="310096"/>
                  </a:cubicBezTo>
                  <a:cubicBezTo>
                    <a:pt x="135228" y="310096"/>
                    <a:pt x="167467" y="307556"/>
                    <a:pt x="198094" y="310096"/>
                  </a:cubicBezTo>
                  <a:cubicBezTo>
                    <a:pt x="248064" y="313906"/>
                    <a:pt x="298034" y="316446"/>
                    <a:pt x="348004" y="315176"/>
                  </a:cubicBezTo>
                  <a:cubicBezTo>
                    <a:pt x="380243" y="313906"/>
                    <a:pt x="410870" y="316446"/>
                    <a:pt x="443109" y="316446"/>
                  </a:cubicBezTo>
                  <a:cubicBezTo>
                    <a:pt x="489855" y="316446"/>
                    <a:pt x="536601" y="315176"/>
                    <a:pt x="583348" y="316446"/>
                  </a:cubicBezTo>
                  <a:cubicBezTo>
                    <a:pt x="652661" y="317716"/>
                    <a:pt x="1413498" y="307556"/>
                    <a:pt x="1484423" y="310096"/>
                  </a:cubicBezTo>
                  <a:cubicBezTo>
                    <a:pt x="1515050" y="311366"/>
                    <a:pt x="1545677" y="312636"/>
                    <a:pt x="1574692" y="312636"/>
                  </a:cubicBezTo>
                  <a:cubicBezTo>
                    <a:pt x="1627886" y="315176"/>
                    <a:pt x="1679468" y="311366"/>
                    <a:pt x="1732662" y="315176"/>
                  </a:cubicBezTo>
                  <a:cubicBezTo>
                    <a:pt x="1776185" y="317716"/>
                    <a:pt x="1819707" y="317716"/>
                    <a:pt x="1863230" y="320256"/>
                  </a:cubicBezTo>
                  <a:cubicBezTo>
                    <a:pt x="1927707" y="324066"/>
                    <a:pt x="1992185" y="326606"/>
                    <a:pt x="2056663" y="327876"/>
                  </a:cubicBezTo>
                  <a:cubicBezTo>
                    <a:pt x="2079396" y="327876"/>
                    <a:pt x="2097176" y="326606"/>
                    <a:pt x="2117496" y="326606"/>
                  </a:cubicBezTo>
                  <a:close/>
                </a:path>
              </a:pathLst>
            </a:custGeom>
            <a:solidFill>
              <a:srgbClr val="2A2B39"/>
            </a:solidFill>
          </p:spPr>
          <p:txBody>
            <a:bodyPr/>
            <a:lstStyle/>
            <a:p>
              <a:pPr marL="0" algn="r" defTabSz="914400" rtl="1" eaLnBrk="1" latinLnBrk="0" hangingPunct="1"/>
              <a:endParaRPr lang="fr-FR" b="1">
                <a:latin typeface="Microsoft Uighur" panose="02000000000000000000" pitchFamily="2" charset="-78"/>
                <a:cs typeface="Microsoft Uighur" panose="02000000000000000000" pitchFamily="2" charset="-78"/>
              </a:endParaRPr>
            </a:p>
          </p:txBody>
        </p:sp>
      </p:grpSp>
      <p:sp>
        <p:nvSpPr>
          <p:cNvPr id="70" name="TextBox 40">
            <a:extLst>
              <a:ext uri="{FF2B5EF4-FFF2-40B4-BE49-F238E27FC236}">
                <a16:creationId xmlns:a16="http://schemas.microsoft.com/office/drawing/2014/main" id="{FFB912EC-AFEA-1AC5-9ABC-3DEB7D2F84E9}"/>
              </a:ext>
            </a:extLst>
          </p:cNvPr>
          <p:cNvSpPr txBox="1"/>
          <p:nvPr/>
        </p:nvSpPr>
        <p:spPr>
          <a:xfrm>
            <a:off x="5262455" y="2372800"/>
            <a:ext cx="2162412" cy="377026"/>
          </a:xfrm>
          <a:prstGeom prst="rect">
            <a:avLst/>
          </a:prstGeom>
        </p:spPr>
        <p:txBody>
          <a:bodyPr lIns="0" tIns="0" rIns="0" bIns="0" rtlCol="0" anchor="t">
            <a:spAutoFit/>
          </a:bodyPr>
          <a:lstStyle/>
          <a:p>
            <a:pPr algn="ctr">
              <a:lnSpc>
                <a:spcPts val="1969"/>
              </a:lnSpc>
              <a:spcBef>
                <a:spcPct val="0"/>
              </a:spcBef>
            </a:pPr>
            <a:r>
              <a:rPr lang="ar-SA" sz="4800" b="1" dirty="0">
                <a:solidFill>
                  <a:srgbClr val="2A2B39"/>
                </a:solidFill>
                <a:latin typeface="Microsoft Uighur" panose="02000000000000000000" pitchFamily="2" charset="-78"/>
                <a:ea typeface="Ballpoint"/>
                <a:cs typeface="Microsoft Uighur" panose="02000000000000000000" pitchFamily="2" charset="-78"/>
                <a:sym typeface="Ballpoint"/>
              </a:rPr>
              <a:t>المسار </a:t>
            </a:r>
            <a:r>
              <a:rPr lang="ar-MA" sz="4800" b="1" dirty="0">
                <a:solidFill>
                  <a:srgbClr val="2A2B39"/>
                </a:solidFill>
                <a:latin typeface="Microsoft Uighur" panose="02000000000000000000" pitchFamily="2" charset="-78"/>
                <a:ea typeface="Ballpoint"/>
                <a:cs typeface="Microsoft Uighur" panose="02000000000000000000" pitchFamily="2" charset="-78"/>
                <a:sym typeface="Ballpoint"/>
              </a:rPr>
              <a:t>الثالث</a:t>
            </a:r>
            <a:endParaRPr lang="en-US" sz="4800" b="1" dirty="0">
              <a:solidFill>
                <a:srgbClr val="2A2B39"/>
              </a:solidFill>
              <a:latin typeface="Microsoft Uighur" panose="02000000000000000000" pitchFamily="2" charset="-78"/>
              <a:ea typeface="Ballpoint"/>
              <a:cs typeface="Microsoft Uighur" panose="02000000000000000000" pitchFamily="2" charset="-78"/>
              <a:sym typeface="Ballpoint"/>
            </a:endParaRPr>
          </a:p>
        </p:txBody>
      </p:sp>
      <p:sp>
        <p:nvSpPr>
          <p:cNvPr id="71" name="TextBox 40">
            <a:extLst>
              <a:ext uri="{FF2B5EF4-FFF2-40B4-BE49-F238E27FC236}">
                <a16:creationId xmlns:a16="http://schemas.microsoft.com/office/drawing/2014/main" id="{887624DD-E75A-D300-9DCD-854B9026C217}"/>
              </a:ext>
            </a:extLst>
          </p:cNvPr>
          <p:cNvSpPr txBox="1"/>
          <p:nvPr/>
        </p:nvSpPr>
        <p:spPr>
          <a:xfrm>
            <a:off x="2322287" y="3048307"/>
            <a:ext cx="7271656" cy="2677656"/>
          </a:xfrm>
          <a:prstGeom prst="rect">
            <a:avLst/>
          </a:prstGeom>
        </p:spPr>
        <p:txBody>
          <a:bodyPr wrap="square" lIns="0" tIns="0" rIns="0" bIns="0" rtlCol="0" anchor="t">
            <a:spAutoFit/>
          </a:bodyPr>
          <a:lstStyle/>
          <a:p>
            <a:pPr marL="285750" indent="-285750" algn="r" rtl="1">
              <a:lnSpc>
                <a:spcPts val="2441"/>
              </a:lnSpc>
              <a:spcBef>
                <a:spcPts val="600"/>
              </a:spcBef>
              <a:spcAft>
                <a:spcPts val="600"/>
              </a:spcAft>
              <a:buFont typeface="Arial" panose="020B0604020202020204" pitchFamily="34" charset="0"/>
              <a:buChar char="•"/>
            </a:pPr>
            <a:r>
              <a:rPr lang="ar-MA" sz="3600" b="1" dirty="0">
                <a:solidFill>
                  <a:srgbClr val="000000"/>
                </a:solidFill>
                <a:latin typeface="Microsoft Uighur" panose="02000000000000000000" pitchFamily="2" charset="-78"/>
                <a:ea typeface="Tajawal Bold Bold"/>
                <a:cs typeface="Microsoft Uighur" panose="02000000000000000000" pitchFamily="2" charset="-78"/>
                <a:sym typeface="Tajawal Bold Bold"/>
              </a:rPr>
              <a:t>24</a:t>
            </a:r>
            <a:r>
              <a:rPr lang="ar-EG" sz="3600" b="1" dirty="0">
                <a:solidFill>
                  <a:srgbClr val="000000"/>
                </a:solidFill>
                <a:latin typeface="Microsoft Uighur" panose="02000000000000000000" pitchFamily="2" charset="-78"/>
                <a:ea typeface="Tajawal Bold Bold"/>
                <a:cs typeface="Microsoft Uighur" panose="02000000000000000000" pitchFamily="2" charset="-78"/>
                <a:sym typeface="Tajawal Bold Bold"/>
                <a:rtl/>
              </a:rPr>
              <a:t> يوما.</a:t>
            </a:r>
          </a:p>
          <a:p>
            <a:pPr marL="285750" indent="-285750" algn="r" rtl="1">
              <a:lnSpc>
                <a:spcPts val="2441"/>
              </a:lnSpc>
              <a:spcBef>
                <a:spcPts val="600"/>
              </a:spcBef>
              <a:spcAft>
                <a:spcPts val="600"/>
              </a:spcAft>
              <a:buFont typeface="Arial" panose="020B0604020202020204" pitchFamily="34" charset="0"/>
              <a:buChar char="•"/>
            </a:pPr>
            <a:r>
              <a:rPr lang="ar-EG" sz="3600" b="1" dirty="0">
                <a:solidFill>
                  <a:srgbClr val="000000"/>
                </a:solidFill>
                <a:latin typeface="Microsoft Uighur" panose="02000000000000000000" pitchFamily="2" charset="-78"/>
                <a:ea typeface="Tajawal Bold Bold"/>
                <a:cs typeface="Microsoft Uighur" panose="02000000000000000000" pitchFamily="2" charset="-78"/>
                <a:sym typeface="Tajawal Bold Bold"/>
                <a:rtl/>
              </a:rPr>
              <a:t>قراءة وكتابة وترتيب أعداد من </a:t>
            </a:r>
            <a:r>
              <a:rPr lang="en-US" sz="3600" b="1" dirty="0">
                <a:solidFill>
                  <a:srgbClr val="000000"/>
                </a:solidFill>
                <a:latin typeface="Microsoft Uighur" panose="02000000000000000000" pitchFamily="2" charset="-78"/>
                <a:ea typeface="Tajawal Bold Bold"/>
                <a:cs typeface="Microsoft Uighur" panose="02000000000000000000" pitchFamily="2" charset="-78"/>
                <a:sym typeface="Tajawal Bold Bold"/>
              </a:rPr>
              <a:t>0</a:t>
            </a:r>
            <a:r>
              <a:rPr lang="ar-EG" sz="3600" b="1" dirty="0">
                <a:solidFill>
                  <a:srgbClr val="000000"/>
                </a:solidFill>
                <a:latin typeface="Microsoft Uighur" panose="02000000000000000000" pitchFamily="2" charset="-78"/>
                <a:ea typeface="Tajawal Bold Bold"/>
                <a:cs typeface="Microsoft Uighur" panose="02000000000000000000" pitchFamily="2" charset="-78"/>
                <a:sym typeface="Tajawal Bold Bold"/>
                <a:rtl/>
              </a:rPr>
              <a:t> إلى </a:t>
            </a:r>
            <a:r>
              <a:rPr lang="en-US" sz="3600" b="1" dirty="0">
                <a:solidFill>
                  <a:srgbClr val="000000"/>
                </a:solidFill>
                <a:latin typeface="Microsoft Uighur" panose="02000000000000000000" pitchFamily="2" charset="-78"/>
                <a:ea typeface="Tajawal Bold Bold"/>
                <a:cs typeface="Microsoft Uighur" panose="02000000000000000000" pitchFamily="2" charset="-78"/>
                <a:sym typeface="Tajawal Bold Bold"/>
              </a:rPr>
              <a:t>9999</a:t>
            </a:r>
            <a:r>
              <a:rPr lang="ar-EG" sz="3600" b="1" dirty="0">
                <a:solidFill>
                  <a:srgbClr val="000000"/>
                </a:solidFill>
                <a:latin typeface="Microsoft Uighur" panose="02000000000000000000" pitchFamily="2" charset="-78"/>
                <a:ea typeface="Tajawal Bold Bold"/>
                <a:cs typeface="Microsoft Uighur" panose="02000000000000000000" pitchFamily="2" charset="-78"/>
                <a:sym typeface="Tajawal Bold Bold"/>
                <a:rtl/>
              </a:rPr>
              <a:t>.</a:t>
            </a:r>
          </a:p>
          <a:p>
            <a:pPr marL="285750" indent="-285750" algn="r" rtl="1">
              <a:lnSpc>
                <a:spcPts val="2441"/>
              </a:lnSpc>
              <a:spcBef>
                <a:spcPts val="600"/>
              </a:spcBef>
              <a:spcAft>
                <a:spcPts val="600"/>
              </a:spcAft>
              <a:buFont typeface="Arial" panose="020B0604020202020204" pitchFamily="34" charset="0"/>
              <a:buChar char="•"/>
            </a:pPr>
            <a:r>
              <a:rPr lang="ar-EG" sz="3600" b="1" dirty="0">
                <a:solidFill>
                  <a:srgbClr val="000000"/>
                </a:solidFill>
                <a:latin typeface="Microsoft Uighur" panose="02000000000000000000" pitchFamily="2" charset="-78"/>
                <a:ea typeface="Tajawal Bold Bold"/>
                <a:cs typeface="Microsoft Uighur" panose="02000000000000000000" pitchFamily="2" charset="-78"/>
                <a:sym typeface="Tajawal Bold Bold"/>
                <a:rtl/>
              </a:rPr>
              <a:t>الطرح ب</a:t>
            </a:r>
            <a:r>
              <a:rPr lang="ar-MA" sz="3600" b="1" dirty="0">
                <a:solidFill>
                  <a:srgbClr val="000000"/>
                </a:solidFill>
                <a:latin typeface="Microsoft Uighur" panose="02000000000000000000" pitchFamily="2" charset="-78"/>
                <a:ea typeface="Tajawal Bold Bold"/>
                <a:cs typeface="Microsoft Uighur" panose="02000000000000000000" pitchFamily="2" charset="-78"/>
                <a:sym typeface="Tajawal Bold Bold"/>
                <a:rtl/>
              </a:rPr>
              <a:t>ال</a:t>
            </a:r>
            <a:r>
              <a:rPr lang="ar-EG" sz="3600" b="1" dirty="0">
                <a:solidFill>
                  <a:srgbClr val="000000"/>
                </a:solidFill>
                <a:latin typeface="Microsoft Uighur" panose="02000000000000000000" pitchFamily="2" charset="-78"/>
                <a:ea typeface="Tajawal Bold Bold"/>
                <a:cs typeface="Microsoft Uighur" panose="02000000000000000000" pitchFamily="2" charset="-78"/>
                <a:sym typeface="Tajawal Bold Bold"/>
                <a:rtl/>
              </a:rPr>
              <a:t>مبادلة</a:t>
            </a:r>
            <a:r>
              <a:rPr lang="ar-MA" sz="3600" b="1" dirty="0">
                <a:solidFill>
                  <a:srgbClr val="000000"/>
                </a:solidFill>
                <a:latin typeface="Microsoft Uighur" panose="02000000000000000000" pitchFamily="2" charset="-78"/>
                <a:ea typeface="Tajawal Bold Bold"/>
                <a:cs typeface="Microsoft Uighur" panose="02000000000000000000" pitchFamily="2" charset="-78"/>
                <a:sym typeface="Tajawal Bold Bold"/>
                <a:rtl/>
              </a:rPr>
              <a:t> </a:t>
            </a:r>
            <a:endParaRPr lang="ar-EG" sz="3600" b="1" dirty="0">
              <a:solidFill>
                <a:srgbClr val="000000"/>
              </a:solidFill>
              <a:latin typeface="Microsoft Uighur" panose="02000000000000000000" pitchFamily="2" charset="-78"/>
              <a:ea typeface="Tajawal Bold Bold"/>
              <a:cs typeface="Microsoft Uighur" panose="02000000000000000000" pitchFamily="2" charset="-78"/>
              <a:sym typeface="Tajawal Bold Bold"/>
              <a:rtl/>
            </a:endParaRPr>
          </a:p>
          <a:p>
            <a:pPr marL="285750" indent="-285750" algn="r" rtl="1">
              <a:lnSpc>
                <a:spcPts val="2441"/>
              </a:lnSpc>
              <a:spcBef>
                <a:spcPts val="600"/>
              </a:spcBef>
              <a:spcAft>
                <a:spcPts val="600"/>
              </a:spcAft>
              <a:buFont typeface="Arial" panose="020B0604020202020204" pitchFamily="34" charset="0"/>
              <a:buChar char="•"/>
            </a:pPr>
            <a:r>
              <a:rPr lang="ar-EG" sz="3600" b="1" dirty="0">
                <a:solidFill>
                  <a:srgbClr val="FF9933"/>
                </a:solidFill>
                <a:latin typeface="Microsoft Uighur" panose="02000000000000000000" pitchFamily="2" charset="-78"/>
                <a:ea typeface="Tajawal Bold Bold"/>
                <a:cs typeface="Microsoft Uighur" panose="02000000000000000000" pitchFamily="2" charset="-78"/>
                <a:sym typeface="Tajawal Bold Bold"/>
                <a:rtl/>
              </a:rPr>
              <a:t>ضرب عدد من رقمين في عدد من رقم.</a:t>
            </a:r>
            <a:endParaRPr lang="ar-MA" sz="3600" b="1" dirty="0">
              <a:solidFill>
                <a:srgbClr val="FF9933"/>
              </a:solidFill>
              <a:latin typeface="Microsoft Uighur" panose="02000000000000000000" pitchFamily="2" charset="-78"/>
              <a:ea typeface="Tajawal Bold Bold"/>
              <a:cs typeface="Microsoft Uighur" panose="02000000000000000000" pitchFamily="2" charset="-78"/>
              <a:sym typeface="Tajawal Bold Bold"/>
              <a:rtl/>
            </a:endParaRPr>
          </a:p>
          <a:p>
            <a:pPr marL="285750" indent="-285750" algn="r" rtl="1">
              <a:lnSpc>
                <a:spcPts val="2441"/>
              </a:lnSpc>
              <a:spcBef>
                <a:spcPts val="600"/>
              </a:spcBef>
              <a:spcAft>
                <a:spcPts val="600"/>
              </a:spcAft>
              <a:buFont typeface="Arial" panose="020B0604020202020204" pitchFamily="34" charset="0"/>
              <a:buChar char="•"/>
            </a:pPr>
            <a:r>
              <a:rPr lang="ar-MA" sz="3600" b="1" dirty="0">
                <a:latin typeface="Microsoft Uighur" panose="02000000000000000000" pitchFamily="2" charset="-78"/>
                <a:ea typeface="Tajawal Bold Bold"/>
                <a:cs typeface="Microsoft Uighur" panose="02000000000000000000" pitchFamily="2" charset="-78"/>
                <a:sym typeface="Tajawal Bold Bold"/>
                <a:rtl/>
              </a:rPr>
              <a:t>الاستئناس بالقسمة.</a:t>
            </a:r>
            <a:endParaRPr lang="ar-EG" sz="3600" b="1" dirty="0">
              <a:latin typeface="Microsoft Uighur" panose="02000000000000000000" pitchFamily="2" charset="-78"/>
              <a:ea typeface="Tajawal Bold Bold"/>
              <a:cs typeface="Microsoft Uighur" panose="02000000000000000000" pitchFamily="2" charset="-78"/>
              <a:sym typeface="Tajawal Bold Bold"/>
              <a:rtl/>
            </a:endParaRPr>
          </a:p>
          <a:p>
            <a:pPr marL="285750" indent="-285750" algn="r" rtl="1">
              <a:lnSpc>
                <a:spcPts val="2441"/>
              </a:lnSpc>
              <a:spcBef>
                <a:spcPts val="600"/>
              </a:spcBef>
              <a:spcAft>
                <a:spcPts val="600"/>
              </a:spcAft>
              <a:buFont typeface="Arial" panose="020B0604020202020204" pitchFamily="34" charset="0"/>
              <a:buChar char="•"/>
            </a:pPr>
            <a:r>
              <a:rPr lang="ar-EG" sz="3600" b="1" dirty="0">
                <a:solidFill>
                  <a:srgbClr val="000000"/>
                </a:solidFill>
                <a:latin typeface="Microsoft Uighur" panose="02000000000000000000" pitchFamily="2" charset="-78"/>
                <a:ea typeface="Tajawal Bold Bold"/>
                <a:cs typeface="Microsoft Uighur" panose="02000000000000000000" pitchFamily="2" charset="-78"/>
                <a:sym typeface="Tajawal Bold Bold"/>
                <a:rtl/>
              </a:rPr>
              <a:t>حل مسائل بسيطة حول الجمع أو الطرح أو الضرب</a:t>
            </a:r>
            <a:r>
              <a:rPr lang="ar-MA" sz="3600" b="1" dirty="0">
                <a:solidFill>
                  <a:srgbClr val="000000"/>
                </a:solidFill>
                <a:latin typeface="Microsoft Uighur" panose="02000000000000000000" pitchFamily="2" charset="-78"/>
                <a:ea typeface="Tajawal Bold Bold"/>
                <a:cs typeface="Microsoft Uighur" panose="02000000000000000000" pitchFamily="2" charset="-78"/>
                <a:sym typeface="Tajawal Bold Bold"/>
                <a:rtl/>
              </a:rPr>
              <a:t> أو القسمة</a:t>
            </a:r>
            <a:r>
              <a:rPr lang="ar-EG" sz="3600" b="1" dirty="0">
                <a:solidFill>
                  <a:srgbClr val="000000"/>
                </a:solidFill>
                <a:latin typeface="Microsoft Uighur" panose="02000000000000000000" pitchFamily="2" charset="-78"/>
                <a:ea typeface="Tajawal Bold Bold"/>
                <a:cs typeface="Microsoft Uighur" panose="02000000000000000000" pitchFamily="2" charset="-78"/>
                <a:sym typeface="Tajawal Bold Bold"/>
                <a:rtl/>
              </a:rPr>
              <a:t>.</a:t>
            </a:r>
          </a:p>
        </p:txBody>
      </p:sp>
      <p:sp>
        <p:nvSpPr>
          <p:cNvPr id="2" name="Rectangle 1">
            <a:extLst>
              <a:ext uri="{FF2B5EF4-FFF2-40B4-BE49-F238E27FC236}">
                <a16:creationId xmlns:a16="http://schemas.microsoft.com/office/drawing/2014/main" id="{71DDDC85-4923-812B-3CF4-60E88995D0BC}"/>
              </a:ext>
            </a:extLst>
          </p:cNvPr>
          <p:cNvSpPr/>
          <p:nvPr/>
        </p:nvSpPr>
        <p:spPr>
          <a:xfrm>
            <a:off x="0" y="-85154"/>
            <a:ext cx="12446000" cy="1178860"/>
          </a:xfrm>
          <a:prstGeom prst="rect">
            <a:avLst/>
          </a:prstGeom>
          <a:solidFill>
            <a:srgbClr val="2C3C6A"/>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09630" rtl="1"/>
            <a:endParaRPr lang="fr-FR" sz="1200" dirty="0"/>
          </a:p>
        </p:txBody>
      </p:sp>
      <p:grpSp>
        <p:nvGrpSpPr>
          <p:cNvPr id="5" name="Group 76">
            <a:extLst>
              <a:ext uri="{FF2B5EF4-FFF2-40B4-BE49-F238E27FC236}">
                <a16:creationId xmlns:a16="http://schemas.microsoft.com/office/drawing/2014/main" id="{0C013F6C-308A-424B-A8D0-48FF83D51224}"/>
              </a:ext>
            </a:extLst>
          </p:cNvPr>
          <p:cNvGrpSpPr/>
          <p:nvPr/>
        </p:nvGrpSpPr>
        <p:grpSpPr>
          <a:xfrm>
            <a:off x="8168133" y="954518"/>
            <a:ext cx="3883545" cy="772129"/>
            <a:chOff x="0" y="0"/>
            <a:chExt cx="2132678" cy="371685"/>
          </a:xfrm>
        </p:grpSpPr>
        <p:sp>
          <p:nvSpPr>
            <p:cNvPr id="6" name="Freeform 77">
              <a:extLst>
                <a:ext uri="{FF2B5EF4-FFF2-40B4-BE49-F238E27FC236}">
                  <a16:creationId xmlns:a16="http://schemas.microsoft.com/office/drawing/2014/main" id="{310D687F-8152-E7D0-12B3-F131B2229720}"/>
                </a:ext>
              </a:extLst>
            </p:cNvPr>
            <p:cNvSpPr/>
            <p:nvPr/>
          </p:nvSpPr>
          <p:spPr>
            <a:xfrm>
              <a:off x="39997" y="45156"/>
              <a:ext cx="2092681" cy="325824"/>
            </a:xfrm>
            <a:custGeom>
              <a:avLst/>
              <a:gdLst/>
              <a:ahLst/>
              <a:cxnLst/>
              <a:rect l="l" t="t" r="r" b="b"/>
              <a:pathLst>
                <a:path w="2092681" h="325824">
                  <a:moveTo>
                    <a:pt x="643" y="296049"/>
                  </a:moveTo>
                  <a:cubicBezTo>
                    <a:pt x="-1897" y="304939"/>
                    <a:pt x="3183" y="311289"/>
                    <a:pt x="14178" y="312559"/>
                  </a:cubicBezTo>
                  <a:cubicBezTo>
                    <a:pt x="26792" y="313829"/>
                    <a:pt x="37829" y="313829"/>
                    <a:pt x="50444" y="313829"/>
                  </a:cubicBezTo>
                  <a:cubicBezTo>
                    <a:pt x="100900" y="315099"/>
                    <a:pt x="151357" y="315099"/>
                    <a:pt x="203391" y="316369"/>
                  </a:cubicBezTo>
                  <a:cubicBezTo>
                    <a:pt x="231773" y="317639"/>
                    <a:pt x="260155" y="318909"/>
                    <a:pt x="286960" y="320179"/>
                  </a:cubicBezTo>
                  <a:cubicBezTo>
                    <a:pt x="334264" y="321449"/>
                    <a:pt x="379990" y="321449"/>
                    <a:pt x="427294" y="322719"/>
                  </a:cubicBezTo>
                  <a:cubicBezTo>
                    <a:pt x="446215" y="322719"/>
                    <a:pt x="463560" y="322719"/>
                    <a:pt x="482481" y="321449"/>
                  </a:cubicBezTo>
                  <a:cubicBezTo>
                    <a:pt x="490365" y="321449"/>
                    <a:pt x="499825" y="320179"/>
                    <a:pt x="507709" y="320179"/>
                  </a:cubicBezTo>
                  <a:cubicBezTo>
                    <a:pt x="539245" y="321449"/>
                    <a:pt x="1169956" y="312559"/>
                    <a:pt x="1201492" y="313829"/>
                  </a:cubicBezTo>
                  <a:cubicBezTo>
                    <a:pt x="1245642" y="315099"/>
                    <a:pt x="1367054" y="315099"/>
                    <a:pt x="1411203" y="315099"/>
                  </a:cubicBezTo>
                  <a:cubicBezTo>
                    <a:pt x="1428548" y="315099"/>
                    <a:pt x="1444316" y="313829"/>
                    <a:pt x="1461660" y="313829"/>
                  </a:cubicBezTo>
                  <a:lnTo>
                    <a:pt x="1546806" y="317639"/>
                  </a:lnTo>
                  <a:cubicBezTo>
                    <a:pt x="1608301" y="320179"/>
                    <a:pt x="1668218" y="317639"/>
                    <a:pt x="1729713" y="321449"/>
                  </a:cubicBezTo>
                  <a:cubicBezTo>
                    <a:pt x="1832203" y="326529"/>
                    <a:pt x="1936271" y="320179"/>
                    <a:pt x="2029181" y="325259"/>
                  </a:cubicBezTo>
                  <a:cubicBezTo>
                    <a:pt x="2049501" y="326529"/>
                    <a:pt x="2069821" y="325259"/>
                    <a:pt x="2092681" y="325259"/>
                  </a:cubicBezTo>
                  <a:lnTo>
                    <a:pt x="2092681" y="265569"/>
                  </a:lnTo>
                  <a:cubicBezTo>
                    <a:pt x="2091411" y="231832"/>
                    <a:pt x="2090141" y="223058"/>
                    <a:pt x="2090141" y="213736"/>
                  </a:cubicBezTo>
                  <a:cubicBezTo>
                    <a:pt x="2090141" y="202951"/>
                    <a:pt x="2093951" y="191984"/>
                    <a:pt x="2087601" y="181199"/>
                  </a:cubicBezTo>
                  <a:cubicBezTo>
                    <a:pt x="2079981" y="174070"/>
                    <a:pt x="2068551" y="33505"/>
                    <a:pt x="2068551" y="26377"/>
                  </a:cubicBezTo>
                  <a:cubicBezTo>
                    <a:pt x="2066011" y="21441"/>
                    <a:pt x="2064741" y="16323"/>
                    <a:pt x="2062201" y="11388"/>
                  </a:cubicBezTo>
                  <a:cubicBezTo>
                    <a:pt x="2062201" y="9926"/>
                    <a:pt x="2060931" y="8463"/>
                    <a:pt x="2059661" y="5644"/>
                  </a:cubicBezTo>
                  <a:cubicBezTo>
                    <a:pt x="2049501" y="3104"/>
                    <a:pt x="2040611" y="1834"/>
                    <a:pt x="2030451" y="564"/>
                  </a:cubicBezTo>
                  <a:cubicBezTo>
                    <a:pt x="2022831" y="-706"/>
                    <a:pt x="2015211" y="564"/>
                    <a:pt x="2008861" y="564"/>
                  </a:cubicBezTo>
                  <a:lnTo>
                    <a:pt x="6294" y="5644"/>
                  </a:lnTo>
                  <a:lnTo>
                    <a:pt x="643" y="296049"/>
                  </a:lnTo>
                  <a:close/>
                </a:path>
              </a:pathLst>
            </a:custGeom>
            <a:solidFill>
              <a:srgbClr val="96C15E"/>
            </a:solidFill>
          </p:spPr>
          <p:txBody>
            <a:bodyPr/>
            <a:lstStyle/>
            <a:p>
              <a:pPr marL="0" algn="r" defTabSz="914400" rtl="1" eaLnBrk="1" latinLnBrk="0" hangingPunct="1"/>
              <a:endParaRPr lang="fr-FR" b="1">
                <a:latin typeface="Microsoft Uighur" panose="02000000000000000000" pitchFamily="2" charset="-78"/>
                <a:cs typeface="Microsoft Uighur" panose="02000000000000000000" pitchFamily="2" charset="-78"/>
              </a:endParaRPr>
            </a:p>
          </p:txBody>
        </p:sp>
        <p:sp>
          <p:nvSpPr>
            <p:cNvPr id="15" name="Freeform 78">
              <a:extLst>
                <a:ext uri="{FF2B5EF4-FFF2-40B4-BE49-F238E27FC236}">
                  <a16:creationId xmlns:a16="http://schemas.microsoft.com/office/drawing/2014/main" id="{BCEAFABC-93BD-7A92-B84A-F118B46BD24A}"/>
                </a:ext>
              </a:extLst>
            </p:cNvPr>
            <p:cNvSpPr/>
            <p:nvPr/>
          </p:nvSpPr>
          <p:spPr>
            <a:xfrm>
              <a:off x="11430" y="16510"/>
              <a:ext cx="2071718" cy="317075"/>
            </a:xfrm>
            <a:custGeom>
              <a:avLst/>
              <a:gdLst/>
              <a:ahLst/>
              <a:cxnLst/>
              <a:rect l="l" t="t" r="r" b="b"/>
              <a:pathLst>
                <a:path w="2071718" h="317075">
                  <a:moveTo>
                    <a:pt x="2071718" y="317075"/>
                  </a:moveTo>
                  <a:lnTo>
                    <a:pt x="0" y="309455"/>
                  </a:lnTo>
                  <a:lnTo>
                    <a:pt x="0" y="116440"/>
                  </a:lnTo>
                  <a:lnTo>
                    <a:pt x="7620" y="20320"/>
                  </a:lnTo>
                  <a:lnTo>
                    <a:pt x="1032962" y="0"/>
                  </a:lnTo>
                  <a:lnTo>
                    <a:pt x="2050128" y="8890"/>
                  </a:lnTo>
                  <a:close/>
                </a:path>
              </a:pathLst>
            </a:custGeom>
            <a:solidFill>
              <a:srgbClr val="F8F8F8"/>
            </a:solidFill>
          </p:spPr>
          <p:txBody>
            <a:bodyPr/>
            <a:lstStyle/>
            <a:p>
              <a:endParaRPr lang="fr-FR" b="1">
                <a:latin typeface="Microsoft Uighur" panose="02000000000000000000" pitchFamily="2" charset="-78"/>
                <a:cs typeface="Microsoft Uighur" panose="02000000000000000000" pitchFamily="2" charset="-78"/>
              </a:endParaRPr>
            </a:p>
          </p:txBody>
        </p:sp>
        <p:sp>
          <p:nvSpPr>
            <p:cNvPr id="16" name="Freeform 79">
              <a:extLst>
                <a:ext uri="{FF2B5EF4-FFF2-40B4-BE49-F238E27FC236}">
                  <a16:creationId xmlns:a16="http://schemas.microsoft.com/office/drawing/2014/main" id="{C8742356-70AC-9742-ADD0-1D2F67F3ACC8}"/>
                </a:ext>
              </a:extLst>
            </p:cNvPr>
            <p:cNvSpPr/>
            <p:nvPr/>
          </p:nvSpPr>
          <p:spPr>
            <a:xfrm>
              <a:off x="-215" y="0"/>
              <a:ext cx="2096063" cy="343039"/>
            </a:xfrm>
            <a:custGeom>
              <a:avLst/>
              <a:gdLst/>
              <a:ahLst/>
              <a:cxnLst/>
              <a:rect l="l" t="t" r="r" b="b"/>
              <a:pathLst>
                <a:path w="2096063" h="343039">
                  <a:moveTo>
                    <a:pt x="2063043" y="21590"/>
                  </a:moveTo>
                  <a:cubicBezTo>
                    <a:pt x="2064313" y="34290"/>
                    <a:pt x="2064313" y="44450"/>
                    <a:pt x="2065583" y="52340"/>
                  </a:cubicBezTo>
                  <a:cubicBezTo>
                    <a:pt x="2068123" y="57275"/>
                    <a:pt x="2069393" y="62393"/>
                    <a:pt x="2071933" y="67328"/>
                  </a:cubicBezTo>
                  <a:cubicBezTo>
                    <a:pt x="2071933" y="74457"/>
                    <a:pt x="2084633" y="215022"/>
                    <a:pt x="2090983" y="222151"/>
                  </a:cubicBezTo>
                  <a:cubicBezTo>
                    <a:pt x="2097333" y="232936"/>
                    <a:pt x="2093523" y="243903"/>
                    <a:pt x="2093523" y="254687"/>
                  </a:cubicBezTo>
                  <a:cubicBezTo>
                    <a:pt x="2093523" y="264192"/>
                    <a:pt x="2094793" y="272966"/>
                    <a:pt x="2096063" y="282785"/>
                  </a:cubicBezTo>
                  <a:lnTo>
                    <a:pt x="2096063" y="342475"/>
                  </a:lnTo>
                  <a:cubicBezTo>
                    <a:pt x="2073203" y="342475"/>
                    <a:pt x="2052883" y="343745"/>
                    <a:pt x="2032563" y="342475"/>
                  </a:cubicBezTo>
                  <a:cubicBezTo>
                    <a:pt x="1930756" y="337395"/>
                    <a:pt x="1826689" y="343745"/>
                    <a:pt x="1724198" y="338665"/>
                  </a:cubicBezTo>
                  <a:cubicBezTo>
                    <a:pt x="1662704" y="334855"/>
                    <a:pt x="1602786" y="337395"/>
                    <a:pt x="1541292" y="334855"/>
                  </a:cubicBezTo>
                  <a:lnTo>
                    <a:pt x="1456146" y="331045"/>
                  </a:lnTo>
                  <a:cubicBezTo>
                    <a:pt x="1438801" y="331045"/>
                    <a:pt x="1423033" y="332315"/>
                    <a:pt x="1405689" y="332315"/>
                  </a:cubicBezTo>
                  <a:cubicBezTo>
                    <a:pt x="1361539" y="331045"/>
                    <a:pt x="1240127" y="332315"/>
                    <a:pt x="1195977" y="331045"/>
                  </a:cubicBezTo>
                  <a:cubicBezTo>
                    <a:pt x="1164442" y="329775"/>
                    <a:pt x="533730" y="338665"/>
                    <a:pt x="502195" y="337395"/>
                  </a:cubicBezTo>
                  <a:cubicBezTo>
                    <a:pt x="494311" y="337395"/>
                    <a:pt x="484850" y="338665"/>
                    <a:pt x="476966" y="338665"/>
                  </a:cubicBezTo>
                  <a:cubicBezTo>
                    <a:pt x="458045" y="338665"/>
                    <a:pt x="440700" y="339935"/>
                    <a:pt x="421779" y="339935"/>
                  </a:cubicBezTo>
                  <a:cubicBezTo>
                    <a:pt x="374476" y="339935"/>
                    <a:pt x="328749" y="338665"/>
                    <a:pt x="281446" y="337395"/>
                  </a:cubicBezTo>
                  <a:cubicBezTo>
                    <a:pt x="253064" y="336125"/>
                    <a:pt x="224682" y="334855"/>
                    <a:pt x="197876" y="333585"/>
                  </a:cubicBezTo>
                  <a:cubicBezTo>
                    <a:pt x="147420" y="332315"/>
                    <a:pt x="96963" y="331045"/>
                    <a:pt x="44929" y="331045"/>
                  </a:cubicBezTo>
                  <a:cubicBezTo>
                    <a:pt x="34505" y="331045"/>
                    <a:pt x="25615" y="331045"/>
                    <a:pt x="15455" y="329775"/>
                  </a:cubicBezTo>
                  <a:cubicBezTo>
                    <a:pt x="6565" y="328505"/>
                    <a:pt x="1485" y="322155"/>
                    <a:pt x="4025" y="313265"/>
                  </a:cubicBezTo>
                  <a:cubicBezTo>
                    <a:pt x="12915" y="282106"/>
                    <a:pt x="9105" y="277536"/>
                    <a:pt x="7835" y="272784"/>
                  </a:cubicBezTo>
                  <a:cubicBezTo>
                    <a:pt x="6565" y="263096"/>
                    <a:pt x="2755" y="253591"/>
                    <a:pt x="4025" y="243903"/>
                  </a:cubicBezTo>
                  <a:cubicBezTo>
                    <a:pt x="1485" y="231839"/>
                    <a:pt x="-3595" y="82500"/>
                    <a:pt x="4025" y="70253"/>
                  </a:cubicBezTo>
                  <a:cubicBezTo>
                    <a:pt x="5295" y="67877"/>
                    <a:pt x="4025" y="65318"/>
                    <a:pt x="5295" y="62941"/>
                  </a:cubicBezTo>
                  <a:cubicBezTo>
                    <a:pt x="6565" y="59103"/>
                    <a:pt x="9105" y="54899"/>
                    <a:pt x="10375" y="44450"/>
                  </a:cubicBezTo>
                  <a:cubicBezTo>
                    <a:pt x="10375" y="41910"/>
                    <a:pt x="11645" y="39370"/>
                    <a:pt x="12915" y="38100"/>
                  </a:cubicBezTo>
                  <a:cubicBezTo>
                    <a:pt x="34505" y="35560"/>
                    <a:pt x="57543" y="30480"/>
                    <a:pt x="82772" y="29210"/>
                  </a:cubicBezTo>
                  <a:cubicBezTo>
                    <a:pt x="125345" y="25400"/>
                    <a:pt x="167918" y="22860"/>
                    <a:pt x="212067" y="20320"/>
                  </a:cubicBezTo>
                  <a:cubicBezTo>
                    <a:pt x="242026" y="17780"/>
                    <a:pt x="271985" y="16510"/>
                    <a:pt x="300367" y="13970"/>
                  </a:cubicBezTo>
                  <a:cubicBezTo>
                    <a:pt x="328749" y="11430"/>
                    <a:pt x="358708" y="8890"/>
                    <a:pt x="387090" y="8890"/>
                  </a:cubicBezTo>
                  <a:cubicBezTo>
                    <a:pt x="418626" y="7620"/>
                    <a:pt x="450161" y="10160"/>
                    <a:pt x="481697" y="8890"/>
                  </a:cubicBezTo>
                  <a:cubicBezTo>
                    <a:pt x="521116" y="8890"/>
                    <a:pt x="1235397" y="6350"/>
                    <a:pt x="1274816" y="5080"/>
                  </a:cubicBezTo>
                  <a:cubicBezTo>
                    <a:pt x="1312659" y="3810"/>
                    <a:pt x="1350502" y="2540"/>
                    <a:pt x="1389921" y="2540"/>
                  </a:cubicBezTo>
                  <a:cubicBezTo>
                    <a:pt x="1454569" y="1270"/>
                    <a:pt x="1517640" y="0"/>
                    <a:pt x="1582288" y="0"/>
                  </a:cubicBezTo>
                  <a:cubicBezTo>
                    <a:pt x="1609093" y="0"/>
                    <a:pt x="1637475" y="2540"/>
                    <a:pt x="1664280" y="2540"/>
                  </a:cubicBezTo>
                  <a:cubicBezTo>
                    <a:pt x="1738389" y="3810"/>
                    <a:pt x="1814074" y="5080"/>
                    <a:pt x="1888183" y="7620"/>
                  </a:cubicBezTo>
                  <a:cubicBezTo>
                    <a:pt x="1927603" y="8890"/>
                    <a:pt x="1967022" y="12700"/>
                    <a:pt x="2006442" y="16510"/>
                  </a:cubicBezTo>
                  <a:lnTo>
                    <a:pt x="2032563" y="16510"/>
                  </a:lnTo>
                  <a:cubicBezTo>
                    <a:pt x="2043993" y="17780"/>
                    <a:pt x="2052883" y="20320"/>
                    <a:pt x="2063043" y="21590"/>
                  </a:cubicBezTo>
                  <a:close/>
                  <a:moveTo>
                    <a:pt x="2073203" y="325965"/>
                  </a:moveTo>
                  <a:cubicBezTo>
                    <a:pt x="2074473" y="309455"/>
                    <a:pt x="2075743" y="296755"/>
                    <a:pt x="2075743" y="284055"/>
                  </a:cubicBezTo>
                  <a:cubicBezTo>
                    <a:pt x="2074473" y="272052"/>
                    <a:pt x="2073203" y="262365"/>
                    <a:pt x="2073203" y="251946"/>
                  </a:cubicBezTo>
                  <a:cubicBezTo>
                    <a:pt x="2073203" y="247193"/>
                    <a:pt x="2075743" y="242441"/>
                    <a:pt x="2074473" y="237688"/>
                  </a:cubicBezTo>
                  <a:cubicBezTo>
                    <a:pt x="2074473" y="233301"/>
                    <a:pt x="2073203" y="228731"/>
                    <a:pt x="2071933" y="224344"/>
                  </a:cubicBezTo>
                  <a:cubicBezTo>
                    <a:pt x="2066853" y="217581"/>
                    <a:pt x="2055423" y="77565"/>
                    <a:pt x="2055423" y="70801"/>
                  </a:cubicBezTo>
                  <a:cubicBezTo>
                    <a:pt x="2052883" y="65135"/>
                    <a:pt x="2050343" y="59286"/>
                    <a:pt x="2047803" y="53619"/>
                  </a:cubicBezTo>
                  <a:cubicBezTo>
                    <a:pt x="2046533" y="44450"/>
                    <a:pt x="2045263" y="43180"/>
                    <a:pt x="2028516" y="41910"/>
                  </a:cubicBezTo>
                  <a:cubicBezTo>
                    <a:pt x="2023786" y="41910"/>
                    <a:pt x="2020633" y="41910"/>
                    <a:pt x="2015902" y="40640"/>
                  </a:cubicBezTo>
                  <a:cubicBezTo>
                    <a:pt x="1976483" y="36830"/>
                    <a:pt x="1935487" y="31750"/>
                    <a:pt x="1896067" y="30480"/>
                  </a:cubicBezTo>
                  <a:cubicBezTo>
                    <a:pt x="1799884" y="26670"/>
                    <a:pt x="1702123" y="25400"/>
                    <a:pt x="1605940" y="22860"/>
                  </a:cubicBezTo>
                  <a:lnTo>
                    <a:pt x="1492412" y="22860"/>
                  </a:lnTo>
                  <a:cubicBezTo>
                    <a:pt x="1441955" y="22860"/>
                    <a:pt x="1391498" y="22860"/>
                    <a:pt x="1342618" y="24130"/>
                  </a:cubicBezTo>
                  <a:cubicBezTo>
                    <a:pt x="1300045" y="25400"/>
                    <a:pt x="582610" y="29210"/>
                    <a:pt x="540037" y="29210"/>
                  </a:cubicBezTo>
                  <a:cubicBezTo>
                    <a:pt x="470659" y="29210"/>
                    <a:pt x="401281" y="26670"/>
                    <a:pt x="331903" y="33020"/>
                  </a:cubicBezTo>
                  <a:cubicBezTo>
                    <a:pt x="295637" y="36830"/>
                    <a:pt x="260948" y="36830"/>
                    <a:pt x="226258" y="38100"/>
                  </a:cubicBezTo>
                  <a:cubicBezTo>
                    <a:pt x="166341" y="41910"/>
                    <a:pt x="106423" y="45720"/>
                    <a:pt x="46506" y="50800"/>
                  </a:cubicBezTo>
                  <a:cubicBezTo>
                    <a:pt x="33235" y="50800"/>
                    <a:pt x="30695" y="52157"/>
                    <a:pt x="29425" y="54350"/>
                  </a:cubicBezTo>
                  <a:cubicBezTo>
                    <a:pt x="28155" y="57641"/>
                    <a:pt x="28155" y="60931"/>
                    <a:pt x="26885" y="64221"/>
                  </a:cubicBezTo>
                  <a:cubicBezTo>
                    <a:pt x="25615" y="69705"/>
                    <a:pt x="23075" y="75006"/>
                    <a:pt x="21805" y="80489"/>
                  </a:cubicBezTo>
                  <a:cubicBezTo>
                    <a:pt x="16725" y="86339"/>
                    <a:pt x="23075" y="229280"/>
                    <a:pt x="25615" y="235129"/>
                  </a:cubicBezTo>
                  <a:cubicBezTo>
                    <a:pt x="25615" y="241344"/>
                    <a:pt x="25615" y="247741"/>
                    <a:pt x="26885" y="253956"/>
                  </a:cubicBezTo>
                  <a:cubicBezTo>
                    <a:pt x="26885" y="258526"/>
                    <a:pt x="29425" y="263096"/>
                    <a:pt x="29425" y="267666"/>
                  </a:cubicBezTo>
                  <a:cubicBezTo>
                    <a:pt x="29425" y="272601"/>
                    <a:pt x="29425" y="277536"/>
                    <a:pt x="28155" y="284055"/>
                  </a:cubicBezTo>
                  <a:lnTo>
                    <a:pt x="28155" y="294215"/>
                  </a:lnTo>
                  <a:cubicBezTo>
                    <a:pt x="28155" y="304375"/>
                    <a:pt x="31965" y="308185"/>
                    <a:pt x="40855" y="308185"/>
                  </a:cubicBezTo>
                  <a:cubicBezTo>
                    <a:pt x="60697" y="308185"/>
                    <a:pt x="82772" y="309455"/>
                    <a:pt x="103270" y="309455"/>
                  </a:cubicBezTo>
                  <a:cubicBezTo>
                    <a:pt x="133229" y="309455"/>
                    <a:pt x="164764" y="306915"/>
                    <a:pt x="194723" y="309455"/>
                  </a:cubicBezTo>
                  <a:cubicBezTo>
                    <a:pt x="243603" y="313265"/>
                    <a:pt x="292483" y="315805"/>
                    <a:pt x="341363" y="314535"/>
                  </a:cubicBezTo>
                  <a:cubicBezTo>
                    <a:pt x="372899" y="313265"/>
                    <a:pt x="402858" y="315805"/>
                    <a:pt x="434393" y="315805"/>
                  </a:cubicBezTo>
                  <a:cubicBezTo>
                    <a:pt x="480120" y="315805"/>
                    <a:pt x="525846" y="314535"/>
                    <a:pt x="571573" y="315805"/>
                  </a:cubicBezTo>
                  <a:cubicBezTo>
                    <a:pt x="639374" y="317075"/>
                    <a:pt x="1383614" y="306915"/>
                    <a:pt x="1452992" y="309455"/>
                  </a:cubicBezTo>
                  <a:cubicBezTo>
                    <a:pt x="1482951" y="310725"/>
                    <a:pt x="1512910" y="311995"/>
                    <a:pt x="1541292" y="311995"/>
                  </a:cubicBezTo>
                  <a:cubicBezTo>
                    <a:pt x="1593326" y="314535"/>
                    <a:pt x="1643783" y="310725"/>
                    <a:pt x="1695816" y="314535"/>
                  </a:cubicBezTo>
                  <a:cubicBezTo>
                    <a:pt x="1738389" y="317075"/>
                    <a:pt x="1780962" y="317075"/>
                    <a:pt x="1823535" y="319615"/>
                  </a:cubicBezTo>
                  <a:cubicBezTo>
                    <a:pt x="1886606" y="323425"/>
                    <a:pt x="1949678" y="325965"/>
                    <a:pt x="2012749" y="327235"/>
                  </a:cubicBezTo>
                  <a:cubicBezTo>
                    <a:pt x="2035103" y="327235"/>
                    <a:pt x="2052883" y="325965"/>
                    <a:pt x="2073203" y="325965"/>
                  </a:cubicBezTo>
                  <a:close/>
                </a:path>
              </a:pathLst>
            </a:custGeom>
            <a:solidFill>
              <a:srgbClr val="2A2B39"/>
            </a:solidFill>
          </p:spPr>
          <p:txBody>
            <a:bodyPr/>
            <a:lstStyle/>
            <a:p>
              <a:pPr marL="0" algn="r" defTabSz="914400" rtl="1" eaLnBrk="1" latinLnBrk="0" hangingPunct="1"/>
              <a:endParaRPr lang="fr-FR" b="1">
                <a:latin typeface="Microsoft Uighur" panose="02000000000000000000" pitchFamily="2" charset="-78"/>
                <a:cs typeface="Microsoft Uighur" panose="02000000000000000000" pitchFamily="2" charset="-78"/>
              </a:endParaRPr>
            </a:p>
          </p:txBody>
        </p:sp>
      </p:grpSp>
      <p:sp>
        <p:nvSpPr>
          <p:cNvPr id="17" name="TextBox 40">
            <a:extLst>
              <a:ext uri="{FF2B5EF4-FFF2-40B4-BE49-F238E27FC236}">
                <a16:creationId xmlns:a16="http://schemas.microsoft.com/office/drawing/2014/main" id="{F652943D-E200-4EEF-69BD-95D4D3AE6F38}"/>
              </a:ext>
            </a:extLst>
          </p:cNvPr>
          <p:cNvSpPr txBox="1"/>
          <p:nvPr/>
        </p:nvSpPr>
        <p:spPr>
          <a:xfrm>
            <a:off x="8071428" y="1235998"/>
            <a:ext cx="4007576" cy="330860"/>
          </a:xfrm>
          <a:prstGeom prst="rect">
            <a:avLst/>
          </a:prstGeom>
        </p:spPr>
        <p:txBody>
          <a:bodyPr wrap="square" lIns="0" tIns="0" rIns="0" bIns="0" rtlCol="0" anchor="t">
            <a:spAutoFit/>
          </a:bodyPr>
          <a:lstStyle/>
          <a:p>
            <a:pPr algn="ctr">
              <a:lnSpc>
                <a:spcPts val="1969"/>
              </a:lnSpc>
              <a:spcBef>
                <a:spcPct val="0"/>
              </a:spcBef>
            </a:pPr>
            <a:r>
              <a:rPr lang="ar-MA" sz="3600" b="1" dirty="0">
                <a:solidFill>
                  <a:srgbClr val="2A2B39"/>
                </a:solidFill>
                <a:latin typeface="Microsoft Uighur" panose="02000000000000000000" pitchFamily="2" charset="-78"/>
                <a:ea typeface="Ballpoint"/>
                <a:cs typeface="Microsoft Uighur" panose="02000000000000000000" pitchFamily="2" charset="-78"/>
                <a:sym typeface="Ballpoint"/>
              </a:rPr>
              <a:t>مسارات الدعم (المستوى 4)</a:t>
            </a:r>
            <a:endParaRPr lang="en-US" sz="3600" b="1" dirty="0">
              <a:solidFill>
                <a:srgbClr val="2A2B39"/>
              </a:solidFill>
              <a:latin typeface="Microsoft Uighur" panose="02000000000000000000" pitchFamily="2" charset="-78"/>
              <a:ea typeface="Ballpoint"/>
              <a:cs typeface="Microsoft Uighur" panose="02000000000000000000" pitchFamily="2" charset="-78"/>
              <a:sym typeface="Ballpoint"/>
            </a:endParaRPr>
          </a:p>
        </p:txBody>
      </p:sp>
      <p:sp>
        <p:nvSpPr>
          <p:cNvPr id="8" name="Freeform 14">
            <a:extLst>
              <a:ext uri="{FF2B5EF4-FFF2-40B4-BE49-F238E27FC236}">
                <a16:creationId xmlns:a16="http://schemas.microsoft.com/office/drawing/2014/main" id="{EC8AC5A2-1E27-1D74-91B3-708740BE9711}"/>
              </a:ext>
            </a:extLst>
          </p:cNvPr>
          <p:cNvSpPr/>
          <p:nvPr/>
        </p:nvSpPr>
        <p:spPr>
          <a:xfrm rot="-10800000">
            <a:off x="432885" y="511992"/>
            <a:ext cx="4574137" cy="789045"/>
          </a:xfrm>
          <a:custGeom>
            <a:avLst/>
            <a:gdLst/>
            <a:ahLst/>
            <a:cxnLst/>
            <a:rect l="l" t="t" r="r" b="b"/>
            <a:pathLst>
              <a:path w="9738946" h="1826052">
                <a:moveTo>
                  <a:pt x="0" y="0"/>
                </a:moveTo>
                <a:lnTo>
                  <a:pt x="9738946" y="0"/>
                </a:lnTo>
                <a:lnTo>
                  <a:pt x="9738946" y="1826053"/>
                </a:lnTo>
                <a:lnTo>
                  <a:pt x="0" y="1826053"/>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fr-FR"/>
          </a:p>
        </p:txBody>
      </p:sp>
      <p:sp>
        <p:nvSpPr>
          <p:cNvPr id="9" name="TextBox 15">
            <a:extLst>
              <a:ext uri="{FF2B5EF4-FFF2-40B4-BE49-F238E27FC236}">
                <a16:creationId xmlns:a16="http://schemas.microsoft.com/office/drawing/2014/main" id="{2B7979C7-D818-59EF-80D9-8DE2A943567A}"/>
              </a:ext>
            </a:extLst>
          </p:cNvPr>
          <p:cNvSpPr txBox="1"/>
          <p:nvPr/>
        </p:nvSpPr>
        <p:spPr>
          <a:xfrm>
            <a:off x="886963" y="593998"/>
            <a:ext cx="2668497" cy="492443"/>
          </a:xfrm>
          <a:prstGeom prst="rect">
            <a:avLst/>
          </a:prstGeom>
        </p:spPr>
        <p:txBody>
          <a:bodyPr wrap="square" lIns="0" tIns="0" rIns="0" bIns="0" rtlCol="0" anchor="t">
            <a:spAutoFit/>
          </a:bodyPr>
          <a:lstStyle/>
          <a:p>
            <a:pPr lvl="0" algn="ctr" rtl="1">
              <a:defRPr/>
            </a:pPr>
            <a:r>
              <a:rPr lang="ar-SA" sz="3200" b="1" dirty="0">
                <a:latin typeface="Microsoft Uighur" panose="02000000000000000000" pitchFamily="2" charset="-78"/>
                <a:ea typeface="Calibri" panose="020F0502020204030204" pitchFamily="34" charset="0"/>
                <a:cs typeface="Microsoft Uighur" panose="02000000000000000000" pitchFamily="2" charset="-78"/>
              </a:rPr>
              <a:t>توصيف المسارات</a:t>
            </a:r>
            <a:endParaRPr lang="ar-MA" sz="4400" b="1" dirty="0">
              <a:latin typeface="Microsoft Uighur" panose="02000000000000000000" pitchFamily="2" charset="-78"/>
              <a:ea typeface="Calibri" panose="020F0502020204030204" pitchFamily="34" charset="0"/>
              <a:cs typeface="Microsoft Uighur" panose="02000000000000000000" pitchFamily="2" charset="-78"/>
            </a:endParaRPr>
          </a:p>
        </p:txBody>
      </p:sp>
    </p:spTree>
    <p:extLst>
      <p:ext uri="{BB962C8B-B14F-4D97-AF65-F5344CB8AC3E}">
        <p14:creationId xmlns:p14="http://schemas.microsoft.com/office/powerpoint/2010/main" val="353895567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249BF9-E1A4-037F-AFF6-DB67C10BC7D7}"/>
            </a:ext>
          </a:extLst>
        </p:cNvPr>
        <p:cNvGrpSpPr/>
        <p:nvPr/>
      </p:nvGrpSpPr>
      <p:grpSpPr>
        <a:xfrm>
          <a:off x="0" y="0"/>
          <a:ext cx="0" cy="0"/>
          <a:chOff x="0" y="0"/>
          <a:chExt cx="0" cy="0"/>
        </a:xfrm>
      </p:grpSpPr>
      <p:sp>
        <p:nvSpPr>
          <p:cNvPr id="12" name="TextBox 12">
            <a:extLst>
              <a:ext uri="{FF2B5EF4-FFF2-40B4-BE49-F238E27FC236}">
                <a16:creationId xmlns:a16="http://schemas.microsoft.com/office/drawing/2014/main" id="{6A1BDEE3-0600-2A1C-1DEA-0B227786E7CF}"/>
              </a:ext>
            </a:extLst>
          </p:cNvPr>
          <p:cNvSpPr txBox="1"/>
          <p:nvPr/>
        </p:nvSpPr>
        <p:spPr>
          <a:xfrm>
            <a:off x="685800" y="348201"/>
            <a:ext cx="2572330" cy="705321"/>
          </a:xfrm>
          <a:prstGeom prst="rect">
            <a:avLst/>
          </a:prstGeom>
        </p:spPr>
        <p:txBody>
          <a:bodyPr lIns="0" tIns="0" rIns="0" bIns="0" rtlCol="0" anchor="t">
            <a:spAutoFit/>
          </a:bodyPr>
          <a:lstStyle/>
          <a:p>
            <a:pPr algn="r" rtl="1">
              <a:lnSpc>
                <a:spcPts val="5460"/>
              </a:lnSpc>
              <a:spcBef>
                <a:spcPct val="0"/>
              </a:spcBef>
            </a:pPr>
            <a:r>
              <a:rPr lang="ar-EG" sz="4200" b="1">
                <a:solidFill>
                  <a:srgbClr val="FFFEFE"/>
                </a:solidFill>
                <a:latin typeface="Microsoft Uighur" panose="02000000000000000000" pitchFamily="2" charset="-78"/>
                <a:ea typeface="Tajawal Bold"/>
                <a:cs typeface="Microsoft Uighur" panose="02000000000000000000" pitchFamily="2" charset="-78"/>
                <a:sym typeface="Tajawal Bold"/>
                <a:rtl/>
              </a:rPr>
              <a:t>المسارات</a:t>
            </a:r>
          </a:p>
        </p:txBody>
      </p:sp>
      <p:grpSp>
        <p:nvGrpSpPr>
          <p:cNvPr id="33" name="Group 69">
            <a:extLst>
              <a:ext uri="{FF2B5EF4-FFF2-40B4-BE49-F238E27FC236}">
                <a16:creationId xmlns:a16="http://schemas.microsoft.com/office/drawing/2014/main" id="{493D6A1F-0B04-2672-0B96-6948620D5489}"/>
              </a:ext>
            </a:extLst>
          </p:cNvPr>
          <p:cNvGrpSpPr/>
          <p:nvPr/>
        </p:nvGrpSpPr>
        <p:grpSpPr>
          <a:xfrm>
            <a:off x="6229294" y="2724946"/>
            <a:ext cx="5627885" cy="4024197"/>
            <a:chOff x="0" y="0"/>
            <a:chExt cx="2807467" cy="997865"/>
          </a:xfrm>
        </p:grpSpPr>
        <p:sp>
          <p:nvSpPr>
            <p:cNvPr id="34" name="Freeform 70">
              <a:extLst>
                <a:ext uri="{FF2B5EF4-FFF2-40B4-BE49-F238E27FC236}">
                  <a16:creationId xmlns:a16="http://schemas.microsoft.com/office/drawing/2014/main" id="{D0353E32-3E41-DE4C-3148-769CB096A89B}"/>
                </a:ext>
              </a:extLst>
            </p:cNvPr>
            <p:cNvSpPr/>
            <p:nvPr/>
          </p:nvSpPr>
          <p:spPr>
            <a:xfrm>
              <a:off x="40014" y="45156"/>
              <a:ext cx="2767453" cy="952003"/>
            </a:xfrm>
            <a:custGeom>
              <a:avLst/>
              <a:gdLst/>
              <a:ahLst/>
              <a:cxnLst/>
              <a:rect l="l" t="t" r="r" b="b"/>
              <a:pathLst>
                <a:path w="2767453" h="952003">
                  <a:moveTo>
                    <a:pt x="626" y="922228"/>
                  </a:moveTo>
                  <a:cubicBezTo>
                    <a:pt x="-1914" y="931118"/>
                    <a:pt x="3166" y="937468"/>
                    <a:pt x="17836" y="938738"/>
                  </a:cubicBezTo>
                  <a:cubicBezTo>
                    <a:pt x="34736" y="940008"/>
                    <a:pt x="49523" y="940008"/>
                    <a:pt x="66423" y="940008"/>
                  </a:cubicBezTo>
                  <a:cubicBezTo>
                    <a:pt x="134022" y="941278"/>
                    <a:pt x="201622" y="941278"/>
                    <a:pt x="271334" y="942549"/>
                  </a:cubicBezTo>
                  <a:cubicBezTo>
                    <a:pt x="309358" y="943818"/>
                    <a:pt x="347383" y="945088"/>
                    <a:pt x="383295" y="946358"/>
                  </a:cubicBezTo>
                  <a:cubicBezTo>
                    <a:pt x="446670" y="947628"/>
                    <a:pt x="507932" y="947628"/>
                    <a:pt x="571306" y="948899"/>
                  </a:cubicBezTo>
                  <a:cubicBezTo>
                    <a:pt x="596656" y="948899"/>
                    <a:pt x="619893" y="948899"/>
                    <a:pt x="645243" y="947628"/>
                  </a:cubicBezTo>
                  <a:cubicBezTo>
                    <a:pt x="655805" y="947628"/>
                    <a:pt x="668480" y="946358"/>
                    <a:pt x="679043" y="946358"/>
                  </a:cubicBezTo>
                  <a:cubicBezTo>
                    <a:pt x="721292" y="947628"/>
                    <a:pt x="1566285" y="938738"/>
                    <a:pt x="1608535" y="940008"/>
                  </a:cubicBezTo>
                  <a:cubicBezTo>
                    <a:pt x="1667684" y="941278"/>
                    <a:pt x="1830345" y="941278"/>
                    <a:pt x="1889495" y="941278"/>
                  </a:cubicBezTo>
                  <a:cubicBezTo>
                    <a:pt x="1912732" y="941278"/>
                    <a:pt x="1933857" y="940008"/>
                    <a:pt x="1957094" y="940008"/>
                  </a:cubicBezTo>
                  <a:lnTo>
                    <a:pt x="2071168" y="943818"/>
                  </a:lnTo>
                  <a:cubicBezTo>
                    <a:pt x="2153555" y="946358"/>
                    <a:pt x="2233829" y="943818"/>
                    <a:pt x="2316216" y="947628"/>
                  </a:cubicBezTo>
                  <a:cubicBezTo>
                    <a:pt x="2453528" y="952708"/>
                    <a:pt x="2592951" y="946358"/>
                    <a:pt x="2703953" y="951438"/>
                  </a:cubicBezTo>
                  <a:cubicBezTo>
                    <a:pt x="2724273" y="952708"/>
                    <a:pt x="2744593" y="951438"/>
                    <a:pt x="2767453" y="951438"/>
                  </a:cubicBezTo>
                  <a:lnTo>
                    <a:pt x="2767453" y="891749"/>
                  </a:lnTo>
                  <a:cubicBezTo>
                    <a:pt x="2766183" y="843822"/>
                    <a:pt x="2764913" y="811187"/>
                    <a:pt x="2764913" y="776512"/>
                  </a:cubicBezTo>
                  <a:cubicBezTo>
                    <a:pt x="2764913" y="736397"/>
                    <a:pt x="2768723" y="695603"/>
                    <a:pt x="2762373" y="655489"/>
                  </a:cubicBezTo>
                  <a:cubicBezTo>
                    <a:pt x="2754753" y="628973"/>
                    <a:pt x="2743323" y="106128"/>
                    <a:pt x="2743323" y="79612"/>
                  </a:cubicBezTo>
                  <a:cubicBezTo>
                    <a:pt x="2740783" y="61254"/>
                    <a:pt x="2739513" y="42217"/>
                    <a:pt x="2736973" y="23860"/>
                  </a:cubicBezTo>
                  <a:cubicBezTo>
                    <a:pt x="2736973" y="18420"/>
                    <a:pt x="2735703" y="12981"/>
                    <a:pt x="2734433" y="5644"/>
                  </a:cubicBezTo>
                  <a:cubicBezTo>
                    <a:pt x="2724273" y="3104"/>
                    <a:pt x="2715383" y="1834"/>
                    <a:pt x="2705223" y="564"/>
                  </a:cubicBezTo>
                  <a:cubicBezTo>
                    <a:pt x="2697603" y="-706"/>
                    <a:pt x="2689983" y="564"/>
                    <a:pt x="2683633" y="564"/>
                  </a:cubicBezTo>
                  <a:lnTo>
                    <a:pt x="7273" y="5644"/>
                  </a:lnTo>
                  <a:lnTo>
                    <a:pt x="626" y="922228"/>
                  </a:lnTo>
                  <a:close/>
                </a:path>
              </a:pathLst>
            </a:custGeom>
            <a:solidFill>
              <a:srgbClr val="AABCEE"/>
            </a:solidFill>
          </p:spPr>
          <p:txBody>
            <a:bodyPr/>
            <a:lstStyle/>
            <a:p>
              <a:endParaRPr lang="fr-FR" sz="4000" b="1">
                <a:latin typeface="Microsoft Uighur" panose="02000000000000000000" pitchFamily="2" charset="-78"/>
                <a:cs typeface="Microsoft Uighur" panose="02000000000000000000" pitchFamily="2" charset="-78"/>
              </a:endParaRPr>
            </a:p>
          </p:txBody>
        </p:sp>
        <p:sp>
          <p:nvSpPr>
            <p:cNvPr id="35" name="Freeform 71">
              <a:extLst>
                <a:ext uri="{FF2B5EF4-FFF2-40B4-BE49-F238E27FC236}">
                  <a16:creationId xmlns:a16="http://schemas.microsoft.com/office/drawing/2014/main" id="{F7B94D91-483A-1E85-999E-1A5805FD83CA}"/>
                </a:ext>
              </a:extLst>
            </p:cNvPr>
            <p:cNvSpPr/>
            <p:nvPr/>
          </p:nvSpPr>
          <p:spPr>
            <a:xfrm>
              <a:off x="11430" y="16510"/>
              <a:ext cx="2746507" cy="943255"/>
            </a:xfrm>
            <a:custGeom>
              <a:avLst/>
              <a:gdLst/>
              <a:ahLst/>
              <a:cxnLst/>
              <a:rect l="l" t="t" r="r" b="b"/>
              <a:pathLst>
                <a:path w="2746507" h="943255">
                  <a:moveTo>
                    <a:pt x="2746507" y="943255"/>
                  </a:moveTo>
                  <a:lnTo>
                    <a:pt x="0" y="935634"/>
                  </a:lnTo>
                  <a:lnTo>
                    <a:pt x="0" y="336705"/>
                  </a:lnTo>
                  <a:lnTo>
                    <a:pt x="7620" y="20320"/>
                  </a:lnTo>
                  <a:lnTo>
                    <a:pt x="1373058" y="0"/>
                  </a:lnTo>
                  <a:lnTo>
                    <a:pt x="2724917" y="8890"/>
                  </a:lnTo>
                  <a:close/>
                </a:path>
              </a:pathLst>
            </a:custGeom>
            <a:solidFill>
              <a:srgbClr val="F8F8F8"/>
            </a:solidFill>
          </p:spPr>
          <p:txBody>
            <a:bodyPr/>
            <a:lstStyle/>
            <a:p>
              <a:endParaRPr lang="fr-FR" sz="4000" b="1">
                <a:latin typeface="Microsoft Uighur" panose="02000000000000000000" pitchFamily="2" charset="-78"/>
                <a:cs typeface="Microsoft Uighur" panose="02000000000000000000" pitchFamily="2" charset="-78"/>
              </a:endParaRPr>
            </a:p>
          </p:txBody>
        </p:sp>
        <p:sp>
          <p:nvSpPr>
            <p:cNvPr id="36" name="Freeform 72">
              <a:extLst>
                <a:ext uri="{FF2B5EF4-FFF2-40B4-BE49-F238E27FC236}">
                  <a16:creationId xmlns:a16="http://schemas.microsoft.com/office/drawing/2014/main" id="{656E8024-BB81-0F05-0CDF-28FD241E92C8}"/>
                </a:ext>
              </a:extLst>
            </p:cNvPr>
            <p:cNvSpPr/>
            <p:nvPr/>
          </p:nvSpPr>
          <p:spPr>
            <a:xfrm>
              <a:off x="-215" y="0"/>
              <a:ext cx="2770852" cy="969219"/>
            </a:xfrm>
            <a:custGeom>
              <a:avLst/>
              <a:gdLst/>
              <a:ahLst/>
              <a:cxnLst/>
              <a:rect l="l" t="t" r="r" b="b"/>
              <a:pathLst>
                <a:path w="2770852" h="969219">
                  <a:moveTo>
                    <a:pt x="2737832" y="21590"/>
                  </a:moveTo>
                  <a:cubicBezTo>
                    <a:pt x="2739102" y="34290"/>
                    <a:pt x="2739102" y="44450"/>
                    <a:pt x="2740372" y="53378"/>
                  </a:cubicBezTo>
                  <a:cubicBezTo>
                    <a:pt x="2742912" y="71735"/>
                    <a:pt x="2744182" y="90772"/>
                    <a:pt x="2746722" y="109130"/>
                  </a:cubicBezTo>
                  <a:cubicBezTo>
                    <a:pt x="2746722" y="135646"/>
                    <a:pt x="2759422" y="658491"/>
                    <a:pt x="2765772" y="685007"/>
                  </a:cubicBezTo>
                  <a:cubicBezTo>
                    <a:pt x="2772122" y="725122"/>
                    <a:pt x="2768312" y="765916"/>
                    <a:pt x="2768312" y="806030"/>
                  </a:cubicBezTo>
                  <a:cubicBezTo>
                    <a:pt x="2768312" y="841385"/>
                    <a:pt x="2769582" y="874020"/>
                    <a:pt x="2770852" y="908964"/>
                  </a:cubicBezTo>
                  <a:lnTo>
                    <a:pt x="2770852" y="968655"/>
                  </a:lnTo>
                  <a:cubicBezTo>
                    <a:pt x="2747992" y="968655"/>
                    <a:pt x="2727672" y="969924"/>
                    <a:pt x="2707352" y="968655"/>
                  </a:cubicBezTo>
                  <a:cubicBezTo>
                    <a:pt x="2571918" y="963574"/>
                    <a:pt x="2432494" y="969924"/>
                    <a:pt x="2295183" y="964844"/>
                  </a:cubicBezTo>
                  <a:cubicBezTo>
                    <a:pt x="2212796" y="961034"/>
                    <a:pt x="2132522" y="963574"/>
                    <a:pt x="2050135" y="961034"/>
                  </a:cubicBezTo>
                  <a:lnTo>
                    <a:pt x="1936061" y="957224"/>
                  </a:lnTo>
                  <a:cubicBezTo>
                    <a:pt x="1912824" y="957224"/>
                    <a:pt x="1891699" y="958494"/>
                    <a:pt x="1868462" y="958494"/>
                  </a:cubicBezTo>
                  <a:cubicBezTo>
                    <a:pt x="1809312" y="957224"/>
                    <a:pt x="1646651" y="958494"/>
                    <a:pt x="1587502" y="957224"/>
                  </a:cubicBezTo>
                  <a:cubicBezTo>
                    <a:pt x="1545252" y="955955"/>
                    <a:pt x="700259" y="964844"/>
                    <a:pt x="658010" y="963574"/>
                  </a:cubicBezTo>
                  <a:cubicBezTo>
                    <a:pt x="647447" y="963574"/>
                    <a:pt x="634772" y="964844"/>
                    <a:pt x="624210" y="964844"/>
                  </a:cubicBezTo>
                  <a:cubicBezTo>
                    <a:pt x="598860" y="964844"/>
                    <a:pt x="575623" y="966114"/>
                    <a:pt x="550273" y="966114"/>
                  </a:cubicBezTo>
                  <a:cubicBezTo>
                    <a:pt x="486899" y="966114"/>
                    <a:pt x="425637" y="964844"/>
                    <a:pt x="362262" y="963574"/>
                  </a:cubicBezTo>
                  <a:cubicBezTo>
                    <a:pt x="324237" y="962305"/>
                    <a:pt x="286213" y="961034"/>
                    <a:pt x="250301" y="959764"/>
                  </a:cubicBezTo>
                  <a:cubicBezTo>
                    <a:pt x="182701" y="958494"/>
                    <a:pt x="115102" y="957224"/>
                    <a:pt x="45390" y="957224"/>
                  </a:cubicBezTo>
                  <a:cubicBezTo>
                    <a:pt x="34505" y="957224"/>
                    <a:pt x="25615" y="957224"/>
                    <a:pt x="15455" y="955955"/>
                  </a:cubicBezTo>
                  <a:cubicBezTo>
                    <a:pt x="6565" y="954684"/>
                    <a:pt x="1485" y="948334"/>
                    <a:pt x="4025" y="939444"/>
                  </a:cubicBezTo>
                  <a:cubicBezTo>
                    <a:pt x="12915" y="908015"/>
                    <a:pt x="9105" y="891018"/>
                    <a:pt x="7835" y="873340"/>
                  </a:cubicBezTo>
                  <a:cubicBezTo>
                    <a:pt x="6565" y="837305"/>
                    <a:pt x="2755" y="801950"/>
                    <a:pt x="4025" y="765916"/>
                  </a:cubicBezTo>
                  <a:cubicBezTo>
                    <a:pt x="1485" y="721042"/>
                    <a:pt x="-3595" y="165562"/>
                    <a:pt x="4025" y="120008"/>
                  </a:cubicBezTo>
                  <a:cubicBezTo>
                    <a:pt x="5295" y="111169"/>
                    <a:pt x="4025" y="101651"/>
                    <a:pt x="5295" y="92812"/>
                  </a:cubicBezTo>
                  <a:cubicBezTo>
                    <a:pt x="6565" y="78534"/>
                    <a:pt x="9105" y="62896"/>
                    <a:pt x="10375" y="44450"/>
                  </a:cubicBezTo>
                  <a:cubicBezTo>
                    <a:pt x="10375" y="41910"/>
                    <a:pt x="11645" y="39370"/>
                    <a:pt x="12915" y="38100"/>
                  </a:cubicBezTo>
                  <a:cubicBezTo>
                    <a:pt x="34505" y="35560"/>
                    <a:pt x="62290" y="30480"/>
                    <a:pt x="96089" y="29210"/>
                  </a:cubicBezTo>
                  <a:cubicBezTo>
                    <a:pt x="153126" y="25400"/>
                    <a:pt x="210163" y="22860"/>
                    <a:pt x="269313" y="20320"/>
                  </a:cubicBezTo>
                  <a:cubicBezTo>
                    <a:pt x="309450" y="17780"/>
                    <a:pt x="349587" y="16510"/>
                    <a:pt x="387612" y="13970"/>
                  </a:cubicBezTo>
                  <a:cubicBezTo>
                    <a:pt x="425637" y="11430"/>
                    <a:pt x="465774" y="8890"/>
                    <a:pt x="503799" y="8890"/>
                  </a:cubicBezTo>
                  <a:cubicBezTo>
                    <a:pt x="546048" y="7620"/>
                    <a:pt x="588298" y="10160"/>
                    <a:pt x="630547" y="8890"/>
                  </a:cubicBezTo>
                  <a:cubicBezTo>
                    <a:pt x="683359" y="8890"/>
                    <a:pt x="1640314" y="6350"/>
                    <a:pt x="1693126" y="5080"/>
                  </a:cubicBezTo>
                  <a:cubicBezTo>
                    <a:pt x="1743825" y="3810"/>
                    <a:pt x="1794525" y="2540"/>
                    <a:pt x="1847337" y="2540"/>
                  </a:cubicBezTo>
                  <a:cubicBezTo>
                    <a:pt x="1933949" y="1270"/>
                    <a:pt x="2018448" y="0"/>
                    <a:pt x="2105060" y="0"/>
                  </a:cubicBezTo>
                  <a:cubicBezTo>
                    <a:pt x="2140972" y="0"/>
                    <a:pt x="2178997" y="2540"/>
                    <a:pt x="2214909" y="2540"/>
                  </a:cubicBezTo>
                  <a:cubicBezTo>
                    <a:pt x="2314195" y="3810"/>
                    <a:pt x="2415595" y="5080"/>
                    <a:pt x="2514881" y="7620"/>
                  </a:cubicBezTo>
                  <a:cubicBezTo>
                    <a:pt x="2567693" y="8890"/>
                    <a:pt x="2620505" y="12700"/>
                    <a:pt x="2673318" y="16510"/>
                  </a:cubicBezTo>
                  <a:lnTo>
                    <a:pt x="2707352" y="16510"/>
                  </a:lnTo>
                  <a:cubicBezTo>
                    <a:pt x="2718782" y="17780"/>
                    <a:pt x="2727672" y="20320"/>
                    <a:pt x="2737832" y="21590"/>
                  </a:cubicBezTo>
                  <a:close/>
                  <a:moveTo>
                    <a:pt x="2747992" y="952144"/>
                  </a:moveTo>
                  <a:cubicBezTo>
                    <a:pt x="2749262" y="935634"/>
                    <a:pt x="2750532" y="922934"/>
                    <a:pt x="2750532" y="910234"/>
                  </a:cubicBezTo>
                  <a:cubicBezTo>
                    <a:pt x="2749262" y="870621"/>
                    <a:pt x="2747992" y="834586"/>
                    <a:pt x="2747992" y="795831"/>
                  </a:cubicBezTo>
                  <a:cubicBezTo>
                    <a:pt x="2747992" y="778154"/>
                    <a:pt x="2750532" y="760476"/>
                    <a:pt x="2749262" y="742799"/>
                  </a:cubicBezTo>
                  <a:cubicBezTo>
                    <a:pt x="2749262" y="726481"/>
                    <a:pt x="2747992" y="709484"/>
                    <a:pt x="2746722" y="693166"/>
                  </a:cubicBezTo>
                  <a:cubicBezTo>
                    <a:pt x="2741642" y="668010"/>
                    <a:pt x="2730212" y="147204"/>
                    <a:pt x="2730212" y="122048"/>
                  </a:cubicBezTo>
                  <a:cubicBezTo>
                    <a:pt x="2727672" y="100971"/>
                    <a:pt x="2725132" y="79214"/>
                    <a:pt x="2722592" y="58137"/>
                  </a:cubicBezTo>
                  <a:cubicBezTo>
                    <a:pt x="2721322" y="44450"/>
                    <a:pt x="2720052" y="43180"/>
                    <a:pt x="2702892" y="41910"/>
                  </a:cubicBezTo>
                  <a:cubicBezTo>
                    <a:pt x="2696555" y="41910"/>
                    <a:pt x="2692330" y="41910"/>
                    <a:pt x="2685992" y="40640"/>
                  </a:cubicBezTo>
                  <a:cubicBezTo>
                    <a:pt x="2633180" y="36830"/>
                    <a:pt x="2578256" y="31750"/>
                    <a:pt x="2525444" y="30480"/>
                  </a:cubicBezTo>
                  <a:cubicBezTo>
                    <a:pt x="2396582" y="26670"/>
                    <a:pt x="2265608" y="25400"/>
                    <a:pt x="2136747" y="22860"/>
                  </a:cubicBezTo>
                  <a:lnTo>
                    <a:pt x="1984648" y="22860"/>
                  </a:lnTo>
                  <a:cubicBezTo>
                    <a:pt x="1917049" y="22860"/>
                    <a:pt x="1849450" y="22860"/>
                    <a:pt x="1783963" y="24130"/>
                  </a:cubicBezTo>
                  <a:cubicBezTo>
                    <a:pt x="1726925" y="25400"/>
                    <a:pt x="765746" y="29210"/>
                    <a:pt x="708709" y="29210"/>
                  </a:cubicBezTo>
                  <a:cubicBezTo>
                    <a:pt x="615760" y="29210"/>
                    <a:pt x="522811" y="26670"/>
                    <a:pt x="429862" y="33020"/>
                  </a:cubicBezTo>
                  <a:cubicBezTo>
                    <a:pt x="381275" y="36830"/>
                    <a:pt x="334800" y="36830"/>
                    <a:pt x="288325" y="38100"/>
                  </a:cubicBezTo>
                  <a:cubicBezTo>
                    <a:pt x="208051" y="41910"/>
                    <a:pt x="127777" y="45720"/>
                    <a:pt x="47502" y="50800"/>
                  </a:cubicBezTo>
                  <a:cubicBezTo>
                    <a:pt x="33235" y="50800"/>
                    <a:pt x="30695" y="52698"/>
                    <a:pt x="29425" y="60857"/>
                  </a:cubicBezTo>
                  <a:cubicBezTo>
                    <a:pt x="28155" y="73095"/>
                    <a:pt x="28155" y="85333"/>
                    <a:pt x="26885" y="97571"/>
                  </a:cubicBezTo>
                  <a:cubicBezTo>
                    <a:pt x="25615" y="117969"/>
                    <a:pt x="23075" y="137686"/>
                    <a:pt x="21805" y="158083"/>
                  </a:cubicBezTo>
                  <a:cubicBezTo>
                    <a:pt x="16725" y="179840"/>
                    <a:pt x="23075" y="711524"/>
                    <a:pt x="25615" y="733280"/>
                  </a:cubicBezTo>
                  <a:cubicBezTo>
                    <a:pt x="25615" y="756397"/>
                    <a:pt x="25615" y="780194"/>
                    <a:pt x="26885" y="803310"/>
                  </a:cubicBezTo>
                  <a:cubicBezTo>
                    <a:pt x="26885" y="820308"/>
                    <a:pt x="29425" y="837305"/>
                    <a:pt x="29425" y="854303"/>
                  </a:cubicBezTo>
                  <a:cubicBezTo>
                    <a:pt x="29425" y="872660"/>
                    <a:pt x="29425" y="891018"/>
                    <a:pt x="28155" y="910234"/>
                  </a:cubicBezTo>
                  <a:lnTo>
                    <a:pt x="28155" y="920394"/>
                  </a:lnTo>
                  <a:cubicBezTo>
                    <a:pt x="28155" y="930555"/>
                    <a:pt x="31965" y="934365"/>
                    <a:pt x="40855" y="934365"/>
                  </a:cubicBezTo>
                  <a:cubicBezTo>
                    <a:pt x="66515" y="934365"/>
                    <a:pt x="96089" y="935634"/>
                    <a:pt x="123552" y="935634"/>
                  </a:cubicBezTo>
                  <a:cubicBezTo>
                    <a:pt x="163689" y="935634"/>
                    <a:pt x="205939" y="933094"/>
                    <a:pt x="246076" y="935634"/>
                  </a:cubicBezTo>
                  <a:cubicBezTo>
                    <a:pt x="311563" y="939444"/>
                    <a:pt x="377050" y="941984"/>
                    <a:pt x="442537" y="940715"/>
                  </a:cubicBezTo>
                  <a:cubicBezTo>
                    <a:pt x="484786" y="939444"/>
                    <a:pt x="524923" y="941984"/>
                    <a:pt x="567173" y="941984"/>
                  </a:cubicBezTo>
                  <a:cubicBezTo>
                    <a:pt x="628435" y="941984"/>
                    <a:pt x="689697" y="940715"/>
                    <a:pt x="750959" y="941984"/>
                  </a:cubicBezTo>
                  <a:cubicBezTo>
                    <a:pt x="841796" y="943255"/>
                    <a:pt x="1838887" y="933094"/>
                    <a:pt x="1931836" y="935634"/>
                  </a:cubicBezTo>
                  <a:cubicBezTo>
                    <a:pt x="1971974" y="936905"/>
                    <a:pt x="2012111" y="938175"/>
                    <a:pt x="2050135" y="938175"/>
                  </a:cubicBezTo>
                  <a:cubicBezTo>
                    <a:pt x="2119847" y="940715"/>
                    <a:pt x="2187447" y="936905"/>
                    <a:pt x="2257159" y="940715"/>
                  </a:cubicBezTo>
                  <a:cubicBezTo>
                    <a:pt x="2314195" y="943255"/>
                    <a:pt x="2371232" y="943255"/>
                    <a:pt x="2428270" y="945794"/>
                  </a:cubicBezTo>
                  <a:cubicBezTo>
                    <a:pt x="2512769" y="949605"/>
                    <a:pt x="2597268" y="952144"/>
                    <a:pt x="2681767" y="953415"/>
                  </a:cubicBezTo>
                  <a:cubicBezTo>
                    <a:pt x="2709892" y="953415"/>
                    <a:pt x="2727672" y="952144"/>
                    <a:pt x="2747992" y="952144"/>
                  </a:cubicBezTo>
                  <a:close/>
                </a:path>
              </a:pathLst>
            </a:custGeom>
            <a:solidFill>
              <a:srgbClr val="2A2B39"/>
            </a:solidFill>
          </p:spPr>
          <p:txBody>
            <a:bodyPr/>
            <a:lstStyle/>
            <a:p>
              <a:endParaRPr lang="fr-FR" sz="4000" b="1">
                <a:latin typeface="Microsoft Uighur" panose="02000000000000000000" pitchFamily="2" charset="-78"/>
                <a:cs typeface="Microsoft Uighur" panose="02000000000000000000" pitchFamily="2" charset="-78"/>
              </a:endParaRPr>
            </a:p>
          </p:txBody>
        </p:sp>
      </p:grpSp>
      <p:grpSp>
        <p:nvGrpSpPr>
          <p:cNvPr id="37" name="Group 73">
            <a:extLst>
              <a:ext uri="{FF2B5EF4-FFF2-40B4-BE49-F238E27FC236}">
                <a16:creationId xmlns:a16="http://schemas.microsoft.com/office/drawing/2014/main" id="{418E4ACC-C0AD-35B7-A02E-857FED66F2C2}"/>
              </a:ext>
            </a:extLst>
          </p:cNvPr>
          <p:cNvGrpSpPr/>
          <p:nvPr/>
        </p:nvGrpSpPr>
        <p:grpSpPr>
          <a:xfrm>
            <a:off x="7190132" y="1946644"/>
            <a:ext cx="3272319" cy="922281"/>
            <a:chOff x="0" y="0"/>
            <a:chExt cx="2176971" cy="372326"/>
          </a:xfrm>
        </p:grpSpPr>
        <p:sp>
          <p:nvSpPr>
            <p:cNvPr id="38" name="Freeform 74">
              <a:extLst>
                <a:ext uri="{FF2B5EF4-FFF2-40B4-BE49-F238E27FC236}">
                  <a16:creationId xmlns:a16="http://schemas.microsoft.com/office/drawing/2014/main" id="{507DD64A-B82C-8D9A-C6B0-385E41334F54}"/>
                </a:ext>
              </a:extLst>
            </p:cNvPr>
            <p:cNvSpPr/>
            <p:nvPr/>
          </p:nvSpPr>
          <p:spPr>
            <a:xfrm>
              <a:off x="39998" y="45156"/>
              <a:ext cx="2136973" cy="326465"/>
            </a:xfrm>
            <a:custGeom>
              <a:avLst/>
              <a:gdLst/>
              <a:ahLst/>
              <a:cxnLst/>
              <a:rect l="l" t="t" r="r" b="b"/>
              <a:pathLst>
                <a:path w="2136973" h="326465">
                  <a:moveTo>
                    <a:pt x="642" y="296690"/>
                  </a:moveTo>
                  <a:cubicBezTo>
                    <a:pt x="-1898" y="305580"/>
                    <a:pt x="3182" y="311930"/>
                    <a:pt x="14418" y="313200"/>
                  </a:cubicBezTo>
                  <a:cubicBezTo>
                    <a:pt x="27313" y="314470"/>
                    <a:pt x="38597" y="314470"/>
                    <a:pt x="51493" y="314470"/>
                  </a:cubicBezTo>
                  <a:cubicBezTo>
                    <a:pt x="103075" y="315740"/>
                    <a:pt x="154657" y="315740"/>
                    <a:pt x="207851" y="317010"/>
                  </a:cubicBezTo>
                  <a:cubicBezTo>
                    <a:pt x="236866" y="318280"/>
                    <a:pt x="265881" y="319550"/>
                    <a:pt x="293284" y="320820"/>
                  </a:cubicBezTo>
                  <a:cubicBezTo>
                    <a:pt x="341642" y="322090"/>
                    <a:pt x="388388" y="322090"/>
                    <a:pt x="436747" y="323360"/>
                  </a:cubicBezTo>
                  <a:cubicBezTo>
                    <a:pt x="456090" y="323360"/>
                    <a:pt x="473821" y="323360"/>
                    <a:pt x="493165" y="322090"/>
                  </a:cubicBezTo>
                  <a:cubicBezTo>
                    <a:pt x="501224" y="322090"/>
                    <a:pt x="510896" y="320820"/>
                    <a:pt x="518956" y="320820"/>
                  </a:cubicBezTo>
                  <a:cubicBezTo>
                    <a:pt x="551194" y="322090"/>
                    <a:pt x="1195971" y="313200"/>
                    <a:pt x="1228210" y="314470"/>
                  </a:cubicBezTo>
                  <a:cubicBezTo>
                    <a:pt x="1273344" y="315740"/>
                    <a:pt x="1397464" y="315740"/>
                    <a:pt x="1442598" y="315740"/>
                  </a:cubicBezTo>
                  <a:cubicBezTo>
                    <a:pt x="1460330" y="315740"/>
                    <a:pt x="1476449" y="314470"/>
                    <a:pt x="1494180" y="314470"/>
                  </a:cubicBezTo>
                  <a:lnTo>
                    <a:pt x="1581225" y="318280"/>
                  </a:lnTo>
                  <a:cubicBezTo>
                    <a:pt x="1644091" y="320820"/>
                    <a:pt x="1705345" y="318280"/>
                    <a:pt x="1768211" y="322090"/>
                  </a:cubicBezTo>
                  <a:cubicBezTo>
                    <a:pt x="1872987" y="327170"/>
                    <a:pt x="1979375" y="320820"/>
                    <a:pt x="2073473" y="325900"/>
                  </a:cubicBezTo>
                  <a:cubicBezTo>
                    <a:pt x="2093793" y="327170"/>
                    <a:pt x="2114113" y="325900"/>
                    <a:pt x="2136973" y="325900"/>
                  </a:cubicBezTo>
                  <a:lnTo>
                    <a:pt x="2136973" y="266210"/>
                  </a:lnTo>
                  <a:cubicBezTo>
                    <a:pt x="2135703" y="232458"/>
                    <a:pt x="2134433" y="223660"/>
                    <a:pt x="2134433" y="214312"/>
                  </a:cubicBezTo>
                  <a:cubicBezTo>
                    <a:pt x="2134433" y="203497"/>
                    <a:pt x="2138243" y="192499"/>
                    <a:pt x="2131893" y="181685"/>
                  </a:cubicBezTo>
                  <a:cubicBezTo>
                    <a:pt x="2124273" y="174536"/>
                    <a:pt x="2112843" y="33580"/>
                    <a:pt x="2112843" y="26431"/>
                  </a:cubicBezTo>
                  <a:cubicBezTo>
                    <a:pt x="2110303" y="21482"/>
                    <a:pt x="2109033" y="16350"/>
                    <a:pt x="2106493" y="11401"/>
                  </a:cubicBezTo>
                  <a:cubicBezTo>
                    <a:pt x="2106493" y="9934"/>
                    <a:pt x="2105223" y="8468"/>
                    <a:pt x="2103953" y="5644"/>
                  </a:cubicBezTo>
                  <a:cubicBezTo>
                    <a:pt x="2093793" y="3104"/>
                    <a:pt x="2084903" y="1834"/>
                    <a:pt x="2074743" y="564"/>
                  </a:cubicBezTo>
                  <a:cubicBezTo>
                    <a:pt x="2067123" y="-706"/>
                    <a:pt x="2059503" y="564"/>
                    <a:pt x="2053153" y="564"/>
                  </a:cubicBezTo>
                  <a:lnTo>
                    <a:pt x="6358" y="5644"/>
                  </a:lnTo>
                  <a:lnTo>
                    <a:pt x="642" y="296690"/>
                  </a:lnTo>
                  <a:close/>
                </a:path>
              </a:pathLst>
            </a:custGeom>
            <a:solidFill>
              <a:srgbClr val="C7D5FD"/>
            </a:solidFill>
          </p:spPr>
          <p:txBody>
            <a:bodyPr/>
            <a:lstStyle/>
            <a:p>
              <a:endParaRPr lang="fr-FR" sz="4000" b="1">
                <a:latin typeface="Microsoft Uighur" panose="02000000000000000000" pitchFamily="2" charset="-78"/>
                <a:cs typeface="Microsoft Uighur" panose="02000000000000000000" pitchFamily="2" charset="-78"/>
              </a:endParaRPr>
            </a:p>
          </p:txBody>
        </p:sp>
        <p:sp>
          <p:nvSpPr>
            <p:cNvPr id="39" name="Freeform 75">
              <a:extLst>
                <a:ext uri="{FF2B5EF4-FFF2-40B4-BE49-F238E27FC236}">
                  <a16:creationId xmlns:a16="http://schemas.microsoft.com/office/drawing/2014/main" id="{D14FA364-9E5A-FB96-981D-391B254BEADD}"/>
                </a:ext>
              </a:extLst>
            </p:cNvPr>
            <p:cNvSpPr/>
            <p:nvPr/>
          </p:nvSpPr>
          <p:spPr>
            <a:xfrm>
              <a:off x="11430" y="16510"/>
              <a:ext cx="2116011" cy="317716"/>
            </a:xfrm>
            <a:custGeom>
              <a:avLst/>
              <a:gdLst/>
              <a:ahLst/>
              <a:cxnLst/>
              <a:rect l="l" t="t" r="r" b="b"/>
              <a:pathLst>
                <a:path w="2116011" h="317716">
                  <a:moveTo>
                    <a:pt x="2116011" y="317716"/>
                  </a:moveTo>
                  <a:lnTo>
                    <a:pt x="0" y="310096"/>
                  </a:lnTo>
                  <a:lnTo>
                    <a:pt x="0" y="116665"/>
                  </a:lnTo>
                  <a:lnTo>
                    <a:pt x="7620" y="20320"/>
                  </a:lnTo>
                  <a:lnTo>
                    <a:pt x="1055285" y="0"/>
                  </a:lnTo>
                  <a:lnTo>
                    <a:pt x="2094421" y="8890"/>
                  </a:lnTo>
                  <a:close/>
                </a:path>
              </a:pathLst>
            </a:custGeom>
            <a:solidFill>
              <a:srgbClr val="C7D5FD"/>
            </a:solidFill>
          </p:spPr>
          <p:txBody>
            <a:bodyPr/>
            <a:lstStyle/>
            <a:p>
              <a:pPr marL="0" algn="r" defTabSz="914400" rtl="1" eaLnBrk="1" latinLnBrk="0" hangingPunct="1"/>
              <a:endParaRPr lang="fr-FR" sz="4000" b="1">
                <a:latin typeface="Microsoft Uighur" panose="02000000000000000000" pitchFamily="2" charset="-78"/>
                <a:cs typeface="Microsoft Uighur" panose="02000000000000000000" pitchFamily="2" charset="-78"/>
              </a:endParaRPr>
            </a:p>
          </p:txBody>
        </p:sp>
        <p:sp>
          <p:nvSpPr>
            <p:cNvPr id="40" name="Freeform 76">
              <a:extLst>
                <a:ext uri="{FF2B5EF4-FFF2-40B4-BE49-F238E27FC236}">
                  <a16:creationId xmlns:a16="http://schemas.microsoft.com/office/drawing/2014/main" id="{6409FB64-1D67-A926-3DA2-D60BD00C80D8}"/>
                </a:ext>
              </a:extLst>
            </p:cNvPr>
            <p:cNvSpPr/>
            <p:nvPr/>
          </p:nvSpPr>
          <p:spPr>
            <a:xfrm>
              <a:off x="-215" y="0"/>
              <a:ext cx="2140355" cy="343680"/>
            </a:xfrm>
            <a:custGeom>
              <a:avLst/>
              <a:gdLst/>
              <a:ahLst/>
              <a:cxnLst/>
              <a:rect l="l" t="t" r="r" b="b"/>
              <a:pathLst>
                <a:path w="2140355" h="343680">
                  <a:moveTo>
                    <a:pt x="2107336" y="21590"/>
                  </a:moveTo>
                  <a:cubicBezTo>
                    <a:pt x="2108606" y="34290"/>
                    <a:pt x="2108606" y="44450"/>
                    <a:pt x="2109876" y="52341"/>
                  </a:cubicBezTo>
                  <a:cubicBezTo>
                    <a:pt x="2112416" y="57290"/>
                    <a:pt x="2113686" y="62422"/>
                    <a:pt x="2116226" y="67371"/>
                  </a:cubicBezTo>
                  <a:cubicBezTo>
                    <a:pt x="2116226" y="74520"/>
                    <a:pt x="2128926" y="215476"/>
                    <a:pt x="2135276" y="222625"/>
                  </a:cubicBezTo>
                  <a:cubicBezTo>
                    <a:pt x="2141626" y="233439"/>
                    <a:pt x="2137816" y="244437"/>
                    <a:pt x="2137816" y="255252"/>
                  </a:cubicBezTo>
                  <a:cubicBezTo>
                    <a:pt x="2137816" y="264783"/>
                    <a:pt x="2139086" y="273582"/>
                    <a:pt x="2140356" y="283426"/>
                  </a:cubicBezTo>
                  <a:lnTo>
                    <a:pt x="2140356" y="343116"/>
                  </a:lnTo>
                  <a:cubicBezTo>
                    <a:pt x="2117496" y="343116"/>
                    <a:pt x="2097176" y="344386"/>
                    <a:pt x="2076856" y="343116"/>
                  </a:cubicBezTo>
                  <a:cubicBezTo>
                    <a:pt x="1972841" y="338036"/>
                    <a:pt x="1866453" y="344386"/>
                    <a:pt x="1761677" y="339306"/>
                  </a:cubicBezTo>
                  <a:cubicBezTo>
                    <a:pt x="1698812" y="335496"/>
                    <a:pt x="1637558" y="338036"/>
                    <a:pt x="1574692" y="335496"/>
                  </a:cubicBezTo>
                  <a:lnTo>
                    <a:pt x="1487647" y="331686"/>
                  </a:lnTo>
                  <a:cubicBezTo>
                    <a:pt x="1469916" y="331686"/>
                    <a:pt x="1453796" y="332956"/>
                    <a:pt x="1436065" y="332956"/>
                  </a:cubicBezTo>
                  <a:cubicBezTo>
                    <a:pt x="1390931" y="331686"/>
                    <a:pt x="1266811" y="332956"/>
                    <a:pt x="1221677" y="331686"/>
                  </a:cubicBezTo>
                  <a:cubicBezTo>
                    <a:pt x="1189438" y="330416"/>
                    <a:pt x="544661" y="339306"/>
                    <a:pt x="512422" y="338036"/>
                  </a:cubicBezTo>
                  <a:cubicBezTo>
                    <a:pt x="504363" y="338036"/>
                    <a:pt x="494691" y="339306"/>
                    <a:pt x="486631" y="339306"/>
                  </a:cubicBezTo>
                  <a:cubicBezTo>
                    <a:pt x="467288" y="339306"/>
                    <a:pt x="449557" y="340576"/>
                    <a:pt x="430213" y="340576"/>
                  </a:cubicBezTo>
                  <a:cubicBezTo>
                    <a:pt x="381855" y="340576"/>
                    <a:pt x="335109" y="339306"/>
                    <a:pt x="286750" y="338036"/>
                  </a:cubicBezTo>
                  <a:cubicBezTo>
                    <a:pt x="257736" y="336766"/>
                    <a:pt x="228721" y="335496"/>
                    <a:pt x="201318" y="334226"/>
                  </a:cubicBezTo>
                  <a:cubicBezTo>
                    <a:pt x="149735" y="332956"/>
                    <a:pt x="98153" y="331686"/>
                    <a:pt x="44959" y="331686"/>
                  </a:cubicBezTo>
                  <a:cubicBezTo>
                    <a:pt x="34505" y="331686"/>
                    <a:pt x="25615" y="331686"/>
                    <a:pt x="15455" y="330416"/>
                  </a:cubicBezTo>
                  <a:cubicBezTo>
                    <a:pt x="6565" y="329146"/>
                    <a:pt x="1485" y="322796"/>
                    <a:pt x="4025" y="313906"/>
                  </a:cubicBezTo>
                  <a:cubicBezTo>
                    <a:pt x="12915" y="282747"/>
                    <a:pt x="9105" y="278164"/>
                    <a:pt x="7835" y="273398"/>
                  </a:cubicBezTo>
                  <a:cubicBezTo>
                    <a:pt x="6565" y="263684"/>
                    <a:pt x="2755" y="254152"/>
                    <a:pt x="4025" y="244437"/>
                  </a:cubicBezTo>
                  <a:cubicBezTo>
                    <a:pt x="1485" y="232340"/>
                    <a:pt x="-3595" y="82585"/>
                    <a:pt x="4025" y="70304"/>
                  </a:cubicBezTo>
                  <a:cubicBezTo>
                    <a:pt x="5295" y="67921"/>
                    <a:pt x="4025" y="65355"/>
                    <a:pt x="5295" y="62972"/>
                  </a:cubicBezTo>
                  <a:cubicBezTo>
                    <a:pt x="6565" y="59123"/>
                    <a:pt x="9105" y="54907"/>
                    <a:pt x="10375" y="44450"/>
                  </a:cubicBezTo>
                  <a:cubicBezTo>
                    <a:pt x="10375" y="41910"/>
                    <a:pt x="11645" y="39370"/>
                    <a:pt x="12915" y="38100"/>
                  </a:cubicBezTo>
                  <a:cubicBezTo>
                    <a:pt x="34505" y="35560"/>
                    <a:pt x="57855" y="30480"/>
                    <a:pt x="83646" y="29210"/>
                  </a:cubicBezTo>
                  <a:cubicBezTo>
                    <a:pt x="127168" y="25400"/>
                    <a:pt x="170691" y="22860"/>
                    <a:pt x="215825" y="20320"/>
                  </a:cubicBezTo>
                  <a:cubicBezTo>
                    <a:pt x="246452" y="17780"/>
                    <a:pt x="277079" y="16510"/>
                    <a:pt x="306094" y="13970"/>
                  </a:cubicBezTo>
                  <a:cubicBezTo>
                    <a:pt x="335109" y="11430"/>
                    <a:pt x="365736" y="8890"/>
                    <a:pt x="394751" y="8890"/>
                  </a:cubicBezTo>
                  <a:cubicBezTo>
                    <a:pt x="426989" y="7620"/>
                    <a:pt x="459228" y="10160"/>
                    <a:pt x="491467" y="8890"/>
                  </a:cubicBezTo>
                  <a:cubicBezTo>
                    <a:pt x="531766" y="8890"/>
                    <a:pt x="1261975" y="6350"/>
                    <a:pt x="1302274" y="5080"/>
                  </a:cubicBezTo>
                  <a:cubicBezTo>
                    <a:pt x="1340960" y="3810"/>
                    <a:pt x="1379647" y="2540"/>
                    <a:pt x="1419946" y="2540"/>
                  </a:cubicBezTo>
                  <a:cubicBezTo>
                    <a:pt x="1486035" y="1270"/>
                    <a:pt x="1550513" y="0"/>
                    <a:pt x="1616602" y="0"/>
                  </a:cubicBezTo>
                  <a:cubicBezTo>
                    <a:pt x="1644006" y="0"/>
                    <a:pt x="1673020" y="2540"/>
                    <a:pt x="1700423" y="2540"/>
                  </a:cubicBezTo>
                  <a:cubicBezTo>
                    <a:pt x="1776185" y="3810"/>
                    <a:pt x="1853558" y="5080"/>
                    <a:pt x="1929319" y="7620"/>
                  </a:cubicBezTo>
                  <a:cubicBezTo>
                    <a:pt x="1969618" y="8890"/>
                    <a:pt x="2009916" y="12700"/>
                    <a:pt x="2050215" y="16510"/>
                  </a:cubicBezTo>
                  <a:lnTo>
                    <a:pt x="2076856" y="16510"/>
                  </a:lnTo>
                  <a:cubicBezTo>
                    <a:pt x="2088286" y="17780"/>
                    <a:pt x="2097176" y="20320"/>
                    <a:pt x="2107336" y="21590"/>
                  </a:cubicBezTo>
                  <a:close/>
                  <a:moveTo>
                    <a:pt x="2117496" y="326606"/>
                  </a:moveTo>
                  <a:cubicBezTo>
                    <a:pt x="2118766" y="310096"/>
                    <a:pt x="2120036" y="297396"/>
                    <a:pt x="2120036" y="284696"/>
                  </a:cubicBezTo>
                  <a:cubicBezTo>
                    <a:pt x="2118766" y="272665"/>
                    <a:pt x="2117496" y="262950"/>
                    <a:pt x="2117496" y="252502"/>
                  </a:cubicBezTo>
                  <a:cubicBezTo>
                    <a:pt x="2117496" y="247737"/>
                    <a:pt x="2120036" y="242971"/>
                    <a:pt x="2118766" y="238205"/>
                  </a:cubicBezTo>
                  <a:cubicBezTo>
                    <a:pt x="2118766" y="233806"/>
                    <a:pt x="2117496" y="229224"/>
                    <a:pt x="2116226" y="224824"/>
                  </a:cubicBezTo>
                  <a:cubicBezTo>
                    <a:pt x="2111146" y="218042"/>
                    <a:pt x="2099716" y="77636"/>
                    <a:pt x="2099716" y="70854"/>
                  </a:cubicBezTo>
                  <a:cubicBezTo>
                    <a:pt x="2097176" y="65172"/>
                    <a:pt x="2094636" y="59306"/>
                    <a:pt x="2092096" y="53624"/>
                  </a:cubicBezTo>
                  <a:cubicBezTo>
                    <a:pt x="2090826" y="44450"/>
                    <a:pt x="2089556" y="43180"/>
                    <a:pt x="2072782" y="41910"/>
                  </a:cubicBezTo>
                  <a:cubicBezTo>
                    <a:pt x="2067946" y="41910"/>
                    <a:pt x="2064722" y="41910"/>
                    <a:pt x="2059886" y="40640"/>
                  </a:cubicBezTo>
                  <a:cubicBezTo>
                    <a:pt x="2019588" y="36830"/>
                    <a:pt x="1977677" y="31750"/>
                    <a:pt x="1937379" y="30480"/>
                  </a:cubicBezTo>
                  <a:cubicBezTo>
                    <a:pt x="1839050" y="26670"/>
                    <a:pt x="1739110" y="25400"/>
                    <a:pt x="1640782" y="22860"/>
                  </a:cubicBezTo>
                  <a:lnTo>
                    <a:pt x="1524722" y="22860"/>
                  </a:lnTo>
                  <a:cubicBezTo>
                    <a:pt x="1473140" y="22860"/>
                    <a:pt x="1421558" y="22860"/>
                    <a:pt x="1371587" y="24130"/>
                  </a:cubicBezTo>
                  <a:cubicBezTo>
                    <a:pt x="1328065" y="25400"/>
                    <a:pt x="594631" y="29210"/>
                    <a:pt x="551109" y="29210"/>
                  </a:cubicBezTo>
                  <a:cubicBezTo>
                    <a:pt x="480183" y="29210"/>
                    <a:pt x="409258" y="26670"/>
                    <a:pt x="338333" y="33020"/>
                  </a:cubicBezTo>
                  <a:cubicBezTo>
                    <a:pt x="301258" y="36830"/>
                    <a:pt x="265795" y="36830"/>
                    <a:pt x="230333" y="38100"/>
                  </a:cubicBezTo>
                  <a:cubicBezTo>
                    <a:pt x="169079" y="41910"/>
                    <a:pt x="107825" y="45720"/>
                    <a:pt x="46571" y="50800"/>
                  </a:cubicBezTo>
                  <a:cubicBezTo>
                    <a:pt x="33235" y="50800"/>
                    <a:pt x="30695" y="52157"/>
                    <a:pt x="29425" y="54357"/>
                  </a:cubicBezTo>
                  <a:cubicBezTo>
                    <a:pt x="28155" y="57656"/>
                    <a:pt x="28155" y="60956"/>
                    <a:pt x="26885" y="64255"/>
                  </a:cubicBezTo>
                  <a:cubicBezTo>
                    <a:pt x="25615" y="69754"/>
                    <a:pt x="23075" y="75070"/>
                    <a:pt x="21805" y="80569"/>
                  </a:cubicBezTo>
                  <a:cubicBezTo>
                    <a:pt x="16725" y="86434"/>
                    <a:pt x="23075" y="229773"/>
                    <a:pt x="25615" y="235639"/>
                  </a:cubicBezTo>
                  <a:cubicBezTo>
                    <a:pt x="25615" y="241871"/>
                    <a:pt x="25615" y="248287"/>
                    <a:pt x="26885" y="254519"/>
                  </a:cubicBezTo>
                  <a:cubicBezTo>
                    <a:pt x="26885" y="259101"/>
                    <a:pt x="29425" y="263684"/>
                    <a:pt x="29425" y="268266"/>
                  </a:cubicBezTo>
                  <a:cubicBezTo>
                    <a:pt x="29425" y="273215"/>
                    <a:pt x="29425" y="278164"/>
                    <a:pt x="28155" y="284696"/>
                  </a:cubicBezTo>
                  <a:lnTo>
                    <a:pt x="28155" y="294856"/>
                  </a:lnTo>
                  <a:cubicBezTo>
                    <a:pt x="28155" y="305016"/>
                    <a:pt x="31965" y="308826"/>
                    <a:pt x="40855" y="308826"/>
                  </a:cubicBezTo>
                  <a:cubicBezTo>
                    <a:pt x="61079" y="308826"/>
                    <a:pt x="83646" y="310096"/>
                    <a:pt x="104601" y="310096"/>
                  </a:cubicBezTo>
                  <a:cubicBezTo>
                    <a:pt x="135228" y="310096"/>
                    <a:pt x="167467" y="307556"/>
                    <a:pt x="198094" y="310096"/>
                  </a:cubicBezTo>
                  <a:cubicBezTo>
                    <a:pt x="248064" y="313906"/>
                    <a:pt x="298034" y="316446"/>
                    <a:pt x="348004" y="315176"/>
                  </a:cubicBezTo>
                  <a:cubicBezTo>
                    <a:pt x="380243" y="313906"/>
                    <a:pt x="410870" y="316446"/>
                    <a:pt x="443109" y="316446"/>
                  </a:cubicBezTo>
                  <a:cubicBezTo>
                    <a:pt x="489855" y="316446"/>
                    <a:pt x="536601" y="315176"/>
                    <a:pt x="583348" y="316446"/>
                  </a:cubicBezTo>
                  <a:cubicBezTo>
                    <a:pt x="652661" y="317716"/>
                    <a:pt x="1413498" y="307556"/>
                    <a:pt x="1484423" y="310096"/>
                  </a:cubicBezTo>
                  <a:cubicBezTo>
                    <a:pt x="1515050" y="311366"/>
                    <a:pt x="1545677" y="312636"/>
                    <a:pt x="1574692" y="312636"/>
                  </a:cubicBezTo>
                  <a:cubicBezTo>
                    <a:pt x="1627886" y="315176"/>
                    <a:pt x="1679468" y="311366"/>
                    <a:pt x="1732662" y="315176"/>
                  </a:cubicBezTo>
                  <a:cubicBezTo>
                    <a:pt x="1776185" y="317716"/>
                    <a:pt x="1819707" y="317716"/>
                    <a:pt x="1863230" y="320256"/>
                  </a:cubicBezTo>
                  <a:cubicBezTo>
                    <a:pt x="1927707" y="324066"/>
                    <a:pt x="1992185" y="326606"/>
                    <a:pt x="2056663" y="327876"/>
                  </a:cubicBezTo>
                  <a:cubicBezTo>
                    <a:pt x="2079396" y="327876"/>
                    <a:pt x="2097176" y="326606"/>
                    <a:pt x="2117496" y="326606"/>
                  </a:cubicBezTo>
                  <a:close/>
                </a:path>
              </a:pathLst>
            </a:custGeom>
            <a:solidFill>
              <a:srgbClr val="2A2B39"/>
            </a:solidFill>
          </p:spPr>
          <p:txBody>
            <a:bodyPr/>
            <a:lstStyle/>
            <a:p>
              <a:pPr marL="0" algn="r" defTabSz="914400" rtl="1" eaLnBrk="1" latinLnBrk="0" hangingPunct="1"/>
              <a:endParaRPr lang="fr-FR" sz="4000" b="1">
                <a:latin typeface="Microsoft Uighur" panose="02000000000000000000" pitchFamily="2" charset="-78"/>
                <a:cs typeface="Microsoft Uighur" panose="02000000000000000000" pitchFamily="2" charset="-78"/>
              </a:endParaRPr>
            </a:p>
          </p:txBody>
        </p:sp>
      </p:grpSp>
      <p:sp>
        <p:nvSpPr>
          <p:cNvPr id="41" name="TextBox 40">
            <a:extLst>
              <a:ext uri="{FF2B5EF4-FFF2-40B4-BE49-F238E27FC236}">
                <a16:creationId xmlns:a16="http://schemas.microsoft.com/office/drawing/2014/main" id="{47C738C3-CECF-D0DA-ACB6-06CB83199C03}"/>
              </a:ext>
            </a:extLst>
          </p:cNvPr>
          <p:cNvSpPr txBox="1"/>
          <p:nvPr/>
        </p:nvSpPr>
        <p:spPr>
          <a:xfrm>
            <a:off x="7848063" y="2266867"/>
            <a:ext cx="2162412" cy="377026"/>
          </a:xfrm>
          <a:prstGeom prst="rect">
            <a:avLst/>
          </a:prstGeom>
        </p:spPr>
        <p:txBody>
          <a:bodyPr lIns="0" tIns="0" rIns="0" bIns="0" rtlCol="0" anchor="t">
            <a:spAutoFit/>
          </a:bodyPr>
          <a:lstStyle/>
          <a:p>
            <a:pPr algn="ctr">
              <a:lnSpc>
                <a:spcPts val="1969"/>
              </a:lnSpc>
              <a:spcBef>
                <a:spcPct val="0"/>
              </a:spcBef>
            </a:pPr>
            <a:r>
              <a:rPr lang="ar-SA" sz="4800" b="1" dirty="0">
                <a:solidFill>
                  <a:srgbClr val="2A2B39"/>
                </a:solidFill>
                <a:latin typeface="Microsoft Uighur" panose="02000000000000000000" pitchFamily="2" charset="-78"/>
                <a:ea typeface="Ballpoint"/>
                <a:cs typeface="Microsoft Uighur" panose="02000000000000000000" pitchFamily="2" charset="-78"/>
                <a:sym typeface="Ballpoint"/>
              </a:rPr>
              <a:t>المسار الأول</a:t>
            </a:r>
            <a:endParaRPr lang="en-US" sz="4800" b="1" dirty="0">
              <a:solidFill>
                <a:srgbClr val="2A2B39"/>
              </a:solidFill>
              <a:latin typeface="Microsoft Uighur" panose="02000000000000000000" pitchFamily="2" charset="-78"/>
              <a:ea typeface="Ballpoint"/>
              <a:cs typeface="Microsoft Uighur" panose="02000000000000000000" pitchFamily="2" charset="-78"/>
              <a:sym typeface="Ballpoint"/>
            </a:endParaRPr>
          </a:p>
        </p:txBody>
      </p:sp>
      <p:sp>
        <p:nvSpPr>
          <p:cNvPr id="42" name="TextBox 40">
            <a:extLst>
              <a:ext uri="{FF2B5EF4-FFF2-40B4-BE49-F238E27FC236}">
                <a16:creationId xmlns:a16="http://schemas.microsoft.com/office/drawing/2014/main" id="{3FEC4BE3-3F28-49A9-30DB-5D74CBA73DD1}"/>
              </a:ext>
            </a:extLst>
          </p:cNvPr>
          <p:cNvSpPr txBox="1"/>
          <p:nvPr/>
        </p:nvSpPr>
        <p:spPr>
          <a:xfrm>
            <a:off x="6252208" y="2953897"/>
            <a:ext cx="5296528" cy="2816156"/>
          </a:xfrm>
          <a:prstGeom prst="rect">
            <a:avLst/>
          </a:prstGeom>
        </p:spPr>
        <p:txBody>
          <a:bodyPr wrap="square" lIns="0" tIns="0" rIns="0" bIns="0" rtlCol="0" anchor="t">
            <a:spAutoFit/>
          </a:bodyPr>
          <a:lstStyle/>
          <a:p>
            <a:pPr marL="285750" indent="-285750" algn="r" rtl="1">
              <a:lnSpc>
                <a:spcPts val="2441"/>
              </a:lnSpc>
              <a:buFont typeface="Arial" panose="020B0604020202020204" pitchFamily="34" charset="0"/>
              <a:buChar char="•"/>
            </a:pPr>
            <a:r>
              <a:rPr lang="ar-MA" sz="3200" b="1" dirty="0">
                <a:solidFill>
                  <a:srgbClr val="000000"/>
                </a:solidFill>
                <a:latin typeface="Microsoft Uighur" panose="02000000000000000000" pitchFamily="2" charset="-78"/>
                <a:ea typeface="Tajawal Bold Bold"/>
                <a:cs typeface="Microsoft Uighur" panose="02000000000000000000" pitchFamily="2" charset="-78"/>
                <a:sym typeface="Tajawal Bold Bold"/>
              </a:rPr>
              <a:t>24 يوما.</a:t>
            </a:r>
          </a:p>
          <a:p>
            <a:pPr marL="285750" indent="-285750" algn="r" rtl="1">
              <a:lnSpc>
                <a:spcPts val="2441"/>
              </a:lnSpc>
              <a:buFont typeface="Arial" panose="020B0604020202020204" pitchFamily="34" charset="0"/>
              <a:buChar char="•"/>
            </a:pPr>
            <a:r>
              <a:rPr lang="ar-MA" sz="3200" b="1" dirty="0">
                <a:solidFill>
                  <a:srgbClr val="000000"/>
                </a:solidFill>
                <a:latin typeface="Microsoft Uighur" panose="02000000000000000000" pitchFamily="2" charset="-78"/>
                <a:ea typeface="Tajawal Bold Bold"/>
                <a:cs typeface="Microsoft Uighur" panose="02000000000000000000" pitchFamily="2" charset="-78"/>
                <a:sym typeface="Tajawal Bold Bold"/>
              </a:rPr>
              <a:t>قراءة وكتابة وترتيب أعداد من 0 إلى 999999.</a:t>
            </a:r>
          </a:p>
          <a:p>
            <a:pPr marL="285750" indent="-285750" algn="r" rtl="1">
              <a:lnSpc>
                <a:spcPts val="2441"/>
              </a:lnSpc>
              <a:buFont typeface="Arial" panose="020B0604020202020204" pitchFamily="34" charset="0"/>
              <a:buChar char="•"/>
            </a:pPr>
            <a:r>
              <a:rPr lang="ar-MA" sz="3200" b="1" dirty="0">
                <a:solidFill>
                  <a:srgbClr val="000000"/>
                </a:solidFill>
                <a:latin typeface="Microsoft Uighur" panose="02000000000000000000" pitchFamily="2" charset="-78"/>
                <a:ea typeface="Tajawal Bold Bold"/>
                <a:cs typeface="Microsoft Uighur" panose="02000000000000000000" pitchFamily="2" charset="-78"/>
                <a:sym typeface="Tajawal Bold Bold"/>
              </a:rPr>
              <a:t>الجمع بالاحتفاظ.</a:t>
            </a:r>
          </a:p>
          <a:p>
            <a:pPr marL="285750" indent="-285750" algn="r" rtl="1">
              <a:lnSpc>
                <a:spcPts val="2441"/>
              </a:lnSpc>
              <a:buFont typeface="Arial" panose="020B0604020202020204" pitchFamily="34" charset="0"/>
              <a:buChar char="•"/>
            </a:pPr>
            <a:r>
              <a:rPr lang="ar-MA" sz="3200" b="1" dirty="0">
                <a:solidFill>
                  <a:srgbClr val="000000"/>
                </a:solidFill>
                <a:latin typeface="Microsoft Uighur" panose="02000000000000000000" pitchFamily="2" charset="-78"/>
                <a:ea typeface="Tajawal Bold Bold"/>
                <a:cs typeface="Microsoft Uighur" panose="02000000000000000000" pitchFamily="2" charset="-78"/>
                <a:sym typeface="Tajawal Bold Bold"/>
              </a:rPr>
              <a:t>الطرح بالمبادلة.</a:t>
            </a:r>
          </a:p>
          <a:p>
            <a:pPr marL="285750" indent="-285750" algn="r" rtl="1">
              <a:lnSpc>
                <a:spcPts val="2441"/>
              </a:lnSpc>
              <a:buFont typeface="Arial" panose="020B0604020202020204" pitchFamily="34" charset="0"/>
              <a:buChar char="•"/>
            </a:pPr>
            <a:r>
              <a:rPr lang="ar-MA" sz="3200" b="1" dirty="0">
                <a:solidFill>
                  <a:srgbClr val="000000"/>
                </a:solidFill>
                <a:latin typeface="Microsoft Uighur" panose="02000000000000000000" pitchFamily="2" charset="-78"/>
                <a:ea typeface="Tajawal Bold Bold"/>
                <a:cs typeface="Microsoft Uighur" panose="02000000000000000000" pitchFamily="2" charset="-78"/>
                <a:sym typeface="Tajawal Bold Bold"/>
              </a:rPr>
              <a:t>ضرب عدد من رقمين في عدد من رقم/ رقمين.</a:t>
            </a:r>
          </a:p>
          <a:p>
            <a:pPr marL="285750" indent="-285750" algn="r" rtl="1">
              <a:lnSpc>
                <a:spcPts val="2441"/>
              </a:lnSpc>
              <a:buFont typeface="Arial" panose="020B0604020202020204" pitchFamily="34" charset="0"/>
              <a:buChar char="•"/>
            </a:pPr>
            <a:r>
              <a:rPr lang="ar-MA" sz="3200" b="1" dirty="0">
                <a:solidFill>
                  <a:srgbClr val="C00000"/>
                </a:solidFill>
                <a:latin typeface="Microsoft Uighur" panose="02000000000000000000" pitchFamily="2" charset="-78"/>
                <a:ea typeface="Tajawal Bold Bold"/>
                <a:cs typeface="Microsoft Uighur" panose="02000000000000000000" pitchFamily="2" charset="-78"/>
                <a:sym typeface="Tajawal Bold Bold"/>
              </a:rPr>
              <a:t>قسمة عدد من رقمين أو ثلاثة أرقام على عدد من رقم واحد.</a:t>
            </a:r>
          </a:p>
          <a:p>
            <a:pPr marL="285750" indent="-285750" algn="r" rtl="1">
              <a:lnSpc>
                <a:spcPts val="2441"/>
              </a:lnSpc>
              <a:buFont typeface="Arial" panose="020B0604020202020204" pitchFamily="34" charset="0"/>
              <a:buChar char="•"/>
            </a:pPr>
            <a:r>
              <a:rPr lang="ar-MA" sz="3200" b="1" dirty="0">
                <a:solidFill>
                  <a:srgbClr val="000000"/>
                </a:solidFill>
                <a:latin typeface="Microsoft Uighur" panose="02000000000000000000" pitchFamily="2" charset="-78"/>
                <a:ea typeface="Tajawal Bold Bold"/>
                <a:cs typeface="Microsoft Uighur" panose="02000000000000000000" pitchFamily="2" charset="-78"/>
                <a:sym typeface="Tajawal Bold Bold"/>
              </a:rPr>
              <a:t>حل مسائل حول الجمع أو الطرح أو الضرب أو القسمة.</a:t>
            </a:r>
          </a:p>
        </p:txBody>
      </p:sp>
      <p:grpSp>
        <p:nvGrpSpPr>
          <p:cNvPr id="52" name="Group 69">
            <a:extLst>
              <a:ext uri="{FF2B5EF4-FFF2-40B4-BE49-F238E27FC236}">
                <a16:creationId xmlns:a16="http://schemas.microsoft.com/office/drawing/2014/main" id="{61D4A05E-66FC-C768-4B06-73B01C9419C4}"/>
              </a:ext>
            </a:extLst>
          </p:cNvPr>
          <p:cNvGrpSpPr/>
          <p:nvPr/>
        </p:nvGrpSpPr>
        <p:grpSpPr>
          <a:xfrm>
            <a:off x="251101" y="2651069"/>
            <a:ext cx="5893740" cy="4095225"/>
            <a:chOff x="0" y="0"/>
            <a:chExt cx="2807467" cy="997865"/>
          </a:xfrm>
        </p:grpSpPr>
        <p:sp>
          <p:nvSpPr>
            <p:cNvPr id="53" name="Freeform 70">
              <a:extLst>
                <a:ext uri="{FF2B5EF4-FFF2-40B4-BE49-F238E27FC236}">
                  <a16:creationId xmlns:a16="http://schemas.microsoft.com/office/drawing/2014/main" id="{36A94BFB-C79A-2E41-F42E-B6795BC76F13}"/>
                </a:ext>
              </a:extLst>
            </p:cNvPr>
            <p:cNvSpPr/>
            <p:nvPr/>
          </p:nvSpPr>
          <p:spPr>
            <a:xfrm>
              <a:off x="40014" y="45156"/>
              <a:ext cx="2767453" cy="952003"/>
            </a:xfrm>
            <a:custGeom>
              <a:avLst/>
              <a:gdLst/>
              <a:ahLst/>
              <a:cxnLst/>
              <a:rect l="l" t="t" r="r" b="b"/>
              <a:pathLst>
                <a:path w="2767453" h="952003">
                  <a:moveTo>
                    <a:pt x="626" y="922228"/>
                  </a:moveTo>
                  <a:cubicBezTo>
                    <a:pt x="-1914" y="931118"/>
                    <a:pt x="3166" y="937468"/>
                    <a:pt x="17836" y="938738"/>
                  </a:cubicBezTo>
                  <a:cubicBezTo>
                    <a:pt x="34736" y="940008"/>
                    <a:pt x="49523" y="940008"/>
                    <a:pt x="66423" y="940008"/>
                  </a:cubicBezTo>
                  <a:cubicBezTo>
                    <a:pt x="134022" y="941278"/>
                    <a:pt x="201622" y="941278"/>
                    <a:pt x="271334" y="942549"/>
                  </a:cubicBezTo>
                  <a:cubicBezTo>
                    <a:pt x="309358" y="943818"/>
                    <a:pt x="347383" y="945088"/>
                    <a:pt x="383295" y="946358"/>
                  </a:cubicBezTo>
                  <a:cubicBezTo>
                    <a:pt x="446670" y="947628"/>
                    <a:pt x="507932" y="947628"/>
                    <a:pt x="571306" y="948899"/>
                  </a:cubicBezTo>
                  <a:cubicBezTo>
                    <a:pt x="596656" y="948899"/>
                    <a:pt x="619893" y="948899"/>
                    <a:pt x="645243" y="947628"/>
                  </a:cubicBezTo>
                  <a:cubicBezTo>
                    <a:pt x="655805" y="947628"/>
                    <a:pt x="668480" y="946358"/>
                    <a:pt x="679043" y="946358"/>
                  </a:cubicBezTo>
                  <a:cubicBezTo>
                    <a:pt x="721292" y="947628"/>
                    <a:pt x="1566285" y="938738"/>
                    <a:pt x="1608535" y="940008"/>
                  </a:cubicBezTo>
                  <a:cubicBezTo>
                    <a:pt x="1667684" y="941278"/>
                    <a:pt x="1830345" y="941278"/>
                    <a:pt x="1889495" y="941278"/>
                  </a:cubicBezTo>
                  <a:cubicBezTo>
                    <a:pt x="1912732" y="941278"/>
                    <a:pt x="1933857" y="940008"/>
                    <a:pt x="1957094" y="940008"/>
                  </a:cubicBezTo>
                  <a:lnTo>
                    <a:pt x="2071168" y="943818"/>
                  </a:lnTo>
                  <a:cubicBezTo>
                    <a:pt x="2153555" y="946358"/>
                    <a:pt x="2233829" y="943818"/>
                    <a:pt x="2316216" y="947628"/>
                  </a:cubicBezTo>
                  <a:cubicBezTo>
                    <a:pt x="2453528" y="952708"/>
                    <a:pt x="2592951" y="946358"/>
                    <a:pt x="2703953" y="951438"/>
                  </a:cubicBezTo>
                  <a:cubicBezTo>
                    <a:pt x="2724273" y="952708"/>
                    <a:pt x="2744593" y="951438"/>
                    <a:pt x="2767453" y="951438"/>
                  </a:cubicBezTo>
                  <a:lnTo>
                    <a:pt x="2767453" y="891749"/>
                  </a:lnTo>
                  <a:cubicBezTo>
                    <a:pt x="2766183" y="843822"/>
                    <a:pt x="2764913" y="811187"/>
                    <a:pt x="2764913" y="776512"/>
                  </a:cubicBezTo>
                  <a:cubicBezTo>
                    <a:pt x="2764913" y="736397"/>
                    <a:pt x="2768723" y="695603"/>
                    <a:pt x="2762373" y="655489"/>
                  </a:cubicBezTo>
                  <a:cubicBezTo>
                    <a:pt x="2754753" y="628973"/>
                    <a:pt x="2743323" y="106128"/>
                    <a:pt x="2743323" y="79612"/>
                  </a:cubicBezTo>
                  <a:cubicBezTo>
                    <a:pt x="2740783" y="61254"/>
                    <a:pt x="2739513" y="42217"/>
                    <a:pt x="2736973" y="23860"/>
                  </a:cubicBezTo>
                  <a:cubicBezTo>
                    <a:pt x="2736973" y="18420"/>
                    <a:pt x="2735703" y="12981"/>
                    <a:pt x="2734433" y="5644"/>
                  </a:cubicBezTo>
                  <a:cubicBezTo>
                    <a:pt x="2724273" y="3104"/>
                    <a:pt x="2715383" y="1834"/>
                    <a:pt x="2705223" y="564"/>
                  </a:cubicBezTo>
                  <a:cubicBezTo>
                    <a:pt x="2697603" y="-706"/>
                    <a:pt x="2689983" y="564"/>
                    <a:pt x="2683633" y="564"/>
                  </a:cubicBezTo>
                  <a:lnTo>
                    <a:pt x="7273" y="5644"/>
                  </a:lnTo>
                  <a:lnTo>
                    <a:pt x="626" y="922228"/>
                  </a:lnTo>
                  <a:close/>
                </a:path>
              </a:pathLst>
            </a:custGeom>
            <a:solidFill>
              <a:srgbClr val="AABCEE"/>
            </a:solidFill>
          </p:spPr>
          <p:txBody>
            <a:bodyPr/>
            <a:lstStyle/>
            <a:p>
              <a:endParaRPr lang="fr-FR" sz="4000" b="1">
                <a:latin typeface="Microsoft Uighur" panose="02000000000000000000" pitchFamily="2" charset="-78"/>
                <a:cs typeface="Microsoft Uighur" panose="02000000000000000000" pitchFamily="2" charset="-78"/>
              </a:endParaRPr>
            </a:p>
          </p:txBody>
        </p:sp>
        <p:sp>
          <p:nvSpPr>
            <p:cNvPr id="54" name="Freeform 71">
              <a:extLst>
                <a:ext uri="{FF2B5EF4-FFF2-40B4-BE49-F238E27FC236}">
                  <a16:creationId xmlns:a16="http://schemas.microsoft.com/office/drawing/2014/main" id="{973863BD-028D-DFBE-5D74-51C76CA00882}"/>
                </a:ext>
              </a:extLst>
            </p:cNvPr>
            <p:cNvSpPr/>
            <p:nvPr/>
          </p:nvSpPr>
          <p:spPr>
            <a:xfrm>
              <a:off x="11430" y="16510"/>
              <a:ext cx="2746507" cy="943255"/>
            </a:xfrm>
            <a:custGeom>
              <a:avLst/>
              <a:gdLst/>
              <a:ahLst/>
              <a:cxnLst/>
              <a:rect l="l" t="t" r="r" b="b"/>
              <a:pathLst>
                <a:path w="2746507" h="943255">
                  <a:moveTo>
                    <a:pt x="2746507" y="943255"/>
                  </a:moveTo>
                  <a:lnTo>
                    <a:pt x="0" y="935634"/>
                  </a:lnTo>
                  <a:lnTo>
                    <a:pt x="0" y="336705"/>
                  </a:lnTo>
                  <a:lnTo>
                    <a:pt x="7620" y="20320"/>
                  </a:lnTo>
                  <a:lnTo>
                    <a:pt x="1373058" y="0"/>
                  </a:lnTo>
                  <a:lnTo>
                    <a:pt x="2724917" y="8890"/>
                  </a:lnTo>
                  <a:close/>
                </a:path>
              </a:pathLst>
            </a:custGeom>
            <a:solidFill>
              <a:srgbClr val="F8F8F8"/>
            </a:solidFill>
          </p:spPr>
          <p:txBody>
            <a:bodyPr/>
            <a:lstStyle/>
            <a:p>
              <a:endParaRPr lang="fr-FR" sz="4000" b="1">
                <a:latin typeface="Microsoft Uighur" panose="02000000000000000000" pitchFamily="2" charset="-78"/>
                <a:cs typeface="Microsoft Uighur" panose="02000000000000000000" pitchFamily="2" charset="-78"/>
              </a:endParaRPr>
            </a:p>
          </p:txBody>
        </p:sp>
        <p:sp>
          <p:nvSpPr>
            <p:cNvPr id="55" name="Freeform 72">
              <a:extLst>
                <a:ext uri="{FF2B5EF4-FFF2-40B4-BE49-F238E27FC236}">
                  <a16:creationId xmlns:a16="http://schemas.microsoft.com/office/drawing/2014/main" id="{75DA0749-1219-875C-84D9-70AF5A05ED43}"/>
                </a:ext>
              </a:extLst>
            </p:cNvPr>
            <p:cNvSpPr/>
            <p:nvPr/>
          </p:nvSpPr>
          <p:spPr>
            <a:xfrm>
              <a:off x="-215" y="0"/>
              <a:ext cx="2770852" cy="969219"/>
            </a:xfrm>
            <a:custGeom>
              <a:avLst/>
              <a:gdLst/>
              <a:ahLst/>
              <a:cxnLst/>
              <a:rect l="l" t="t" r="r" b="b"/>
              <a:pathLst>
                <a:path w="2770852" h="969219">
                  <a:moveTo>
                    <a:pt x="2737832" y="21590"/>
                  </a:moveTo>
                  <a:cubicBezTo>
                    <a:pt x="2739102" y="34290"/>
                    <a:pt x="2739102" y="44450"/>
                    <a:pt x="2740372" y="53378"/>
                  </a:cubicBezTo>
                  <a:cubicBezTo>
                    <a:pt x="2742912" y="71735"/>
                    <a:pt x="2744182" y="90772"/>
                    <a:pt x="2746722" y="109130"/>
                  </a:cubicBezTo>
                  <a:cubicBezTo>
                    <a:pt x="2746722" y="135646"/>
                    <a:pt x="2759422" y="658491"/>
                    <a:pt x="2765772" y="685007"/>
                  </a:cubicBezTo>
                  <a:cubicBezTo>
                    <a:pt x="2772122" y="725122"/>
                    <a:pt x="2768312" y="765916"/>
                    <a:pt x="2768312" y="806030"/>
                  </a:cubicBezTo>
                  <a:cubicBezTo>
                    <a:pt x="2768312" y="841385"/>
                    <a:pt x="2769582" y="874020"/>
                    <a:pt x="2770852" y="908964"/>
                  </a:cubicBezTo>
                  <a:lnTo>
                    <a:pt x="2770852" y="968655"/>
                  </a:lnTo>
                  <a:cubicBezTo>
                    <a:pt x="2747992" y="968655"/>
                    <a:pt x="2727672" y="969924"/>
                    <a:pt x="2707352" y="968655"/>
                  </a:cubicBezTo>
                  <a:cubicBezTo>
                    <a:pt x="2571918" y="963574"/>
                    <a:pt x="2432494" y="969924"/>
                    <a:pt x="2295183" y="964844"/>
                  </a:cubicBezTo>
                  <a:cubicBezTo>
                    <a:pt x="2212796" y="961034"/>
                    <a:pt x="2132522" y="963574"/>
                    <a:pt x="2050135" y="961034"/>
                  </a:cubicBezTo>
                  <a:lnTo>
                    <a:pt x="1936061" y="957224"/>
                  </a:lnTo>
                  <a:cubicBezTo>
                    <a:pt x="1912824" y="957224"/>
                    <a:pt x="1891699" y="958494"/>
                    <a:pt x="1868462" y="958494"/>
                  </a:cubicBezTo>
                  <a:cubicBezTo>
                    <a:pt x="1809312" y="957224"/>
                    <a:pt x="1646651" y="958494"/>
                    <a:pt x="1587502" y="957224"/>
                  </a:cubicBezTo>
                  <a:cubicBezTo>
                    <a:pt x="1545252" y="955955"/>
                    <a:pt x="700259" y="964844"/>
                    <a:pt x="658010" y="963574"/>
                  </a:cubicBezTo>
                  <a:cubicBezTo>
                    <a:pt x="647447" y="963574"/>
                    <a:pt x="634772" y="964844"/>
                    <a:pt x="624210" y="964844"/>
                  </a:cubicBezTo>
                  <a:cubicBezTo>
                    <a:pt x="598860" y="964844"/>
                    <a:pt x="575623" y="966114"/>
                    <a:pt x="550273" y="966114"/>
                  </a:cubicBezTo>
                  <a:cubicBezTo>
                    <a:pt x="486899" y="966114"/>
                    <a:pt x="425637" y="964844"/>
                    <a:pt x="362262" y="963574"/>
                  </a:cubicBezTo>
                  <a:cubicBezTo>
                    <a:pt x="324237" y="962305"/>
                    <a:pt x="286213" y="961034"/>
                    <a:pt x="250301" y="959764"/>
                  </a:cubicBezTo>
                  <a:cubicBezTo>
                    <a:pt x="182701" y="958494"/>
                    <a:pt x="115102" y="957224"/>
                    <a:pt x="45390" y="957224"/>
                  </a:cubicBezTo>
                  <a:cubicBezTo>
                    <a:pt x="34505" y="957224"/>
                    <a:pt x="25615" y="957224"/>
                    <a:pt x="15455" y="955955"/>
                  </a:cubicBezTo>
                  <a:cubicBezTo>
                    <a:pt x="6565" y="954684"/>
                    <a:pt x="1485" y="948334"/>
                    <a:pt x="4025" y="939444"/>
                  </a:cubicBezTo>
                  <a:cubicBezTo>
                    <a:pt x="12915" y="908015"/>
                    <a:pt x="9105" y="891018"/>
                    <a:pt x="7835" y="873340"/>
                  </a:cubicBezTo>
                  <a:cubicBezTo>
                    <a:pt x="6565" y="837305"/>
                    <a:pt x="2755" y="801950"/>
                    <a:pt x="4025" y="765916"/>
                  </a:cubicBezTo>
                  <a:cubicBezTo>
                    <a:pt x="1485" y="721042"/>
                    <a:pt x="-3595" y="165562"/>
                    <a:pt x="4025" y="120008"/>
                  </a:cubicBezTo>
                  <a:cubicBezTo>
                    <a:pt x="5295" y="111169"/>
                    <a:pt x="4025" y="101651"/>
                    <a:pt x="5295" y="92812"/>
                  </a:cubicBezTo>
                  <a:cubicBezTo>
                    <a:pt x="6565" y="78534"/>
                    <a:pt x="9105" y="62896"/>
                    <a:pt x="10375" y="44450"/>
                  </a:cubicBezTo>
                  <a:cubicBezTo>
                    <a:pt x="10375" y="41910"/>
                    <a:pt x="11645" y="39370"/>
                    <a:pt x="12915" y="38100"/>
                  </a:cubicBezTo>
                  <a:cubicBezTo>
                    <a:pt x="34505" y="35560"/>
                    <a:pt x="62290" y="30480"/>
                    <a:pt x="96089" y="29210"/>
                  </a:cubicBezTo>
                  <a:cubicBezTo>
                    <a:pt x="153126" y="25400"/>
                    <a:pt x="210163" y="22860"/>
                    <a:pt x="269313" y="20320"/>
                  </a:cubicBezTo>
                  <a:cubicBezTo>
                    <a:pt x="309450" y="17780"/>
                    <a:pt x="349587" y="16510"/>
                    <a:pt x="387612" y="13970"/>
                  </a:cubicBezTo>
                  <a:cubicBezTo>
                    <a:pt x="425637" y="11430"/>
                    <a:pt x="465774" y="8890"/>
                    <a:pt x="503799" y="8890"/>
                  </a:cubicBezTo>
                  <a:cubicBezTo>
                    <a:pt x="546048" y="7620"/>
                    <a:pt x="588298" y="10160"/>
                    <a:pt x="630547" y="8890"/>
                  </a:cubicBezTo>
                  <a:cubicBezTo>
                    <a:pt x="683359" y="8890"/>
                    <a:pt x="1640314" y="6350"/>
                    <a:pt x="1693126" y="5080"/>
                  </a:cubicBezTo>
                  <a:cubicBezTo>
                    <a:pt x="1743825" y="3810"/>
                    <a:pt x="1794525" y="2540"/>
                    <a:pt x="1847337" y="2540"/>
                  </a:cubicBezTo>
                  <a:cubicBezTo>
                    <a:pt x="1933949" y="1270"/>
                    <a:pt x="2018448" y="0"/>
                    <a:pt x="2105060" y="0"/>
                  </a:cubicBezTo>
                  <a:cubicBezTo>
                    <a:pt x="2140972" y="0"/>
                    <a:pt x="2178997" y="2540"/>
                    <a:pt x="2214909" y="2540"/>
                  </a:cubicBezTo>
                  <a:cubicBezTo>
                    <a:pt x="2314195" y="3810"/>
                    <a:pt x="2415595" y="5080"/>
                    <a:pt x="2514881" y="7620"/>
                  </a:cubicBezTo>
                  <a:cubicBezTo>
                    <a:pt x="2567693" y="8890"/>
                    <a:pt x="2620505" y="12700"/>
                    <a:pt x="2673318" y="16510"/>
                  </a:cubicBezTo>
                  <a:lnTo>
                    <a:pt x="2707352" y="16510"/>
                  </a:lnTo>
                  <a:cubicBezTo>
                    <a:pt x="2718782" y="17780"/>
                    <a:pt x="2727672" y="20320"/>
                    <a:pt x="2737832" y="21590"/>
                  </a:cubicBezTo>
                  <a:close/>
                  <a:moveTo>
                    <a:pt x="2747992" y="952144"/>
                  </a:moveTo>
                  <a:cubicBezTo>
                    <a:pt x="2749262" y="935634"/>
                    <a:pt x="2750532" y="922934"/>
                    <a:pt x="2750532" y="910234"/>
                  </a:cubicBezTo>
                  <a:cubicBezTo>
                    <a:pt x="2749262" y="870621"/>
                    <a:pt x="2747992" y="834586"/>
                    <a:pt x="2747992" y="795831"/>
                  </a:cubicBezTo>
                  <a:cubicBezTo>
                    <a:pt x="2747992" y="778154"/>
                    <a:pt x="2750532" y="760476"/>
                    <a:pt x="2749262" y="742799"/>
                  </a:cubicBezTo>
                  <a:cubicBezTo>
                    <a:pt x="2749262" y="726481"/>
                    <a:pt x="2747992" y="709484"/>
                    <a:pt x="2746722" y="693166"/>
                  </a:cubicBezTo>
                  <a:cubicBezTo>
                    <a:pt x="2741642" y="668010"/>
                    <a:pt x="2730212" y="147204"/>
                    <a:pt x="2730212" y="122048"/>
                  </a:cubicBezTo>
                  <a:cubicBezTo>
                    <a:pt x="2727672" y="100971"/>
                    <a:pt x="2725132" y="79214"/>
                    <a:pt x="2722592" y="58137"/>
                  </a:cubicBezTo>
                  <a:cubicBezTo>
                    <a:pt x="2721322" y="44450"/>
                    <a:pt x="2720052" y="43180"/>
                    <a:pt x="2702892" y="41910"/>
                  </a:cubicBezTo>
                  <a:cubicBezTo>
                    <a:pt x="2696555" y="41910"/>
                    <a:pt x="2692330" y="41910"/>
                    <a:pt x="2685992" y="40640"/>
                  </a:cubicBezTo>
                  <a:cubicBezTo>
                    <a:pt x="2633180" y="36830"/>
                    <a:pt x="2578256" y="31750"/>
                    <a:pt x="2525444" y="30480"/>
                  </a:cubicBezTo>
                  <a:cubicBezTo>
                    <a:pt x="2396582" y="26670"/>
                    <a:pt x="2265608" y="25400"/>
                    <a:pt x="2136747" y="22860"/>
                  </a:cubicBezTo>
                  <a:lnTo>
                    <a:pt x="1984648" y="22860"/>
                  </a:lnTo>
                  <a:cubicBezTo>
                    <a:pt x="1917049" y="22860"/>
                    <a:pt x="1849450" y="22860"/>
                    <a:pt x="1783963" y="24130"/>
                  </a:cubicBezTo>
                  <a:cubicBezTo>
                    <a:pt x="1726925" y="25400"/>
                    <a:pt x="765746" y="29210"/>
                    <a:pt x="708709" y="29210"/>
                  </a:cubicBezTo>
                  <a:cubicBezTo>
                    <a:pt x="615760" y="29210"/>
                    <a:pt x="522811" y="26670"/>
                    <a:pt x="429862" y="33020"/>
                  </a:cubicBezTo>
                  <a:cubicBezTo>
                    <a:pt x="381275" y="36830"/>
                    <a:pt x="334800" y="36830"/>
                    <a:pt x="288325" y="38100"/>
                  </a:cubicBezTo>
                  <a:cubicBezTo>
                    <a:pt x="208051" y="41910"/>
                    <a:pt x="127777" y="45720"/>
                    <a:pt x="47502" y="50800"/>
                  </a:cubicBezTo>
                  <a:cubicBezTo>
                    <a:pt x="33235" y="50800"/>
                    <a:pt x="30695" y="52698"/>
                    <a:pt x="29425" y="60857"/>
                  </a:cubicBezTo>
                  <a:cubicBezTo>
                    <a:pt x="28155" y="73095"/>
                    <a:pt x="28155" y="85333"/>
                    <a:pt x="26885" y="97571"/>
                  </a:cubicBezTo>
                  <a:cubicBezTo>
                    <a:pt x="25615" y="117969"/>
                    <a:pt x="23075" y="137686"/>
                    <a:pt x="21805" y="158083"/>
                  </a:cubicBezTo>
                  <a:cubicBezTo>
                    <a:pt x="16725" y="179840"/>
                    <a:pt x="23075" y="711524"/>
                    <a:pt x="25615" y="733280"/>
                  </a:cubicBezTo>
                  <a:cubicBezTo>
                    <a:pt x="25615" y="756397"/>
                    <a:pt x="25615" y="780194"/>
                    <a:pt x="26885" y="803310"/>
                  </a:cubicBezTo>
                  <a:cubicBezTo>
                    <a:pt x="26885" y="820308"/>
                    <a:pt x="29425" y="837305"/>
                    <a:pt x="29425" y="854303"/>
                  </a:cubicBezTo>
                  <a:cubicBezTo>
                    <a:pt x="29425" y="872660"/>
                    <a:pt x="29425" y="891018"/>
                    <a:pt x="28155" y="910234"/>
                  </a:cubicBezTo>
                  <a:lnTo>
                    <a:pt x="28155" y="920394"/>
                  </a:lnTo>
                  <a:cubicBezTo>
                    <a:pt x="28155" y="930555"/>
                    <a:pt x="31965" y="934365"/>
                    <a:pt x="40855" y="934365"/>
                  </a:cubicBezTo>
                  <a:cubicBezTo>
                    <a:pt x="66515" y="934365"/>
                    <a:pt x="96089" y="935634"/>
                    <a:pt x="123552" y="935634"/>
                  </a:cubicBezTo>
                  <a:cubicBezTo>
                    <a:pt x="163689" y="935634"/>
                    <a:pt x="205939" y="933094"/>
                    <a:pt x="246076" y="935634"/>
                  </a:cubicBezTo>
                  <a:cubicBezTo>
                    <a:pt x="311563" y="939444"/>
                    <a:pt x="377050" y="941984"/>
                    <a:pt x="442537" y="940715"/>
                  </a:cubicBezTo>
                  <a:cubicBezTo>
                    <a:pt x="484786" y="939444"/>
                    <a:pt x="524923" y="941984"/>
                    <a:pt x="567173" y="941984"/>
                  </a:cubicBezTo>
                  <a:cubicBezTo>
                    <a:pt x="628435" y="941984"/>
                    <a:pt x="689697" y="940715"/>
                    <a:pt x="750959" y="941984"/>
                  </a:cubicBezTo>
                  <a:cubicBezTo>
                    <a:pt x="841796" y="943255"/>
                    <a:pt x="1838887" y="933094"/>
                    <a:pt x="1931836" y="935634"/>
                  </a:cubicBezTo>
                  <a:cubicBezTo>
                    <a:pt x="1971974" y="936905"/>
                    <a:pt x="2012111" y="938175"/>
                    <a:pt x="2050135" y="938175"/>
                  </a:cubicBezTo>
                  <a:cubicBezTo>
                    <a:pt x="2119847" y="940715"/>
                    <a:pt x="2187447" y="936905"/>
                    <a:pt x="2257159" y="940715"/>
                  </a:cubicBezTo>
                  <a:cubicBezTo>
                    <a:pt x="2314195" y="943255"/>
                    <a:pt x="2371232" y="943255"/>
                    <a:pt x="2428270" y="945794"/>
                  </a:cubicBezTo>
                  <a:cubicBezTo>
                    <a:pt x="2512769" y="949605"/>
                    <a:pt x="2597268" y="952144"/>
                    <a:pt x="2681767" y="953415"/>
                  </a:cubicBezTo>
                  <a:cubicBezTo>
                    <a:pt x="2709892" y="953415"/>
                    <a:pt x="2727672" y="952144"/>
                    <a:pt x="2747992" y="952144"/>
                  </a:cubicBezTo>
                  <a:close/>
                </a:path>
              </a:pathLst>
            </a:custGeom>
            <a:solidFill>
              <a:srgbClr val="2A2B39"/>
            </a:solidFill>
          </p:spPr>
          <p:txBody>
            <a:bodyPr/>
            <a:lstStyle/>
            <a:p>
              <a:endParaRPr lang="fr-FR" sz="4000" b="1">
                <a:latin typeface="Microsoft Uighur" panose="02000000000000000000" pitchFamily="2" charset="-78"/>
                <a:cs typeface="Microsoft Uighur" panose="02000000000000000000" pitchFamily="2" charset="-78"/>
              </a:endParaRPr>
            </a:p>
          </p:txBody>
        </p:sp>
      </p:grpSp>
      <p:grpSp>
        <p:nvGrpSpPr>
          <p:cNvPr id="56" name="Group 73">
            <a:extLst>
              <a:ext uri="{FF2B5EF4-FFF2-40B4-BE49-F238E27FC236}">
                <a16:creationId xmlns:a16="http://schemas.microsoft.com/office/drawing/2014/main" id="{9FE363C8-9327-7106-C7D9-0594427EA279}"/>
              </a:ext>
            </a:extLst>
          </p:cNvPr>
          <p:cNvGrpSpPr/>
          <p:nvPr/>
        </p:nvGrpSpPr>
        <p:grpSpPr>
          <a:xfrm>
            <a:off x="1621809" y="1904545"/>
            <a:ext cx="3272642" cy="947527"/>
            <a:chOff x="-215" y="0"/>
            <a:chExt cx="2177186" cy="371621"/>
          </a:xfrm>
        </p:grpSpPr>
        <p:sp>
          <p:nvSpPr>
            <p:cNvPr id="57" name="Freeform 74">
              <a:extLst>
                <a:ext uri="{FF2B5EF4-FFF2-40B4-BE49-F238E27FC236}">
                  <a16:creationId xmlns:a16="http://schemas.microsoft.com/office/drawing/2014/main" id="{4E0DC1C4-19AB-D6A7-E0A2-D6528D1C2B50}"/>
                </a:ext>
              </a:extLst>
            </p:cNvPr>
            <p:cNvSpPr/>
            <p:nvPr/>
          </p:nvSpPr>
          <p:spPr>
            <a:xfrm>
              <a:off x="39998" y="45156"/>
              <a:ext cx="2136973" cy="326465"/>
            </a:xfrm>
            <a:custGeom>
              <a:avLst/>
              <a:gdLst/>
              <a:ahLst/>
              <a:cxnLst/>
              <a:rect l="l" t="t" r="r" b="b"/>
              <a:pathLst>
                <a:path w="2136973" h="326465">
                  <a:moveTo>
                    <a:pt x="642" y="296690"/>
                  </a:moveTo>
                  <a:cubicBezTo>
                    <a:pt x="-1898" y="305580"/>
                    <a:pt x="3182" y="311930"/>
                    <a:pt x="14418" y="313200"/>
                  </a:cubicBezTo>
                  <a:cubicBezTo>
                    <a:pt x="27313" y="314470"/>
                    <a:pt x="38597" y="314470"/>
                    <a:pt x="51493" y="314470"/>
                  </a:cubicBezTo>
                  <a:cubicBezTo>
                    <a:pt x="103075" y="315740"/>
                    <a:pt x="154657" y="315740"/>
                    <a:pt x="207851" y="317010"/>
                  </a:cubicBezTo>
                  <a:cubicBezTo>
                    <a:pt x="236866" y="318280"/>
                    <a:pt x="265881" y="319550"/>
                    <a:pt x="293284" y="320820"/>
                  </a:cubicBezTo>
                  <a:cubicBezTo>
                    <a:pt x="341642" y="322090"/>
                    <a:pt x="388388" y="322090"/>
                    <a:pt x="436747" y="323360"/>
                  </a:cubicBezTo>
                  <a:cubicBezTo>
                    <a:pt x="456090" y="323360"/>
                    <a:pt x="473821" y="323360"/>
                    <a:pt x="493165" y="322090"/>
                  </a:cubicBezTo>
                  <a:cubicBezTo>
                    <a:pt x="501224" y="322090"/>
                    <a:pt x="510896" y="320820"/>
                    <a:pt x="518956" y="320820"/>
                  </a:cubicBezTo>
                  <a:cubicBezTo>
                    <a:pt x="551194" y="322090"/>
                    <a:pt x="1195971" y="313200"/>
                    <a:pt x="1228210" y="314470"/>
                  </a:cubicBezTo>
                  <a:cubicBezTo>
                    <a:pt x="1273344" y="315740"/>
                    <a:pt x="1397464" y="315740"/>
                    <a:pt x="1442598" y="315740"/>
                  </a:cubicBezTo>
                  <a:cubicBezTo>
                    <a:pt x="1460330" y="315740"/>
                    <a:pt x="1476449" y="314470"/>
                    <a:pt x="1494180" y="314470"/>
                  </a:cubicBezTo>
                  <a:lnTo>
                    <a:pt x="1581225" y="318280"/>
                  </a:lnTo>
                  <a:cubicBezTo>
                    <a:pt x="1644091" y="320820"/>
                    <a:pt x="1705345" y="318280"/>
                    <a:pt x="1768211" y="322090"/>
                  </a:cubicBezTo>
                  <a:cubicBezTo>
                    <a:pt x="1872987" y="327170"/>
                    <a:pt x="1979375" y="320820"/>
                    <a:pt x="2073473" y="325900"/>
                  </a:cubicBezTo>
                  <a:cubicBezTo>
                    <a:pt x="2093793" y="327170"/>
                    <a:pt x="2114113" y="325900"/>
                    <a:pt x="2136973" y="325900"/>
                  </a:cubicBezTo>
                  <a:lnTo>
                    <a:pt x="2136973" y="266210"/>
                  </a:lnTo>
                  <a:cubicBezTo>
                    <a:pt x="2135703" y="232458"/>
                    <a:pt x="2134433" y="223660"/>
                    <a:pt x="2134433" y="214312"/>
                  </a:cubicBezTo>
                  <a:cubicBezTo>
                    <a:pt x="2134433" y="203497"/>
                    <a:pt x="2138243" y="192499"/>
                    <a:pt x="2131893" y="181685"/>
                  </a:cubicBezTo>
                  <a:cubicBezTo>
                    <a:pt x="2124273" y="174536"/>
                    <a:pt x="2112843" y="33580"/>
                    <a:pt x="2112843" y="26431"/>
                  </a:cubicBezTo>
                  <a:cubicBezTo>
                    <a:pt x="2110303" y="21482"/>
                    <a:pt x="2109033" y="16350"/>
                    <a:pt x="2106493" y="11401"/>
                  </a:cubicBezTo>
                  <a:cubicBezTo>
                    <a:pt x="2106493" y="9934"/>
                    <a:pt x="2105223" y="8468"/>
                    <a:pt x="2103953" y="5644"/>
                  </a:cubicBezTo>
                  <a:cubicBezTo>
                    <a:pt x="2093793" y="3104"/>
                    <a:pt x="2084903" y="1834"/>
                    <a:pt x="2074743" y="564"/>
                  </a:cubicBezTo>
                  <a:cubicBezTo>
                    <a:pt x="2067123" y="-706"/>
                    <a:pt x="2059503" y="564"/>
                    <a:pt x="2053153" y="564"/>
                  </a:cubicBezTo>
                  <a:lnTo>
                    <a:pt x="6358" y="5644"/>
                  </a:lnTo>
                  <a:lnTo>
                    <a:pt x="642" y="296690"/>
                  </a:lnTo>
                  <a:close/>
                </a:path>
              </a:pathLst>
            </a:custGeom>
            <a:solidFill>
              <a:srgbClr val="C7D5FD"/>
            </a:solidFill>
          </p:spPr>
          <p:txBody>
            <a:bodyPr/>
            <a:lstStyle/>
            <a:p>
              <a:endParaRPr lang="fr-FR" sz="4000" b="1">
                <a:latin typeface="Microsoft Uighur" panose="02000000000000000000" pitchFamily="2" charset="-78"/>
                <a:cs typeface="Microsoft Uighur" panose="02000000000000000000" pitchFamily="2" charset="-78"/>
              </a:endParaRPr>
            </a:p>
          </p:txBody>
        </p:sp>
        <p:sp>
          <p:nvSpPr>
            <p:cNvPr id="58" name="Freeform 75">
              <a:extLst>
                <a:ext uri="{FF2B5EF4-FFF2-40B4-BE49-F238E27FC236}">
                  <a16:creationId xmlns:a16="http://schemas.microsoft.com/office/drawing/2014/main" id="{051FFFDC-2927-F8FC-42AC-68A6C26A7C57}"/>
                </a:ext>
              </a:extLst>
            </p:cNvPr>
            <p:cNvSpPr/>
            <p:nvPr/>
          </p:nvSpPr>
          <p:spPr>
            <a:xfrm>
              <a:off x="11430" y="16510"/>
              <a:ext cx="2116011" cy="317716"/>
            </a:xfrm>
            <a:custGeom>
              <a:avLst/>
              <a:gdLst/>
              <a:ahLst/>
              <a:cxnLst/>
              <a:rect l="l" t="t" r="r" b="b"/>
              <a:pathLst>
                <a:path w="2116011" h="317716">
                  <a:moveTo>
                    <a:pt x="2116011" y="317716"/>
                  </a:moveTo>
                  <a:lnTo>
                    <a:pt x="0" y="310096"/>
                  </a:lnTo>
                  <a:lnTo>
                    <a:pt x="0" y="116665"/>
                  </a:lnTo>
                  <a:lnTo>
                    <a:pt x="7620" y="20320"/>
                  </a:lnTo>
                  <a:lnTo>
                    <a:pt x="1055285" y="0"/>
                  </a:lnTo>
                  <a:lnTo>
                    <a:pt x="2094421" y="8890"/>
                  </a:lnTo>
                  <a:close/>
                </a:path>
              </a:pathLst>
            </a:custGeom>
            <a:solidFill>
              <a:srgbClr val="C7D5FD"/>
            </a:solidFill>
          </p:spPr>
          <p:txBody>
            <a:bodyPr/>
            <a:lstStyle/>
            <a:p>
              <a:pPr marL="0" algn="r" defTabSz="914400" rtl="1" eaLnBrk="1" latinLnBrk="0" hangingPunct="1"/>
              <a:endParaRPr lang="fr-FR" sz="4000" b="1">
                <a:latin typeface="Microsoft Uighur" panose="02000000000000000000" pitchFamily="2" charset="-78"/>
                <a:cs typeface="Microsoft Uighur" panose="02000000000000000000" pitchFamily="2" charset="-78"/>
              </a:endParaRPr>
            </a:p>
          </p:txBody>
        </p:sp>
        <p:sp>
          <p:nvSpPr>
            <p:cNvPr id="59" name="Freeform 76">
              <a:extLst>
                <a:ext uri="{FF2B5EF4-FFF2-40B4-BE49-F238E27FC236}">
                  <a16:creationId xmlns:a16="http://schemas.microsoft.com/office/drawing/2014/main" id="{FF6F8CD5-61DE-01B1-648D-B1322592464A}"/>
                </a:ext>
              </a:extLst>
            </p:cNvPr>
            <p:cNvSpPr/>
            <p:nvPr/>
          </p:nvSpPr>
          <p:spPr>
            <a:xfrm>
              <a:off x="-215" y="0"/>
              <a:ext cx="2140355" cy="343680"/>
            </a:xfrm>
            <a:custGeom>
              <a:avLst/>
              <a:gdLst/>
              <a:ahLst/>
              <a:cxnLst/>
              <a:rect l="l" t="t" r="r" b="b"/>
              <a:pathLst>
                <a:path w="2140355" h="343680">
                  <a:moveTo>
                    <a:pt x="2107336" y="21590"/>
                  </a:moveTo>
                  <a:cubicBezTo>
                    <a:pt x="2108606" y="34290"/>
                    <a:pt x="2108606" y="44450"/>
                    <a:pt x="2109876" y="52341"/>
                  </a:cubicBezTo>
                  <a:cubicBezTo>
                    <a:pt x="2112416" y="57290"/>
                    <a:pt x="2113686" y="62422"/>
                    <a:pt x="2116226" y="67371"/>
                  </a:cubicBezTo>
                  <a:cubicBezTo>
                    <a:pt x="2116226" y="74520"/>
                    <a:pt x="2128926" y="215476"/>
                    <a:pt x="2135276" y="222625"/>
                  </a:cubicBezTo>
                  <a:cubicBezTo>
                    <a:pt x="2141626" y="233439"/>
                    <a:pt x="2137816" y="244437"/>
                    <a:pt x="2137816" y="255252"/>
                  </a:cubicBezTo>
                  <a:cubicBezTo>
                    <a:pt x="2137816" y="264783"/>
                    <a:pt x="2139086" y="273582"/>
                    <a:pt x="2140356" y="283426"/>
                  </a:cubicBezTo>
                  <a:lnTo>
                    <a:pt x="2140356" y="343116"/>
                  </a:lnTo>
                  <a:cubicBezTo>
                    <a:pt x="2117496" y="343116"/>
                    <a:pt x="2097176" y="344386"/>
                    <a:pt x="2076856" y="343116"/>
                  </a:cubicBezTo>
                  <a:cubicBezTo>
                    <a:pt x="1972841" y="338036"/>
                    <a:pt x="1866453" y="344386"/>
                    <a:pt x="1761677" y="339306"/>
                  </a:cubicBezTo>
                  <a:cubicBezTo>
                    <a:pt x="1698812" y="335496"/>
                    <a:pt x="1637558" y="338036"/>
                    <a:pt x="1574692" y="335496"/>
                  </a:cubicBezTo>
                  <a:lnTo>
                    <a:pt x="1487647" y="331686"/>
                  </a:lnTo>
                  <a:cubicBezTo>
                    <a:pt x="1469916" y="331686"/>
                    <a:pt x="1453796" y="332956"/>
                    <a:pt x="1436065" y="332956"/>
                  </a:cubicBezTo>
                  <a:cubicBezTo>
                    <a:pt x="1390931" y="331686"/>
                    <a:pt x="1266811" y="332956"/>
                    <a:pt x="1221677" y="331686"/>
                  </a:cubicBezTo>
                  <a:cubicBezTo>
                    <a:pt x="1189438" y="330416"/>
                    <a:pt x="544661" y="339306"/>
                    <a:pt x="512422" y="338036"/>
                  </a:cubicBezTo>
                  <a:cubicBezTo>
                    <a:pt x="504363" y="338036"/>
                    <a:pt x="494691" y="339306"/>
                    <a:pt x="486631" y="339306"/>
                  </a:cubicBezTo>
                  <a:cubicBezTo>
                    <a:pt x="467288" y="339306"/>
                    <a:pt x="449557" y="340576"/>
                    <a:pt x="430213" y="340576"/>
                  </a:cubicBezTo>
                  <a:cubicBezTo>
                    <a:pt x="381855" y="340576"/>
                    <a:pt x="335109" y="339306"/>
                    <a:pt x="286750" y="338036"/>
                  </a:cubicBezTo>
                  <a:cubicBezTo>
                    <a:pt x="257736" y="336766"/>
                    <a:pt x="228721" y="335496"/>
                    <a:pt x="201318" y="334226"/>
                  </a:cubicBezTo>
                  <a:cubicBezTo>
                    <a:pt x="149735" y="332956"/>
                    <a:pt x="98153" y="331686"/>
                    <a:pt x="44959" y="331686"/>
                  </a:cubicBezTo>
                  <a:cubicBezTo>
                    <a:pt x="34505" y="331686"/>
                    <a:pt x="25615" y="331686"/>
                    <a:pt x="15455" y="330416"/>
                  </a:cubicBezTo>
                  <a:cubicBezTo>
                    <a:pt x="6565" y="329146"/>
                    <a:pt x="1485" y="322796"/>
                    <a:pt x="4025" y="313906"/>
                  </a:cubicBezTo>
                  <a:cubicBezTo>
                    <a:pt x="12915" y="282747"/>
                    <a:pt x="9105" y="278164"/>
                    <a:pt x="7835" y="273398"/>
                  </a:cubicBezTo>
                  <a:cubicBezTo>
                    <a:pt x="6565" y="263684"/>
                    <a:pt x="2755" y="254152"/>
                    <a:pt x="4025" y="244437"/>
                  </a:cubicBezTo>
                  <a:cubicBezTo>
                    <a:pt x="1485" y="232340"/>
                    <a:pt x="-3595" y="82585"/>
                    <a:pt x="4025" y="70304"/>
                  </a:cubicBezTo>
                  <a:cubicBezTo>
                    <a:pt x="5295" y="67921"/>
                    <a:pt x="4025" y="65355"/>
                    <a:pt x="5295" y="62972"/>
                  </a:cubicBezTo>
                  <a:cubicBezTo>
                    <a:pt x="6565" y="59123"/>
                    <a:pt x="9105" y="54907"/>
                    <a:pt x="10375" y="44450"/>
                  </a:cubicBezTo>
                  <a:cubicBezTo>
                    <a:pt x="10375" y="41910"/>
                    <a:pt x="11645" y="39370"/>
                    <a:pt x="12915" y="38100"/>
                  </a:cubicBezTo>
                  <a:cubicBezTo>
                    <a:pt x="34505" y="35560"/>
                    <a:pt x="57855" y="30480"/>
                    <a:pt x="83646" y="29210"/>
                  </a:cubicBezTo>
                  <a:cubicBezTo>
                    <a:pt x="127168" y="25400"/>
                    <a:pt x="170691" y="22860"/>
                    <a:pt x="215825" y="20320"/>
                  </a:cubicBezTo>
                  <a:cubicBezTo>
                    <a:pt x="246452" y="17780"/>
                    <a:pt x="277079" y="16510"/>
                    <a:pt x="306094" y="13970"/>
                  </a:cubicBezTo>
                  <a:cubicBezTo>
                    <a:pt x="335109" y="11430"/>
                    <a:pt x="365736" y="8890"/>
                    <a:pt x="394751" y="8890"/>
                  </a:cubicBezTo>
                  <a:cubicBezTo>
                    <a:pt x="426989" y="7620"/>
                    <a:pt x="459228" y="10160"/>
                    <a:pt x="491467" y="8890"/>
                  </a:cubicBezTo>
                  <a:cubicBezTo>
                    <a:pt x="531766" y="8890"/>
                    <a:pt x="1261975" y="6350"/>
                    <a:pt x="1302274" y="5080"/>
                  </a:cubicBezTo>
                  <a:cubicBezTo>
                    <a:pt x="1340960" y="3810"/>
                    <a:pt x="1379647" y="2540"/>
                    <a:pt x="1419946" y="2540"/>
                  </a:cubicBezTo>
                  <a:cubicBezTo>
                    <a:pt x="1486035" y="1270"/>
                    <a:pt x="1550513" y="0"/>
                    <a:pt x="1616602" y="0"/>
                  </a:cubicBezTo>
                  <a:cubicBezTo>
                    <a:pt x="1644006" y="0"/>
                    <a:pt x="1673020" y="2540"/>
                    <a:pt x="1700423" y="2540"/>
                  </a:cubicBezTo>
                  <a:cubicBezTo>
                    <a:pt x="1776185" y="3810"/>
                    <a:pt x="1853558" y="5080"/>
                    <a:pt x="1929319" y="7620"/>
                  </a:cubicBezTo>
                  <a:cubicBezTo>
                    <a:pt x="1969618" y="8890"/>
                    <a:pt x="2009916" y="12700"/>
                    <a:pt x="2050215" y="16510"/>
                  </a:cubicBezTo>
                  <a:lnTo>
                    <a:pt x="2076856" y="16510"/>
                  </a:lnTo>
                  <a:cubicBezTo>
                    <a:pt x="2088286" y="17780"/>
                    <a:pt x="2097176" y="20320"/>
                    <a:pt x="2107336" y="21590"/>
                  </a:cubicBezTo>
                  <a:close/>
                  <a:moveTo>
                    <a:pt x="2117496" y="326606"/>
                  </a:moveTo>
                  <a:cubicBezTo>
                    <a:pt x="2118766" y="310096"/>
                    <a:pt x="2120036" y="297396"/>
                    <a:pt x="2120036" y="284696"/>
                  </a:cubicBezTo>
                  <a:cubicBezTo>
                    <a:pt x="2118766" y="272665"/>
                    <a:pt x="2117496" y="262950"/>
                    <a:pt x="2117496" y="252502"/>
                  </a:cubicBezTo>
                  <a:cubicBezTo>
                    <a:pt x="2117496" y="247737"/>
                    <a:pt x="2120036" y="242971"/>
                    <a:pt x="2118766" y="238205"/>
                  </a:cubicBezTo>
                  <a:cubicBezTo>
                    <a:pt x="2118766" y="233806"/>
                    <a:pt x="2117496" y="229224"/>
                    <a:pt x="2116226" y="224824"/>
                  </a:cubicBezTo>
                  <a:cubicBezTo>
                    <a:pt x="2111146" y="218042"/>
                    <a:pt x="2099716" y="77636"/>
                    <a:pt x="2099716" y="70854"/>
                  </a:cubicBezTo>
                  <a:cubicBezTo>
                    <a:pt x="2097176" y="65172"/>
                    <a:pt x="2094636" y="59306"/>
                    <a:pt x="2092096" y="53624"/>
                  </a:cubicBezTo>
                  <a:cubicBezTo>
                    <a:pt x="2090826" y="44450"/>
                    <a:pt x="2089556" y="43180"/>
                    <a:pt x="2072782" y="41910"/>
                  </a:cubicBezTo>
                  <a:cubicBezTo>
                    <a:pt x="2067946" y="41910"/>
                    <a:pt x="2064722" y="41910"/>
                    <a:pt x="2059886" y="40640"/>
                  </a:cubicBezTo>
                  <a:cubicBezTo>
                    <a:pt x="2019588" y="36830"/>
                    <a:pt x="1977677" y="31750"/>
                    <a:pt x="1937379" y="30480"/>
                  </a:cubicBezTo>
                  <a:cubicBezTo>
                    <a:pt x="1839050" y="26670"/>
                    <a:pt x="1739110" y="25400"/>
                    <a:pt x="1640782" y="22860"/>
                  </a:cubicBezTo>
                  <a:lnTo>
                    <a:pt x="1524722" y="22860"/>
                  </a:lnTo>
                  <a:cubicBezTo>
                    <a:pt x="1473140" y="22860"/>
                    <a:pt x="1421558" y="22860"/>
                    <a:pt x="1371587" y="24130"/>
                  </a:cubicBezTo>
                  <a:cubicBezTo>
                    <a:pt x="1328065" y="25400"/>
                    <a:pt x="594631" y="29210"/>
                    <a:pt x="551109" y="29210"/>
                  </a:cubicBezTo>
                  <a:cubicBezTo>
                    <a:pt x="480183" y="29210"/>
                    <a:pt x="409258" y="26670"/>
                    <a:pt x="338333" y="33020"/>
                  </a:cubicBezTo>
                  <a:cubicBezTo>
                    <a:pt x="301258" y="36830"/>
                    <a:pt x="265795" y="36830"/>
                    <a:pt x="230333" y="38100"/>
                  </a:cubicBezTo>
                  <a:cubicBezTo>
                    <a:pt x="169079" y="41910"/>
                    <a:pt x="107825" y="45720"/>
                    <a:pt x="46571" y="50800"/>
                  </a:cubicBezTo>
                  <a:cubicBezTo>
                    <a:pt x="33235" y="50800"/>
                    <a:pt x="30695" y="52157"/>
                    <a:pt x="29425" y="54357"/>
                  </a:cubicBezTo>
                  <a:cubicBezTo>
                    <a:pt x="28155" y="57656"/>
                    <a:pt x="28155" y="60956"/>
                    <a:pt x="26885" y="64255"/>
                  </a:cubicBezTo>
                  <a:cubicBezTo>
                    <a:pt x="25615" y="69754"/>
                    <a:pt x="23075" y="75070"/>
                    <a:pt x="21805" y="80569"/>
                  </a:cubicBezTo>
                  <a:cubicBezTo>
                    <a:pt x="16725" y="86434"/>
                    <a:pt x="23075" y="229773"/>
                    <a:pt x="25615" y="235639"/>
                  </a:cubicBezTo>
                  <a:cubicBezTo>
                    <a:pt x="25615" y="241871"/>
                    <a:pt x="25615" y="248287"/>
                    <a:pt x="26885" y="254519"/>
                  </a:cubicBezTo>
                  <a:cubicBezTo>
                    <a:pt x="26885" y="259101"/>
                    <a:pt x="29425" y="263684"/>
                    <a:pt x="29425" y="268266"/>
                  </a:cubicBezTo>
                  <a:cubicBezTo>
                    <a:pt x="29425" y="273215"/>
                    <a:pt x="29425" y="278164"/>
                    <a:pt x="28155" y="284696"/>
                  </a:cubicBezTo>
                  <a:lnTo>
                    <a:pt x="28155" y="294856"/>
                  </a:lnTo>
                  <a:cubicBezTo>
                    <a:pt x="28155" y="305016"/>
                    <a:pt x="31965" y="308826"/>
                    <a:pt x="40855" y="308826"/>
                  </a:cubicBezTo>
                  <a:cubicBezTo>
                    <a:pt x="61079" y="308826"/>
                    <a:pt x="83646" y="310096"/>
                    <a:pt x="104601" y="310096"/>
                  </a:cubicBezTo>
                  <a:cubicBezTo>
                    <a:pt x="135228" y="310096"/>
                    <a:pt x="167467" y="307556"/>
                    <a:pt x="198094" y="310096"/>
                  </a:cubicBezTo>
                  <a:cubicBezTo>
                    <a:pt x="248064" y="313906"/>
                    <a:pt x="298034" y="316446"/>
                    <a:pt x="348004" y="315176"/>
                  </a:cubicBezTo>
                  <a:cubicBezTo>
                    <a:pt x="380243" y="313906"/>
                    <a:pt x="410870" y="316446"/>
                    <a:pt x="443109" y="316446"/>
                  </a:cubicBezTo>
                  <a:cubicBezTo>
                    <a:pt x="489855" y="316446"/>
                    <a:pt x="536601" y="315176"/>
                    <a:pt x="583348" y="316446"/>
                  </a:cubicBezTo>
                  <a:cubicBezTo>
                    <a:pt x="652661" y="317716"/>
                    <a:pt x="1413498" y="307556"/>
                    <a:pt x="1484423" y="310096"/>
                  </a:cubicBezTo>
                  <a:cubicBezTo>
                    <a:pt x="1515050" y="311366"/>
                    <a:pt x="1545677" y="312636"/>
                    <a:pt x="1574692" y="312636"/>
                  </a:cubicBezTo>
                  <a:cubicBezTo>
                    <a:pt x="1627886" y="315176"/>
                    <a:pt x="1679468" y="311366"/>
                    <a:pt x="1732662" y="315176"/>
                  </a:cubicBezTo>
                  <a:cubicBezTo>
                    <a:pt x="1776185" y="317716"/>
                    <a:pt x="1819707" y="317716"/>
                    <a:pt x="1863230" y="320256"/>
                  </a:cubicBezTo>
                  <a:cubicBezTo>
                    <a:pt x="1927707" y="324066"/>
                    <a:pt x="1992185" y="326606"/>
                    <a:pt x="2056663" y="327876"/>
                  </a:cubicBezTo>
                  <a:cubicBezTo>
                    <a:pt x="2079396" y="327876"/>
                    <a:pt x="2097176" y="326606"/>
                    <a:pt x="2117496" y="326606"/>
                  </a:cubicBezTo>
                  <a:close/>
                </a:path>
              </a:pathLst>
            </a:custGeom>
            <a:solidFill>
              <a:srgbClr val="2A2B39"/>
            </a:solidFill>
          </p:spPr>
          <p:txBody>
            <a:bodyPr/>
            <a:lstStyle/>
            <a:p>
              <a:pPr marL="0" algn="r" defTabSz="914400" rtl="1" eaLnBrk="1" latinLnBrk="0" hangingPunct="1"/>
              <a:endParaRPr lang="fr-FR" sz="4000" b="1">
                <a:latin typeface="Microsoft Uighur" panose="02000000000000000000" pitchFamily="2" charset="-78"/>
                <a:cs typeface="Microsoft Uighur" panose="02000000000000000000" pitchFamily="2" charset="-78"/>
              </a:endParaRPr>
            </a:p>
          </p:txBody>
        </p:sp>
      </p:grpSp>
      <p:sp>
        <p:nvSpPr>
          <p:cNvPr id="60" name="TextBox 40">
            <a:extLst>
              <a:ext uri="{FF2B5EF4-FFF2-40B4-BE49-F238E27FC236}">
                <a16:creationId xmlns:a16="http://schemas.microsoft.com/office/drawing/2014/main" id="{AC02BA2C-C52B-F115-C4B4-7352E3026A87}"/>
              </a:ext>
            </a:extLst>
          </p:cNvPr>
          <p:cNvSpPr txBox="1"/>
          <p:nvPr/>
        </p:nvSpPr>
        <p:spPr>
          <a:xfrm>
            <a:off x="2072176" y="2267136"/>
            <a:ext cx="2162412" cy="377026"/>
          </a:xfrm>
          <a:prstGeom prst="rect">
            <a:avLst/>
          </a:prstGeom>
        </p:spPr>
        <p:txBody>
          <a:bodyPr lIns="0" tIns="0" rIns="0" bIns="0" rtlCol="0" anchor="t">
            <a:spAutoFit/>
          </a:bodyPr>
          <a:lstStyle/>
          <a:p>
            <a:pPr algn="ctr">
              <a:lnSpc>
                <a:spcPts val="1969"/>
              </a:lnSpc>
              <a:spcBef>
                <a:spcPct val="0"/>
              </a:spcBef>
            </a:pPr>
            <a:r>
              <a:rPr lang="ar-SA" sz="4800" b="1" dirty="0">
                <a:solidFill>
                  <a:srgbClr val="2A2B39"/>
                </a:solidFill>
                <a:latin typeface="Microsoft Uighur" panose="02000000000000000000" pitchFamily="2" charset="-78"/>
                <a:ea typeface="Ballpoint"/>
                <a:cs typeface="Microsoft Uighur" panose="02000000000000000000" pitchFamily="2" charset="-78"/>
                <a:sym typeface="Ballpoint"/>
              </a:rPr>
              <a:t>المسار </a:t>
            </a:r>
            <a:r>
              <a:rPr lang="ar-MA" sz="4800" b="1" dirty="0">
                <a:solidFill>
                  <a:srgbClr val="2A2B39"/>
                </a:solidFill>
                <a:latin typeface="Microsoft Uighur" panose="02000000000000000000" pitchFamily="2" charset="-78"/>
                <a:ea typeface="Ballpoint"/>
                <a:cs typeface="Microsoft Uighur" panose="02000000000000000000" pitchFamily="2" charset="-78"/>
                <a:sym typeface="Ballpoint"/>
              </a:rPr>
              <a:t>الثاني</a:t>
            </a:r>
            <a:endParaRPr lang="en-US" sz="4800" b="1" dirty="0">
              <a:solidFill>
                <a:srgbClr val="2A2B39"/>
              </a:solidFill>
              <a:latin typeface="Microsoft Uighur" panose="02000000000000000000" pitchFamily="2" charset="-78"/>
              <a:ea typeface="Ballpoint"/>
              <a:cs typeface="Microsoft Uighur" panose="02000000000000000000" pitchFamily="2" charset="-78"/>
              <a:sym typeface="Ballpoint"/>
            </a:endParaRPr>
          </a:p>
        </p:txBody>
      </p:sp>
      <p:sp>
        <p:nvSpPr>
          <p:cNvPr id="61" name="TextBox 40">
            <a:extLst>
              <a:ext uri="{FF2B5EF4-FFF2-40B4-BE49-F238E27FC236}">
                <a16:creationId xmlns:a16="http://schemas.microsoft.com/office/drawing/2014/main" id="{207D1398-9D4C-FD78-6C54-00B232AF98D1}"/>
              </a:ext>
            </a:extLst>
          </p:cNvPr>
          <p:cNvSpPr txBox="1"/>
          <p:nvPr/>
        </p:nvSpPr>
        <p:spPr>
          <a:xfrm>
            <a:off x="334821" y="3072418"/>
            <a:ext cx="5443066" cy="3123932"/>
          </a:xfrm>
          <a:prstGeom prst="rect">
            <a:avLst/>
          </a:prstGeom>
        </p:spPr>
        <p:txBody>
          <a:bodyPr wrap="square" lIns="0" tIns="0" rIns="0" bIns="0" rtlCol="0" anchor="t">
            <a:spAutoFit/>
          </a:bodyPr>
          <a:lstStyle/>
          <a:p>
            <a:pPr marL="285750" lvl="1" indent="-285750" algn="r" rtl="1">
              <a:lnSpc>
                <a:spcPts val="2441"/>
              </a:lnSpc>
              <a:buFont typeface="Arial" panose="020B0604020202020204" pitchFamily="34" charset="0"/>
              <a:buChar char="•"/>
            </a:pPr>
            <a:r>
              <a:rPr lang="ar-MA" sz="3200" b="1" dirty="0">
                <a:solidFill>
                  <a:srgbClr val="000000"/>
                </a:solidFill>
                <a:latin typeface="Microsoft Uighur" panose="02000000000000000000" pitchFamily="2" charset="-78"/>
                <a:cs typeface="Microsoft Uighur" panose="02000000000000000000" pitchFamily="2" charset="-78"/>
                <a:sym typeface="Open Sans Bold"/>
              </a:rPr>
              <a:t>24 يوما.</a:t>
            </a:r>
          </a:p>
          <a:p>
            <a:pPr marL="285750" lvl="1" indent="-285750" algn="r" rtl="1">
              <a:lnSpc>
                <a:spcPts val="2441"/>
              </a:lnSpc>
              <a:buFont typeface="Arial" panose="020B0604020202020204" pitchFamily="34" charset="0"/>
              <a:buChar char="•"/>
            </a:pPr>
            <a:r>
              <a:rPr lang="ar-MA" sz="3200" b="1" dirty="0">
                <a:solidFill>
                  <a:srgbClr val="000000"/>
                </a:solidFill>
                <a:latin typeface="Microsoft Uighur" panose="02000000000000000000" pitchFamily="2" charset="-78"/>
                <a:cs typeface="Microsoft Uighur" panose="02000000000000000000" pitchFamily="2" charset="-78"/>
                <a:sym typeface="Open Sans Bold"/>
              </a:rPr>
              <a:t>قراءة وكتابة وترتيب أعداد من 0 إلى 999999.</a:t>
            </a:r>
          </a:p>
          <a:p>
            <a:pPr marL="285750" lvl="1" indent="-285750" algn="r" rtl="1">
              <a:lnSpc>
                <a:spcPts val="2441"/>
              </a:lnSpc>
              <a:buFont typeface="Arial" panose="020B0604020202020204" pitchFamily="34" charset="0"/>
              <a:buChar char="•"/>
            </a:pPr>
            <a:r>
              <a:rPr lang="ar-MA" sz="3200" b="1" dirty="0">
                <a:solidFill>
                  <a:srgbClr val="000000"/>
                </a:solidFill>
                <a:latin typeface="Microsoft Uighur" panose="02000000000000000000" pitchFamily="2" charset="-78"/>
                <a:cs typeface="Microsoft Uighur" panose="02000000000000000000" pitchFamily="2" charset="-78"/>
                <a:sym typeface="Open Sans Bold"/>
              </a:rPr>
              <a:t>قراءة وكتابة وترتيب الأعداد العشرية والكسرية.</a:t>
            </a:r>
          </a:p>
          <a:p>
            <a:pPr marL="285750" lvl="1" indent="-285750" algn="r" rtl="1">
              <a:lnSpc>
                <a:spcPts val="2441"/>
              </a:lnSpc>
              <a:buFont typeface="Arial" panose="020B0604020202020204" pitchFamily="34" charset="0"/>
              <a:buChar char="•"/>
            </a:pPr>
            <a:r>
              <a:rPr lang="ar-MA" sz="3200" b="1" dirty="0">
                <a:solidFill>
                  <a:srgbClr val="000000"/>
                </a:solidFill>
                <a:latin typeface="Microsoft Uighur" panose="02000000000000000000" pitchFamily="2" charset="-78"/>
                <a:cs typeface="Microsoft Uighur" panose="02000000000000000000" pitchFamily="2" charset="-78"/>
                <a:sym typeface="Open Sans Bold"/>
              </a:rPr>
              <a:t>توليف جمع وطرح الأعداد ص ط.</a:t>
            </a:r>
          </a:p>
          <a:p>
            <a:pPr marL="285750" lvl="1" indent="-285750" algn="r" rtl="1">
              <a:lnSpc>
                <a:spcPts val="2441"/>
              </a:lnSpc>
              <a:buFont typeface="Arial" panose="020B0604020202020204" pitchFamily="34" charset="0"/>
              <a:buChar char="•"/>
            </a:pPr>
            <a:r>
              <a:rPr lang="ar-MA" sz="3200" b="1" dirty="0">
                <a:solidFill>
                  <a:srgbClr val="000000"/>
                </a:solidFill>
                <a:latin typeface="Microsoft Uighur" panose="02000000000000000000" pitchFamily="2" charset="-78"/>
                <a:cs typeface="Microsoft Uighur" panose="02000000000000000000" pitchFamily="2" charset="-78"/>
                <a:sym typeface="Open Sans Bold"/>
              </a:rPr>
              <a:t>ضرب عدد من رقمين في عدد من رقم/ رقمين.</a:t>
            </a:r>
          </a:p>
          <a:p>
            <a:pPr marL="285750" lvl="1" indent="-285750" algn="r" rtl="1">
              <a:lnSpc>
                <a:spcPts val="2441"/>
              </a:lnSpc>
              <a:buFont typeface="Arial" panose="020B0604020202020204" pitchFamily="34" charset="0"/>
              <a:buChar char="•"/>
            </a:pPr>
            <a:r>
              <a:rPr lang="ar-MA" sz="3200" b="1" dirty="0">
                <a:solidFill>
                  <a:srgbClr val="C00000"/>
                </a:solidFill>
                <a:latin typeface="Microsoft Uighur" panose="02000000000000000000" pitchFamily="2" charset="-78"/>
                <a:cs typeface="Microsoft Uighur" panose="02000000000000000000" pitchFamily="2" charset="-78"/>
                <a:sym typeface="Open Sans Bold"/>
              </a:rPr>
              <a:t>قسمة عدد من رقمين أو ثلاثة أرقام على عدد من رقم واحد.</a:t>
            </a:r>
          </a:p>
          <a:p>
            <a:pPr marL="285750" lvl="1" indent="-285750" algn="r" rtl="1">
              <a:lnSpc>
                <a:spcPts val="2441"/>
              </a:lnSpc>
              <a:buFont typeface="Arial" panose="020B0604020202020204" pitchFamily="34" charset="0"/>
              <a:buChar char="•"/>
            </a:pPr>
            <a:r>
              <a:rPr lang="ar-MA" sz="3200" b="1" dirty="0">
                <a:solidFill>
                  <a:srgbClr val="000000"/>
                </a:solidFill>
                <a:latin typeface="Microsoft Uighur" panose="02000000000000000000" pitchFamily="2" charset="-78"/>
                <a:cs typeface="Microsoft Uighur" panose="02000000000000000000" pitchFamily="2" charset="-78"/>
                <a:sym typeface="Open Sans Bold"/>
              </a:rPr>
              <a:t>جمع وطرح الأعداد العشرية والأعداد الكسرية.</a:t>
            </a:r>
          </a:p>
          <a:p>
            <a:pPr marL="285750" lvl="1" indent="-285750" algn="r" rtl="1">
              <a:lnSpc>
                <a:spcPts val="2441"/>
              </a:lnSpc>
              <a:buFont typeface="Arial" panose="020B0604020202020204" pitchFamily="34" charset="0"/>
              <a:buChar char="•"/>
            </a:pPr>
            <a:r>
              <a:rPr lang="ar-MA" sz="3200" b="1" dirty="0">
                <a:solidFill>
                  <a:srgbClr val="000000"/>
                </a:solidFill>
                <a:latin typeface="Microsoft Uighur" panose="02000000000000000000" pitchFamily="2" charset="-78"/>
                <a:cs typeface="Microsoft Uighur" panose="02000000000000000000" pitchFamily="2" charset="-78"/>
                <a:sym typeface="Open Sans Bold"/>
              </a:rPr>
              <a:t>حل مسائل حول الجمع أو الطرح أو الضرب أو القسمة.</a:t>
            </a:r>
          </a:p>
        </p:txBody>
      </p:sp>
      <p:sp>
        <p:nvSpPr>
          <p:cNvPr id="2" name="Rectangle 1">
            <a:extLst>
              <a:ext uri="{FF2B5EF4-FFF2-40B4-BE49-F238E27FC236}">
                <a16:creationId xmlns:a16="http://schemas.microsoft.com/office/drawing/2014/main" id="{C7337632-3F35-FD27-CE57-D4836A476CF2}"/>
              </a:ext>
            </a:extLst>
          </p:cNvPr>
          <p:cNvSpPr/>
          <p:nvPr/>
        </p:nvSpPr>
        <p:spPr>
          <a:xfrm>
            <a:off x="-108488" y="-85154"/>
            <a:ext cx="12554488" cy="1178860"/>
          </a:xfrm>
          <a:prstGeom prst="rect">
            <a:avLst/>
          </a:prstGeom>
          <a:solidFill>
            <a:srgbClr val="2C3C6A"/>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09630" rtl="1"/>
            <a:endParaRPr lang="fr-FR" sz="1200" dirty="0"/>
          </a:p>
        </p:txBody>
      </p:sp>
      <p:grpSp>
        <p:nvGrpSpPr>
          <p:cNvPr id="5" name="Group 76">
            <a:extLst>
              <a:ext uri="{FF2B5EF4-FFF2-40B4-BE49-F238E27FC236}">
                <a16:creationId xmlns:a16="http://schemas.microsoft.com/office/drawing/2014/main" id="{0C641BF2-2316-D9AD-F37B-2D8D2A33F141}"/>
              </a:ext>
            </a:extLst>
          </p:cNvPr>
          <p:cNvGrpSpPr/>
          <p:nvPr/>
        </p:nvGrpSpPr>
        <p:grpSpPr>
          <a:xfrm>
            <a:off x="8068702" y="850971"/>
            <a:ext cx="3883545" cy="772129"/>
            <a:chOff x="0" y="0"/>
            <a:chExt cx="2132678" cy="371685"/>
          </a:xfrm>
        </p:grpSpPr>
        <p:sp>
          <p:nvSpPr>
            <p:cNvPr id="6" name="Freeform 77">
              <a:extLst>
                <a:ext uri="{FF2B5EF4-FFF2-40B4-BE49-F238E27FC236}">
                  <a16:creationId xmlns:a16="http://schemas.microsoft.com/office/drawing/2014/main" id="{AF700FF8-3469-F390-44D4-808D8A4725F3}"/>
                </a:ext>
              </a:extLst>
            </p:cNvPr>
            <p:cNvSpPr/>
            <p:nvPr/>
          </p:nvSpPr>
          <p:spPr>
            <a:xfrm>
              <a:off x="39997" y="45156"/>
              <a:ext cx="2092681" cy="325824"/>
            </a:xfrm>
            <a:custGeom>
              <a:avLst/>
              <a:gdLst/>
              <a:ahLst/>
              <a:cxnLst/>
              <a:rect l="l" t="t" r="r" b="b"/>
              <a:pathLst>
                <a:path w="2092681" h="325824">
                  <a:moveTo>
                    <a:pt x="643" y="296049"/>
                  </a:moveTo>
                  <a:cubicBezTo>
                    <a:pt x="-1897" y="304939"/>
                    <a:pt x="3183" y="311289"/>
                    <a:pt x="14178" y="312559"/>
                  </a:cubicBezTo>
                  <a:cubicBezTo>
                    <a:pt x="26792" y="313829"/>
                    <a:pt x="37829" y="313829"/>
                    <a:pt x="50444" y="313829"/>
                  </a:cubicBezTo>
                  <a:cubicBezTo>
                    <a:pt x="100900" y="315099"/>
                    <a:pt x="151357" y="315099"/>
                    <a:pt x="203391" y="316369"/>
                  </a:cubicBezTo>
                  <a:cubicBezTo>
                    <a:pt x="231773" y="317639"/>
                    <a:pt x="260155" y="318909"/>
                    <a:pt x="286960" y="320179"/>
                  </a:cubicBezTo>
                  <a:cubicBezTo>
                    <a:pt x="334264" y="321449"/>
                    <a:pt x="379990" y="321449"/>
                    <a:pt x="427294" y="322719"/>
                  </a:cubicBezTo>
                  <a:cubicBezTo>
                    <a:pt x="446215" y="322719"/>
                    <a:pt x="463560" y="322719"/>
                    <a:pt x="482481" y="321449"/>
                  </a:cubicBezTo>
                  <a:cubicBezTo>
                    <a:pt x="490365" y="321449"/>
                    <a:pt x="499825" y="320179"/>
                    <a:pt x="507709" y="320179"/>
                  </a:cubicBezTo>
                  <a:cubicBezTo>
                    <a:pt x="539245" y="321449"/>
                    <a:pt x="1169956" y="312559"/>
                    <a:pt x="1201492" y="313829"/>
                  </a:cubicBezTo>
                  <a:cubicBezTo>
                    <a:pt x="1245642" y="315099"/>
                    <a:pt x="1367054" y="315099"/>
                    <a:pt x="1411203" y="315099"/>
                  </a:cubicBezTo>
                  <a:cubicBezTo>
                    <a:pt x="1428548" y="315099"/>
                    <a:pt x="1444316" y="313829"/>
                    <a:pt x="1461660" y="313829"/>
                  </a:cubicBezTo>
                  <a:lnTo>
                    <a:pt x="1546806" y="317639"/>
                  </a:lnTo>
                  <a:cubicBezTo>
                    <a:pt x="1608301" y="320179"/>
                    <a:pt x="1668218" y="317639"/>
                    <a:pt x="1729713" y="321449"/>
                  </a:cubicBezTo>
                  <a:cubicBezTo>
                    <a:pt x="1832203" y="326529"/>
                    <a:pt x="1936271" y="320179"/>
                    <a:pt x="2029181" y="325259"/>
                  </a:cubicBezTo>
                  <a:cubicBezTo>
                    <a:pt x="2049501" y="326529"/>
                    <a:pt x="2069821" y="325259"/>
                    <a:pt x="2092681" y="325259"/>
                  </a:cubicBezTo>
                  <a:lnTo>
                    <a:pt x="2092681" y="265569"/>
                  </a:lnTo>
                  <a:cubicBezTo>
                    <a:pt x="2091411" y="231832"/>
                    <a:pt x="2090141" y="223058"/>
                    <a:pt x="2090141" y="213736"/>
                  </a:cubicBezTo>
                  <a:cubicBezTo>
                    <a:pt x="2090141" y="202951"/>
                    <a:pt x="2093951" y="191984"/>
                    <a:pt x="2087601" y="181199"/>
                  </a:cubicBezTo>
                  <a:cubicBezTo>
                    <a:pt x="2079981" y="174070"/>
                    <a:pt x="2068551" y="33505"/>
                    <a:pt x="2068551" y="26377"/>
                  </a:cubicBezTo>
                  <a:cubicBezTo>
                    <a:pt x="2066011" y="21441"/>
                    <a:pt x="2064741" y="16323"/>
                    <a:pt x="2062201" y="11388"/>
                  </a:cubicBezTo>
                  <a:cubicBezTo>
                    <a:pt x="2062201" y="9926"/>
                    <a:pt x="2060931" y="8463"/>
                    <a:pt x="2059661" y="5644"/>
                  </a:cubicBezTo>
                  <a:cubicBezTo>
                    <a:pt x="2049501" y="3104"/>
                    <a:pt x="2040611" y="1834"/>
                    <a:pt x="2030451" y="564"/>
                  </a:cubicBezTo>
                  <a:cubicBezTo>
                    <a:pt x="2022831" y="-706"/>
                    <a:pt x="2015211" y="564"/>
                    <a:pt x="2008861" y="564"/>
                  </a:cubicBezTo>
                  <a:lnTo>
                    <a:pt x="6294" y="5644"/>
                  </a:lnTo>
                  <a:lnTo>
                    <a:pt x="643" y="296049"/>
                  </a:lnTo>
                  <a:close/>
                </a:path>
              </a:pathLst>
            </a:custGeom>
            <a:solidFill>
              <a:srgbClr val="96C15E"/>
            </a:solidFill>
          </p:spPr>
          <p:txBody>
            <a:bodyPr/>
            <a:lstStyle/>
            <a:p>
              <a:pPr marL="0" algn="r" defTabSz="914400" rtl="1" eaLnBrk="1" latinLnBrk="0" hangingPunct="1"/>
              <a:endParaRPr lang="fr-FR" b="1">
                <a:latin typeface="Microsoft Uighur" panose="02000000000000000000" pitchFamily="2" charset="-78"/>
                <a:cs typeface="Microsoft Uighur" panose="02000000000000000000" pitchFamily="2" charset="-78"/>
              </a:endParaRPr>
            </a:p>
          </p:txBody>
        </p:sp>
        <p:sp>
          <p:nvSpPr>
            <p:cNvPr id="15" name="Freeform 78">
              <a:extLst>
                <a:ext uri="{FF2B5EF4-FFF2-40B4-BE49-F238E27FC236}">
                  <a16:creationId xmlns:a16="http://schemas.microsoft.com/office/drawing/2014/main" id="{EE13D23E-D8C9-E17C-462A-BA168DD5BC53}"/>
                </a:ext>
              </a:extLst>
            </p:cNvPr>
            <p:cNvSpPr/>
            <p:nvPr/>
          </p:nvSpPr>
          <p:spPr>
            <a:xfrm>
              <a:off x="11430" y="16510"/>
              <a:ext cx="2071718" cy="317075"/>
            </a:xfrm>
            <a:custGeom>
              <a:avLst/>
              <a:gdLst/>
              <a:ahLst/>
              <a:cxnLst/>
              <a:rect l="l" t="t" r="r" b="b"/>
              <a:pathLst>
                <a:path w="2071718" h="317075">
                  <a:moveTo>
                    <a:pt x="2071718" y="317075"/>
                  </a:moveTo>
                  <a:lnTo>
                    <a:pt x="0" y="309455"/>
                  </a:lnTo>
                  <a:lnTo>
                    <a:pt x="0" y="116440"/>
                  </a:lnTo>
                  <a:lnTo>
                    <a:pt x="7620" y="20320"/>
                  </a:lnTo>
                  <a:lnTo>
                    <a:pt x="1032962" y="0"/>
                  </a:lnTo>
                  <a:lnTo>
                    <a:pt x="2050128" y="8890"/>
                  </a:lnTo>
                  <a:close/>
                </a:path>
              </a:pathLst>
            </a:custGeom>
            <a:solidFill>
              <a:srgbClr val="F8F8F8"/>
            </a:solidFill>
          </p:spPr>
          <p:txBody>
            <a:bodyPr/>
            <a:lstStyle/>
            <a:p>
              <a:endParaRPr lang="fr-FR" b="1">
                <a:latin typeface="Microsoft Uighur" panose="02000000000000000000" pitchFamily="2" charset="-78"/>
                <a:cs typeface="Microsoft Uighur" panose="02000000000000000000" pitchFamily="2" charset="-78"/>
              </a:endParaRPr>
            </a:p>
          </p:txBody>
        </p:sp>
        <p:sp>
          <p:nvSpPr>
            <p:cNvPr id="16" name="Freeform 79">
              <a:extLst>
                <a:ext uri="{FF2B5EF4-FFF2-40B4-BE49-F238E27FC236}">
                  <a16:creationId xmlns:a16="http://schemas.microsoft.com/office/drawing/2014/main" id="{78D1B5BD-57B1-A111-0989-9A22EF84B4CC}"/>
                </a:ext>
              </a:extLst>
            </p:cNvPr>
            <p:cNvSpPr/>
            <p:nvPr/>
          </p:nvSpPr>
          <p:spPr>
            <a:xfrm>
              <a:off x="-215" y="0"/>
              <a:ext cx="2096063" cy="343039"/>
            </a:xfrm>
            <a:custGeom>
              <a:avLst/>
              <a:gdLst/>
              <a:ahLst/>
              <a:cxnLst/>
              <a:rect l="l" t="t" r="r" b="b"/>
              <a:pathLst>
                <a:path w="2096063" h="343039">
                  <a:moveTo>
                    <a:pt x="2063043" y="21590"/>
                  </a:moveTo>
                  <a:cubicBezTo>
                    <a:pt x="2064313" y="34290"/>
                    <a:pt x="2064313" y="44450"/>
                    <a:pt x="2065583" y="52340"/>
                  </a:cubicBezTo>
                  <a:cubicBezTo>
                    <a:pt x="2068123" y="57275"/>
                    <a:pt x="2069393" y="62393"/>
                    <a:pt x="2071933" y="67328"/>
                  </a:cubicBezTo>
                  <a:cubicBezTo>
                    <a:pt x="2071933" y="74457"/>
                    <a:pt x="2084633" y="215022"/>
                    <a:pt x="2090983" y="222151"/>
                  </a:cubicBezTo>
                  <a:cubicBezTo>
                    <a:pt x="2097333" y="232936"/>
                    <a:pt x="2093523" y="243903"/>
                    <a:pt x="2093523" y="254687"/>
                  </a:cubicBezTo>
                  <a:cubicBezTo>
                    <a:pt x="2093523" y="264192"/>
                    <a:pt x="2094793" y="272966"/>
                    <a:pt x="2096063" y="282785"/>
                  </a:cubicBezTo>
                  <a:lnTo>
                    <a:pt x="2096063" y="342475"/>
                  </a:lnTo>
                  <a:cubicBezTo>
                    <a:pt x="2073203" y="342475"/>
                    <a:pt x="2052883" y="343745"/>
                    <a:pt x="2032563" y="342475"/>
                  </a:cubicBezTo>
                  <a:cubicBezTo>
                    <a:pt x="1930756" y="337395"/>
                    <a:pt x="1826689" y="343745"/>
                    <a:pt x="1724198" y="338665"/>
                  </a:cubicBezTo>
                  <a:cubicBezTo>
                    <a:pt x="1662704" y="334855"/>
                    <a:pt x="1602786" y="337395"/>
                    <a:pt x="1541292" y="334855"/>
                  </a:cubicBezTo>
                  <a:lnTo>
                    <a:pt x="1456146" y="331045"/>
                  </a:lnTo>
                  <a:cubicBezTo>
                    <a:pt x="1438801" y="331045"/>
                    <a:pt x="1423033" y="332315"/>
                    <a:pt x="1405689" y="332315"/>
                  </a:cubicBezTo>
                  <a:cubicBezTo>
                    <a:pt x="1361539" y="331045"/>
                    <a:pt x="1240127" y="332315"/>
                    <a:pt x="1195977" y="331045"/>
                  </a:cubicBezTo>
                  <a:cubicBezTo>
                    <a:pt x="1164442" y="329775"/>
                    <a:pt x="533730" y="338665"/>
                    <a:pt x="502195" y="337395"/>
                  </a:cubicBezTo>
                  <a:cubicBezTo>
                    <a:pt x="494311" y="337395"/>
                    <a:pt x="484850" y="338665"/>
                    <a:pt x="476966" y="338665"/>
                  </a:cubicBezTo>
                  <a:cubicBezTo>
                    <a:pt x="458045" y="338665"/>
                    <a:pt x="440700" y="339935"/>
                    <a:pt x="421779" y="339935"/>
                  </a:cubicBezTo>
                  <a:cubicBezTo>
                    <a:pt x="374476" y="339935"/>
                    <a:pt x="328749" y="338665"/>
                    <a:pt x="281446" y="337395"/>
                  </a:cubicBezTo>
                  <a:cubicBezTo>
                    <a:pt x="253064" y="336125"/>
                    <a:pt x="224682" y="334855"/>
                    <a:pt x="197876" y="333585"/>
                  </a:cubicBezTo>
                  <a:cubicBezTo>
                    <a:pt x="147420" y="332315"/>
                    <a:pt x="96963" y="331045"/>
                    <a:pt x="44929" y="331045"/>
                  </a:cubicBezTo>
                  <a:cubicBezTo>
                    <a:pt x="34505" y="331045"/>
                    <a:pt x="25615" y="331045"/>
                    <a:pt x="15455" y="329775"/>
                  </a:cubicBezTo>
                  <a:cubicBezTo>
                    <a:pt x="6565" y="328505"/>
                    <a:pt x="1485" y="322155"/>
                    <a:pt x="4025" y="313265"/>
                  </a:cubicBezTo>
                  <a:cubicBezTo>
                    <a:pt x="12915" y="282106"/>
                    <a:pt x="9105" y="277536"/>
                    <a:pt x="7835" y="272784"/>
                  </a:cubicBezTo>
                  <a:cubicBezTo>
                    <a:pt x="6565" y="263096"/>
                    <a:pt x="2755" y="253591"/>
                    <a:pt x="4025" y="243903"/>
                  </a:cubicBezTo>
                  <a:cubicBezTo>
                    <a:pt x="1485" y="231839"/>
                    <a:pt x="-3595" y="82500"/>
                    <a:pt x="4025" y="70253"/>
                  </a:cubicBezTo>
                  <a:cubicBezTo>
                    <a:pt x="5295" y="67877"/>
                    <a:pt x="4025" y="65318"/>
                    <a:pt x="5295" y="62941"/>
                  </a:cubicBezTo>
                  <a:cubicBezTo>
                    <a:pt x="6565" y="59103"/>
                    <a:pt x="9105" y="54899"/>
                    <a:pt x="10375" y="44450"/>
                  </a:cubicBezTo>
                  <a:cubicBezTo>
                    <a:pt x="10375" y="41910"/>
                    <a:pt x="11645" y="39370"/>
                    <a:pt x="12915" y="38100"/>
                  </a:cubicBezTo>
                  <a:cubicBezTo>
                    <a:pt x="34505" y="35560"/>
                    <a:pt x="57543" y="30480"/>
                    <a:pt x="82772" y="29210"/>
                  </a:cubicBezTo>
                  <a:cubicBezTo>
                    <a:pt x="125345" y="25400"/>
                    <a:pt x="167918" y="22860"/>
                    <a:pt x="212067" y="20320"/>
                  </a:cubicBezTo>
                  <a:cubicBezTo>
                    <a:pt x="242026" y="17780"/>
                    <a:pt x="271985" y="16510"/>
                    <a:pt x="300367" y="13970"/>
                  </a:cubicBezTo>
                  <a:cubicBezTo>
                    <a:pt x="328749" y="11430"/>
                    <a:pt x="358708" y="8890"/>
                    <a:pt x="387090" y="8890"/>
                  </a:cubicBezTo>
                  <a:cubicBezTo>
                    <a:pt x="418626" y="7620"/>
                    <a:pt x="450161" y="10160"/>
                    <a:pt x="481697" y="8890"/>
                  </a:cubicBezTo>
                  <a:cubicBezTo>
                    <a:pt x="521116" y="8890"/>
                    <a:pt x="1235397" y="6350"/>
                    <a:pt x="1274816" y="5080"/>
                  </a:cubicBezTo>
                  <a:cubicBezTo>
                    <a:pt x="1312659" y="3810"/>
                    <a:pt x="1350502" y="2540"/>
                    <a:pt x="1389921" y="2540"/>
                  </a:cubicBezTo>
                  <a:cubicBezTo>
                    <a:pt x="1454569" y="1270"/>
                    <a:pt x="1517640" y="0"/>
                    <a:pt x="1582288" y="0"/>
                  </a:cubicBezTo>
                  <a:cubicBezTo>
                    <a:pt x="1609093" y="0"/>
                    <a:pt x="1637475" y="2540"/>
                    <a:pt x="1664280" y="2540"/>
                  </a:cubicBezTo>
                  <a:cubicBezTo>
                    <a:pt x="1738389" y="3810"/>
                    <a:pt x="1814074" y="5080"/>
                    <a:pt x="1888183" y="7620"/>
                  </a:cubicBezTo>
                  <a:cubicBezTo>
                    <a:pt x="1927603" y="8890"/>
                    <a:pt x="1967022" y="12700"/>
                    <a:pt x="2006442" y="16510"/>
                  </a:cubicBezTo>
                  <a:lnTo>
                    <a:pt x="2032563" y="16510"/>
                  </a:lnTo>
                  <a:cubicBezTo>
                    <a:pt x="2043993" y="17780"/>
                    <a:pt x="2052883" y="20320"/>
                    <a:pt x="2063043" y="21590"/>
                  </a:cubicBezTo>
                  <a:close/>
                  <a:moveTo>
                    <a:pt x="2073203" y="325965"/>
                  </a:moveTo>
                  <a:cubicBezTo>
                    <a:pt x="2074473" y="309455"/>
                    <a:pt x="2075743" y="296755"/>
                    <a:pt x="2075743" y="284055"/>
                  </a:cubicBezTo>
                  <a:cubicBezTo>
                    <a:pt x="2074473" y="272052"/>
                    <a:pt x="2073203" y="262365"/>
                    <a:pt x="2073203" y="251946"/>
                  </a:cubicBezTo>
                  <a:cubicBezTo>
                    <a:pt x="2073203" y="247193"/>
                    <a:pt x="2075743" y="242441"/>
                    <a:pt x="2074473" y="237688"/>
                  </a:cubicBezTo>
                  <a:cubicBezTo>
                    <a:pt x="2074473" y="233301"/>
                    <a:pt x="2073203" y="228731"/>
                    <a:pt x="2071933" y="224344"/>
                  </a:cubicBezTo>
                  <a:cubicBezTo>
                    <a:pt x="2066853" y="217581"/>
                    <a:pt x="2055423" y="77565"/>
                    <a:pt x="2055423" y="70801"/>
                  </a:cubicBezTo>
                  <a:cubicBezTo>
                    <a:pt x="2052883" y="65135"/>
                    <a:pt x="2050343" y="59286"/>
                    <a:pt x="2047803" y="53619"/>
                  </a:cubicBezTo>
                  <a:cubicBezTo>
                    <a:pt x="2046533" y="44450"/>
                    <a:pt x="2045263" y="43180"/>
                    <a:pt x="2028516" y="41910"/>
                  </a:cubicBezTo>
                  <a:cubicBezTo>
                    <a:pt x="2023786" y="41910"/>
                    <a:pt x="2020633" y="41910"/>
                    <a:pt x="2015902" y="40640"/>
                  </a:cubicBezTo>
                  <a:cubicBezTo>
                    <a:pt x="1976483" y="36830"/>
                    <a:pt x="1935487" y="31750"/>
                    <a:pt x="1896067" y="30480"/>
                  </a:cubicBezTo>
                  <a:cubicBezTo>
                    <a:pt x="1799884" y="26670"/>
                    <a:pt x="1702123" y="25400"/>
                    <a:pt x="1605940" y="22860"/>
                  </a:cubicBezTo>
                  <a:lnTo>
                    <a:pt x="1492412" y="22860"/>
                  </a:lnTo>
                  <a:cubicBezTo>
                    <a:pt x="1441955" y="22860"/>
                    <a:pt x="1391498" y="22860"/>
                    <a:pt x="1342618" y="24130"/>
                  </a:cubicBezTo>
                  <a:cubicBezTo>
                    <a:pt x="1300045" y="25400"/>
                    <a:pt x="582610" y="29210"/>
                    <a:pt x="540037" y="29210"/>
                  </a:cubicBezTo>
                  <a:cubicBezTo>
                    <a:pt x="470659" y="29210"/>
                    <a:pt x="401281" y="26670"/>
                    <a:pt x="331903" y="33020"/>
                  </a:cubicBezTo>
                  <a:cubicBezTo>
                    <a:pt x="295637" y="36830"/>
                    <a:pt x="260948" y="36830"/>
                    <a:pt x="226258" y="38100"/>
                  </a:cubicBezTo>
                  <a:cubicBezTo>
                    <a:pt x="166341" y="41910"/>
                    <a:pt x="106423" y="45720"/>
                    <a:pt x="46506" y="50800"/>
                  </a:cubicBezTo>
                  <a:cubicBezTo>
                    <a:pt x="33235" y="50800"/>
                    <a:pt x="30695" y="52157"/>
                    <a:pt x="29425" y="54350"/>
                  </a:cubicBezTo>
                  <a:cubicBezTo>
                    <a:pt x="28155" y="57641"/>
                    <a:pt x="28155" y="60931"/>
                    <a:pt x="26885" y="64221"/>
                  </a:cubicBezTo>
                  <a:cubicBezTo>
                    <a:pt x="25615" y="69705"/>
                    <a:pt x="23075" y="75006"/>
                    <a:pt x="21805" y="80489"/>
                  </a:cubicBezTo>
                  <a:cubicBezTo>
                    <a:pt x="16725" y="86339"/>
                    <a:pt x="23075" y="229280"/>
                    <a:pt x="25615" y="235129"/>
                  </a:cubicBezTo>
                  <a:cubicBezTo>
                    <a:pt x="25615" y="241344"/>
                    <a:pt x="25615" y="247741"/>
                    <a:pt x="26885" y="253956"/>
                  </a:cubicBezTo>
                  <a:cubicBezTo>
                    <a:pt x="26885" y="258526"/>
                    <a:pt x="29425" y="263096"/>
                    <a:pt x="29425" y="267666"/>
                  </a:cubicBezTo>
                  <a:cubicBezTo>
                    <a:pt x="29425" y="272601"/>
                    <a:pt x="29425" y="277536"/>
                    <a:pt x="28155" y="284055"/>
                  </a:cubicBezTo>
                  <a:lnTo>
                    <a:pt x="28155" y="294215"/>
                  </a:lnTo>
                  <a:cubicBezTo>
                    <a:pt x="28155" y="304375"/>
                    <a:pt x="31965" y="308185"/>
                    <a:pt x="40855" y="308185"/>
                  </a:cubicBezTo>
                  <a:cubicBezTo>
                    <a:pt x="60697" y="308185"/>
                    <a:pt x="82772" y="309455"/>
                    <a:pt x="103270" y="309455"/>
                  </a:cubicBezTo>
                  <a:cubicBezTo>
                    <a:pt x="133229" y="309455"/>
                    <a:pt x="164764" y="306915"/>
                    <a:pt x="194723" y="309455"/>
                  </a:cubicBezTo>
                  <a:cubicBezTo>
                    <a:pt x="243603" y="313265"/>
                    <a:pt x="292483" y="315805"/>
                    <a:pt x="341363" y="314535"/>
                  </a:cubicBezTo>
                  <a:cubicBezTo>
                    <a:pt x="372899" y="313265"/>
                    <a:pt x="402858" y="315805"/>
                    <a:pt x="434393" y="315805"/>
                  </a:cubicBezTo>
                  <a:cubicBezTo>
                    <a:pt x="480120" y="315805"/>
                    <a:pt x="525846" y="314535"/>
                    <a:pt x="571573" y="315805"/>
                  </a:cubicBezTo>
                  <a:cubicBezTo>
                    <a:pt x="639374" y="317075"/>
                    <a:pt x="1383614" y="306915"/>
                    <a:pt x="1452992" y="309455"/>
                  </a:cubicBezTo>
                  <a:cubicBezTo>
                    <a:pt x="1482951" y="310725"/>
                    <a:pt x="1512910" y="311995"/>
                    <a:pt x="1541292" y="311995"/>
                  </a:cubicBezTo>
                  <a:cubicBezTo>
                    <a:pt x="1593326" y="314535"/>
                    <a:pt x="1643783" y="310725"/>
                    <a:pt x="1695816" y="314535"/>
                  </a:cubicBezTo>
                  <a:cubicBezTo>
                    <a:pt x="1738389" y="317075"/>
                    <a:pt x="1780962" y="317075"/>
                    <a:pt x="1823535" y="319615"/>
                  </a:cubicBezTo>
                  <a:cubicBezTo>
                    <a:pt x="1886606" y="323425"/>
                    <a:pt x="1949678" y="325965"/>
                    <a:pt x="2012749" y="327235"/>
                  </a:cubicBezTo>
                  <a:cubicBezTo>
                    <a:pt x="2035103" y="327235"/>
                    <a:pt x="2052883" y="325965"/>
                    <a:pt x="2073203" y="325965"/>
                  </a:cubicBezTo>
                  <a:close/>
                </a:path>
              </a:pathLst>
            </a:custGeom>
            <a:solidFill>
              <a:srgbClr val="2A2B39"/>
            </a:solidFill>
          </p:spPr>
          <p:txBody>
            <a:bodyPr/>
            <a:lstStyle/>
            <a:p>
              <a:pPr marL="0" algn="r" defTabSz="914400" rtl="1" eaLnBrk="1" latinLnBrk="0" hangingPunct="1"/>
              <a:endParaRPr lang="fr-FR" b="1">
                <a:latin typeface="Microsoft Uighur" panose="02000000000000000000" pitchFamily="2" charset="-78"/>
                <a:cs typeface="Microsoft Uighur" panose="02000000000000000000" pitchFamily="2" charset="-78"/>
              </a:endParaRPr>
            </a:p>
          </p:txBody>
        </p:sp>
      </p:grpSp>
      <p:sp>
        <p:nvSpPr>
          <p:cNvPr id="17" name="TextBox 40">
            <a:extLst>
              <a:ext uri="{FF2B5EF4-FFF2-40B4-BE49-F238E27FC236}">
                <a16:creationId xmlns:a16="http://schemas.microsoft.com/office/drawing/2014/main" id="{1842572F-5FF4-B080-35D9-5C6354C3DA85}"/>
              </a:ext>
            </a:extLst>
          </p:cNvPr>
          <p:cNvSpPr txBox="1"/>
          <p:nvPr/>
        </p:nvSpPr>
        <p:spPr>
          <a:xfrm>
            <a:off x="7971997" y="1132451"/>
            <a:ext cx="4007576" cy="330860"/>
          </a:xfrm>
          <a:prstGeom prst="rect">
            <a:avLst/>
          </a:prstGeom>
        </p:spPr>
        <p:txBody>
          <a:bodyPr wrap="square" lIns="0" tIns="0" rIns="0" bIns="0" rtlCol="0" anchor="t">
            <a:spAutoFit/>
          </a:bodyPr>
          <a:lstStyle/>
          <a:p>
            <a:pPr algn="ctr">
              <a:lnSpc>
                <a:spcPts val="1969"/>
              </a:lnSpc>
              <a:spcBef>
                <a:spcPct val="0"/>
              </a:spcBef>
            </a:pPr>
            <a:r>
              <a:rPr lang="ar-MA" sz="3600" b="1" dirty="0">
                <a:solidFill>
                  <a:srgbClr val="2A2B39"/>
                </a:solidFill>
                <a:latin typeface="Microsoft Uighur" panose="02000000000000000000" pitchFamily="2" charset="-78"/>
                <a:ea typeface="Ballpoint"/>
                <a:cs typeface="Microsoft Uighur" panose="02000000000000000000" pitchFamily="2" charset="-78"/>
                <a:sym typeface="Ballpoint"/>
              </a:rPr>
              <a:t>مسارات الدعم (المستويان 5 -6)</a:t>
            </a:r>
            <a:endParaRPr lang="en-US" sz="3600" b="1" dirty="0">
              <a:solidFill>
                <a:srgbClr val="2A2B39"/>
              </a:solidFill>
              <a:latin typeface="Microsoft Uighur" panose="02000000000000000000" pitchFamily="2" charset="-78"/>
              <a:ea typeface="Ballpoint"/>
              <a:cs typeface="Microsoft Uighur" panose="02000000000000000000" pitchFamily="2" charset="-78"/>
              <a:sym typeface="Ballpoint"/>
            </a:endParaRPr>
          </a:p>
        </p:txBody>
      </p:sp>
      <p:sp>
        <p:nvSpPr>
          <p:cNvPr id="8" name="Freeform 14">
            <a:extLst>
              <a:ext uri="{FF2B5EF4-FFF2-40B4-BE49-F238E27FC236}">
                <a16:creationId xmlns:a16="http://schemas.microsoft.com/office/drawing/2014/main" id="{E8F26E1E-07E0-3DA9-9248-FD53CB3952E6}"/>
              </a:ext>
            </a:extLst>
          </p:cNvPr>
          <p:cNvSpPr/>
          <p:nvPr/>
        </p:nvSpPr>
        <p:spPr>
          <a:xfrm rot="-10800000">
            <a:off x="432885" y="511992"/>
            <a:ext cx="4574137" cy="789045"/>
          </a:xfrm>
          <a:custGeom>
            <a:avLst/>
            <a:gdLst/>
            <a:ahLst/>
            <a:cxnLst/>
            <a:rect l="l" t="t" r="r" b="b"/>
            <a:pathLst>
              <a:path w="9738946" h="1826052">
                <a:moveTo>
                  <a:pt x="0" y="0"/>
                </a:moveTo>
                <a:lnTo>
                  <a:pt x="9738946" y="0"/>
                </a:lnTo>
                <a:lnTo>
                  <a:pt x="9738946" y="1826053"/>
                </a:lnTo>
                <a:lnTo>
                  <a:pt x="0" y="1826053"/>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fr-FR"/>
          </a:p>
        </p:txBody>
      </p:sp>
      <p:sp>
        <p:nvSpPr>
          <p:cNvPr id="9" name="TextBox 15">
            <a:extLst>
              <a:ext uri="{FF2B5EF4-FFF2-40B4-BE49-F238E27FC236}">
                <a16:creationId xmlns:a16="http://schemas.microsoft.com/office/drawing/2014/main" id="{638A44F6-4A0A-6052-A2ED-564B7DDA8919}"/>
              </a:ext>
            </a:extLst>
          </p:cNvPr>
          <p:cNvSpPr txBox="1"/>
          <p:nvPr/>
        </p:nvSpPr>
        <p:spPr>
          <a:xfrm>
            <a:off x="886963" y="593998"/>
            <a:ext cx="2668497" cy="492443"/>
          </a:xfrm>
          <a:prstGeom prst="rect">
            <a:avLst/>
          </a:prstGeom>
        </p:spPr>
        <p:txBody>
          <a:bodyPr wrap="square" lIns="0" tIns="0" rIns="0" bIns="0" rtlCol="0" anchor="t">
            <a:spAutoFit/>
          </a:bodyPr>
          <a:lstStyle/>
          <a:p>
            <a:pPr lvl="0" algn="ctr" rtl="1">
              <a:defRPr/>
            </a:pPr>
            <a:r>
              <a:rPr lang="ar-SA" sz="3200" b="1" dirty="0">
                <a:latin typeface="Microsoft Uighur" panose="02000000000000000000" pitchFamily="2" charset="-78"/>
                <a:ea typeface="Calibri" panose="020F0502020204030204" pitchFamily="34" charset="0"/>
                <a:cs typeface="Microsoft Uighur" panose="02000000000000000000" pitchFamily="2" charset="-78"/>
              </a:rPr>
              <a:t>توصيف المسارات</a:t>
            </a:r>
            <a:endParaRPr lang="ar-MA" sz="4400" b="1" dirty="0">
              <a:latin typeface="Microsoft Uighur" panose="02000000000000000000" pitchFamily="2" charset="-78"/>
              <a:ea typeface="Calibri" panose="020F0502020204030204" pitchFamily="34" charset="0"/>
              <a:cs typeface="Microsoft Uighur" panose="02000000000000000000" pitchFamily="2" charset="-78"/>
            </a:endParaRPr>
          </a:p>
        </p:txBody>
      </p:sp>
    </p:spTree>
    <p:extLst>
      <p:ext uri="{BB962C8B-B14F-4D97-AF65-F5344CB8AC3E}">
        <p14:creationId xmlns:p14="http://schemas.microsoft.com/office/powerpoint/2010/main" val="323594639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0123ED-2E28-BB29-C945-D9AC667AB7AB}"/>
            </a:ext>
          </a:extLst>
        </p:cNvPr>
        <p:cNvGrpSpPr/>
        <p:nvPr/>
      </p:nvGrpSpPr>
      <p:grpSpPr>
        <a:xfrm>
          <a:off x="0" y="0"/>
          <a:ext cx="0" cy="0"/>
          <a:chOff x="0" y="0"/>
          <a:chExt cx="0" cy="0"/>
        </a:xfrm>
      </p:grpSpPr>
      <p:sp>
        <p:nvSpPr>
          <p:cNvPr id="12" name="TextBox 12">
            <a:extLst>
              <a:ext uri="{FF2B5EF4-FFF2-40B4-BE49-F238E27FC236}">
                <a16:creationId xmlns:a16="http://schemas.microsoft.com/office/drawing/2014/main" id="{643FF4AE-1FAD-A474-3863-3AB70E9EA6E9}"/>
              </a:ext>
            </a:extLst>
          </p:cNvPr>
          <p:cNvSpPr txBox="1"/>
          <p:nvPr/>
        </p:nvSpPr>
        <p:spPr>
          <a:xfrm>
            <a:off x="685800" y="348201"/>
            <a:ext cx="2572330" cy="705321"/>
          </a:xfrm>
          <a:prstGeom prst="rect">
            <a:avLst/>
          </a:prstGeom>
        </p:spPr>
        <p:txBody>
          <a:bodyPr lIns="0" tIns="0" rIns="0" bIns="0" rtlCol="0" anchor="t">
            <a:spAutoFit/>
          </a:bodyPr>
          <a:lstStyle/>
          <a:p>
            <a:pPr algn="r" rtl="1">
              <a:lnSpc>
                <a:spcPts val="5460"/>
              </a:lnSpc>
              <a:spcBef>
                <a:spcPct val="0"/>
              </a:spcBef>
            </a:pPr>
            <a:r>
              <a:rPr lang="ar-EG" sz="4200" b="1">
                <a:solidFill>
                  <a:srgbClr val="FFFEFE"/>
                </a:solidFill>
                <a:latin typeface="Microsoft Uighur" panose="02000000000000000000" pitchFamily="2" charset="-78"/>
                <a:ea typeface="Tajawal Bold"/>
                <a:cs typeface="Microsoft Uighur" panose="02000000000000000000" pitchFamily="2" charset="-78"/>
                <a:sym typeface="Tajawal Bold"/>
                <a:rtl/>
              </a:rPr>
              <a:t>المسارات</a:t>
            </a:r>
          </a:p>
        </p:txBody>
      </p:sp>
      <p:grpSp>
        <p:nvGrpSpPr>
          <p:cNvPr id="62" name="Group 69">
            <a:extLst>
              <a:ext uri="{FF2B5EF4-FFF2-40B4-BE49-F238E27FC236}">
                <a16:creationId xmlns:a16="http://schemas.microsoft.com/office/drawing/2014/main" id="{EB7D3789-72ED-6676-D1DF-4941B78A3D5D}"/>
              </a:ext>
            </a:extLst>
          </p:cNvPr>
          <p:cNvGrpSpPr/>
          <p:nvPr/>
        </p:nvGrpSpPr>
        <p:grpSpPr>
          <a:xfrm>
            <a:off x="909123" y="2403551"/>
            <a:ext cx="9985828" cy="4262470"/>
            <a:chOff x="0" y="0"/>
            <a:chExt cx="2807467" cy="997865"/>
          </a:xfrm>
        </p:grpSpPr>
        <p:sp>
          <p:nvSpPr>
            <p:cNvPr id="63" name="Freeform 70">
              <a:extLst>
                <a:ext uri="{FF2B5EF4-FFF2-40B4-BE49-F238E27FC236}">
                  <a16:creationId xmlns:a16="http://schemas.microsoft.com/office/drawing/2014/main" id="{A3B516CA-76A7-B37C-F5E0-002AE5EF6894}"/>
                </a:ext>
              </a:extLst>
            </p:cNvPr>
            <p:cNvSpPr/>
            <p:nvPr/>
          </p:nvSpPr>
          <p:spPr>
            <a:xfrm>
              <a:off x="40014" y="45156"/>
              <a:ext cx="2767453" cy="952003"/>
            </a:xfrm>
            <a:custGeom>
              <a:avLst/>
              <a:gdLst/>
              <a:ahLst/>
              <a:cxnLst/>
              <a:rect l="l" t="t" r="r" b="b"/>
              <a:pathLst>
                <a:path w="2767453" h="952003">
                  <a:moveTo>
                    <a:pt x="626" y="922228"/>
                  </a:moveTo>
                  <a:cubicBezTo>
                    <a:pt x="-1914" y="931118"/>
                    <a:pt x="3166" y="937468"/>
                    <a:pt x="17836" y="938738"/>
                  </a:cubicBezTo>
                  <a:cubicBezTo>
                    <a:pt x="34736" y="940008"/>
                    <a:pt x="49523" y="940008"/>
                    <a:pt x="66423" y="940008"/>
                  </a:cubicBezTo>
                  <a:cubicBezTo>
                    <a:pt x="134022" y="941278"/>
                    <a:pt x="201622" y="941278"/>
                    <a:pt x="271334" y="942549"/>
                  </a:cubicBezTo>
                  <a:cubicBezTo>
                    <a:pt x="309358" y="943818"/>
                    <a:pt x="347383" y="945088"/>
                    <a:pt x="383295" y="946358"/>
                  </a:cubicBezTo>
                  <a:cubicBezTo>
                    <a:pt x="446670" y="947628"/>
                    <a:pt x="507932" y="947628"/>
                    <a:pt x="571306" y="948899"/>
                  </a:cubicBezTo>
                  <a:cubicBezTo>
                    <a:pt x="596656" y="948899"/>
                    <a:pt x="619893" y="948899"/>
                    <a:pt x="645243" y="947628"/>
                  </a:cubicBezTo>
                  <a:cubicBezTo>
                    <a:pt x="655805" y="947628"/>
                    <a:pt x="668480" y="946358"/>
                    <a:pt x="679043" y="946358"/>
                  </a:cubicBezTo>
                  <a:cubicBezTo>
                    <a:pt x="721292" y="947628"/>
                    <a:pt x="1566285" y="938738"/>
                    <a:pt x="1608535" y="940008"/>
                  </a:cubicBezTo>
                  <a:cubicBezTo>
                    <a:pt x="1667684" y="941278"/>
                    <a:pt x="1830345" y="941278"/>
                    <a:pt x="1889495" y="941278"/>
                  </a:cubicBezTo>
                  <a:cubicBezTo>
                    <a:pt x="1912732" y="941278"/>
                    <a:pt x="1933857" y="940008"/>
                    <a:pt x="1957094" y="940008"/>
                  </a:cubicBezTo>
                  <a:lnTo>
                    <a:pt x="2071168" y="943818"/>
                  </a:lnTo>
                  <a:cubicBezTo>
                    <a:pt x="2153555" y="946358"/>
                    <a:pt x="2233829" y="943818"/>
                    <a:pt x="2316216" y="947628"/>
                  </a:cubicBezTo>
                  <a:cubicBezTo>
                    <a:pt x="2453528" y="952708"/>
                    <a:pt x="2592951" y="946358"/>
                    <a:pt x="2703953" y="951438"/>
                  </a:cubicBezTo>
                  <a:cubicBezTo>
                    <a:pt x="2724273" y="952708"/>
                    <a:pt x="2744593" y="951438"/>
                    <a:pt x="2767453" y="951438"/>
                  </a:cubicBezTo>
                  <a:lnTo>
                    <a:pt x="2767453" y="891749"/>
                  </a:lnTo>
                  <a:cubicBezTo>
                    <a:pt x="2766183" y="843822"/>
                    <a:pt x="2764913" y="811187"/>
                    <a:pt x="2764913" y="776512"/>
                  </a:cubicBezTo>
                  <a:cubicBezTo>
                    <a:pt x="2764913" y="736397"/>
                    <a:pt x="2768723" y="695603"/>
                    <a:pt x="2762373" y="655489"/>
                  </a:cubicBezTo>
                  <a:cubicBezTo>
                    <a:pt x="2754753" y="628973"/>
                    <a:pt x="2743323" y="106128"/>
                    <a:pt x="2743323" y="79612"/>
                  </a:cubicBezTo>
                  <a:cubicBezTo>
                    <a:pt x="2740783" y="61254"/>
                    <a:pt x="2739513" y="42217"/>
                    <a:pt x="2736973" y="23860"/>
                  </a:cubicBezTo>
                  <a:cubicBezTo>
                    <a:pt x="2736973" y="18420"/>
                    <a:pt x="2735703" y="12981"/>
                    <a:pt x="2734433" y="5644"/>
                  </a:cubicBezTo>
                  <a:cubicBezTo>
                    <a:pt x="2724273" y="3104"/>
                    <a:pt x="2715383" y="1834"/>
                    <a:pt x="2705223" y="564"/>
                  </a:cubicBezTo>
                  <a:cubicBezTo>
                    <a:pt x="2697603" y="-706"/>
                    <a:pt x="2689983" y="564"/>
                    <a:pt x="2683633" y="564"/>
                  </a:cubicBezTo>
                  <a:lnTo>
                    <a:pt x="7273" y="5644"/>
                  </a:lnTo>
                  <a:lnTo>
                    <a:pt x="626" y="922228"/>
                  </a:lnTo>
                  <a:close/>
                </a:path>
              </a:pathLst>
            </a:custGeom>
            <a:solidFill>
              <a:srgbClr val="AABCEE"/>
            </a:solidFill>
          </p:spPr>
          <p:txBody>
            <a:bodyPr/>
            <a:lstStyle/>
            <a:p>
              <a:endParaRPr lang="fr-FR" b="1">
                <a:latin typeface="Microsoft Uighur" panose="02000000000000000000" pitchFamily="2" charset="-78"/>
                <a:cs typeface="Microsoft Uighur" panose="02000000000000000000" pitchFamily="2" charset="-78"/>
              </a:endParaRPr>
            </a:p>
          </p:txBody>
        </p:sp>
        <p:sp>
          <p:nvSpPr>
            <p:cNvPr id="64" name="Freeform 71">
              <a:extLst>
                <a:ext uri="{FF2B5EF4-FFF2-40B4-BE49-F238E27FC236}">
                  <a16:creationId xmlns:a16="http://schemas.microsoft.com/office/drawing/2014/main" id="{207ADC11-C5E6-A6BF-4A59-D23ABDBAEFA5}"/>
                </a:ext>
              </a:extLst>
            </p:cNvPr>
            <p:cNvSpPr/>
            <p:nvPr/>
          </p:nvSpPr>
          <p:spPr>
            <a:xfrm>
              <a:off x="11430" y="16510"/>
              <a:ext cx="2746507" cy="943255"/>
            </a:xfrm>
            <a:custGeom>
              <a:avLst/>
              <a:gdLst/>
              <a:ahLst/>
              <a:cxnLst/>
              <a:rect l="l" t="t" r="r" b="b"/>
              <a:pathLst>
                <a:path w="2746507" h="943255">
                  <a:moveTo>
                    <a:pt x="2746507" y="943255"/>
                  </a:moveTo>
                  <a:lnTo>
                    <a:pt x="0" y="935634"/>
                  </a:lnTo>
                  <a:lnTo>
                    <a:pt x="0" y="336705"/>
                  </a:lnTo>
                  <a:lnTo>
                    <a:pt x="7620" y="20320"/>
                  </a:lnTo>
                  <a:lnTo>
                    <a:pt x="1373058" y="0"/>
                  </a:lnTo>
                  <a:lnTo>
                    <a:pt x="2724917" y="8890"/>
                  </a:lnTo>
                  <a:close/>
                </a:path>
              </a:pathLst>
            </a:custGeom>
            <a:solidFill>
              <a:srgbClr val="F8F8F8"/>
            </a:solidFill>
          </p:spPr>
          <p:txBody>
            <a:bodyPr/>
            <a:lstStyle/>
            <a:p>
              <a:endParaRPr lang="fr-FR" b="1">
                <a:latin typeface="Microsoft Uighur" panose="02000000000000000000" pitchFamily="2" charset="-78"/>
                <a:cs typeface="Microsoft Uighur" panose="02000000000000000000" pitchFamily="2" charset="-78"/>
              </a:endParaRPr>
            </a:p>
          </p:txBody>
        </p:sp>
        <p:sp>
          <p:nvSpPr>
            <p:cNvPr id="65" name="Freeform 72">
              <a:extLst>
                <a:ext uri="{FF2B5EF4-FFF2-40B4-BE49-F238E27FC236}">
                  <a16:creationId xmlns:a16="http://schemas.microsoft.com/office/drawing/2014/main" id="{4583FA77-606F-A4F3-02A8-938DA810AB91}"/>
                </a:ext>
              </a:extLst>
            </p:cNvPr>
            <p:cNvSpPr/>
            <p:nvPr/>
          </p:nvSpPr>
          <p:spPr>
            <a:xfrm>
              <a:off x="-215" y="0"/>
              <a:ext cx="2770852" cy="969219"/>
            </a:xfrm>
            <a:custGeom>
              <a:avLst/>
              <a:gdLst/>
              <a:ahLst/>
              <a:cxnLst/>
              <a:rect l="l" t="t" r="r" b="b"/>
              <a:pathLst>
                <a:path w="2770852" h="969219">
                  <a:moveTo>
                    <a:pt x="2737832" y="21590"/>
                  </a:moveTo>
                  <a:cubicBezTo>
                    <a:pt x="2739102" y="34290"/>
                    <a:pt x="2739102" y="44450"/>
                    <a:pt x="2740372" y="53378"/>
                  </a:cubicBezTo>
                  <a:cubicBezTo>
                    <a:pt x="2742912" y="71735"/>
                    <a:pt x="2744182" y="90772"/>
                    <a:pt x="2746722" y="109130"/>
                  </a:cubicBezTo>
                  <a:cubicBezTo>
                    <a:pt x="2746722" y="135646"/>
                    <a:pt x="2759422" y="658491"/>
                    <a:pt x="2765772" y="685007"/>
                  </a:cubicBezTo>
                  <a:cubicBezTo>
                    <a:pt x="2772122" y="725122"/>
                    <a:pt x="2768312" y="765916"/>
                    <a:pt x="2768312" y="806030"/>
                  </a:cubicBezTo>
                  <a:cubicBezTo>
                    <a:pt x="2768312" y="841385"/>
                    <a:pt x="2769582" y="874020"/>
                    <a:pt x="2770852" y="908964"/>
                  </a:cubicBezTo>
                  <a:lnTo>
                    <a:pt x="2770852" y="968655"/>
                  </a:lnTo>
                  <a:cubicBezTo>
                    <a:pt x="2747992" y="968655"/>
                    <a:pt x="2727672" y="969924"/>
                    <a:pt x="2707352" y="968655"/>
                  </a:cubicBezTo>
                  <a:cubicBezTo>
                    <a:pt x="2571918" y="963574"/>
                    <a:pt x="2432494" y="969924"/>
                    <a:pt x="2295183" y="964844"/>
                  </a:cubicBezTo>
                  <a:cubicBezTo>
                    <a:pt x="2212796" y="961034"/>
                    <a:pt x="2132522" y="963574"/>
                    <a:pt x="2050135" y="961034"/>
                  </a:cubicBezTo>
                  <a:lnTo>
                    <a:pt x="1936061" y="957224"/>
                  </a:lnTo>
                  <a:cubicBezTo>
                    <a:pt x="1912824" y="957224"/>
                    <a:pt x="1891699" y="958494"/>
                    <a:pt x="1868462" y="958494"/>
                  </a:cubicBezTo>
                  <a:cubicBezTo>
                    <a:pt x="1809312" y="957224"/>
                    <a:pt x="1646651" y="958494"/>
                    <a:pt x="1587502" y="957224"/>
                  </a:cubicBezTo>
                  <a:cubicBezTo>
                    <a:pt x="1545252" y="955955"/>
                    <a:pt x="700259" y="964844"/>
                    <a:pt x="658010" y="963574"/>
                  </a:cubicBezTo>
                  <a:cubicBezTo>
                    <a:pt x="647447" y="963574"/>
                    <a:pt x="634772" y="964844"/>
                    <a:pt x="624210" y="964844"/>
                  </a:cubicBezTo>
                  <a:cubicBezTo>
                    <a:pt x="598860" y="964844"/>
                    <a:pt x="575623" y="966114"/>
                    <a:pt x="550273" y="966114"/>
                  </a:cubicBezTo>
                  <a:cubicBezTo>
                    <a:pt x="486899" y="966114"/>
                    <a:pt x="425637" y="964844"/>
                    <a:pt x="362262" y="963574"/>
                  </a:cubicBezTo>
                  <a:cubicBezTo>
                    <a:pt x="324237" y="962305"/>
                    <a:pt x="286213" y="961034"/>
                    <a:pt x="250301" y="959764"/>
                  </a:cubicBezTo>
                  <a:cubicBezTo>
                    <a:pt x="182701" y="958494"/>
                    <a:pt x="115102" y="957224"/>
                    <a:pt x="45390" y="957224"/>
                  </a:cubicBezTo>
                  <a:cubicBezTo>
                    <a:pt x="34505" y="957224"/>
                    <a:pt x="25615" y="957224"/>
                    <a:pt x="15455" y="955955"/>
                  </a:cubicBezTo>
                  <a:cubicBezTo>
                    <a:pt x="6565" y="954684"/>
                    <a:pt x="1485" y="948334"/>
                    <a:pt x="4025" y="939444"/>
                  </a:cubicBezTo>
                  <a:cubicBezTo>
                    <a:pt x="12915" y="908015"/>
                    <a:pt x="9105" y="891018"/>
                    <a:pt x="7835" y="873340"/>
                  </a:cubicBezTo>
                  <a:cubicBezTo>
                    <a:pt x="6565" y="837305"/>
                    <a:pt x="2755" y="801950"/>
                    <a:pt x="4025" y="765916"/>
                  </a:cubicBezTo>
                  <a:cubicBezTo>
                    <a:pt x="1485" y="721042"/>
                    <a:pt x="-3595" y="165562"/>
                    <a:pt x="4025" y="120008"/>
                  </a:cubicBezTo>
                  <a:cubicBezTo>
                    <a:pt x="5295" y="111169"/>
                    <a:pt x="4025" y="101651"/>
                    <a:pt x="5295" y="92812"/>
                  </a:cubicBezTo>
                  <a:cubicBezTo>
                    <a:pt x="6565" y="78534"/>
                    <a:pt x="9105" y="62896"/>
                    <a:pt x="10375" y="44450"/>
                  </a:cubicBezTo>
                  <a:cubicBezTo>
                    <a:pt x="10375" y="41910"/>
                    <a:pt x="11645" y="39370"/>
                    <a:pt x="12915" y="38100"/>
                  </a:cubicBezTo>
                  <a:cubicBezTo>
                    <a:pt x="34505" y="35560"/>
                    <a:pt x="62290" y="30480"/>
                    <a:pt x="96089" y="29210"/>
                  </a:cubicBezTo>
                  <a:cubicBezTo>
                    <a:pt x="153126" y="25400"/>
                    <a:pt x="210163" y="22860"/>
                    <a:pt x="269313" y="20320"/>
                  </a:cubicBezTo>
                  <a:cubicBezTo>
                    <a:pt x="309450" y="17780"/>
                    <a:pt x="349587" y="16510"/>
                    <a:pt x="387612" y="13970"/>
                  </a:cubicBezTo>
                  <a:cubicBezTo>
                    <a:pt x="425637" y="11430"/>
                    <a:pt x="465774" y="8890"/>
                    <a:pt x="503799" y="8890"/>
                  </a:cubicBezTo>
                  <a:cubicBezTo>
                    <a:pt x="546048" y="7620"/>
                    <a:pt x="588298" y="10160"/>
                    <a:pt x="630547" y="8890"/>
                  </a:cubicBezTo>
                  <a:cubicBezTo>
                    <a:pt x="683359" y="8890"/>
                    <a:pt x="1640314" y="6350"/>
                    <a:pt x="1693126" y="5080"/>
                  </a:cubicBezTo>
                  <a:cubicBezTo>
                    <a:pt x="1743825" y="3810"/>
                    <a:pt x="1794525" y="2540"/>
                    <a:pt x="1847337" y="2540"/>
                  </a:cubicBezTo>
                  <a:cubicBezTo>
                    <a:pt x="1933949" y="1270"/>
                    <a:pt x="2018448" y="0"/>
                    <a:pt x="2105060" y="0"/>
                  </a:cubicBezTo>
                  <a:cubicBezTo>
                    <a:pt x="2140972" y="0"/>
                    <a:pt x="2178997" y="2540"/>
                    <a:pt x="2214909" y="2540"/>
                  </a:cubicBezTo>
                  <a:cubicBezTo>
                    <a:pt x="2314195" y="3810"/>
                    <a:pt x="2415595" y="5080"/>
                    <a:pt x="2514881" y="7620"/>
                  </a:cubicBezTo>
                  <a:cubicBezTo>
                    <a:pt x="2567693" y="8890"/>
                    <a:pt x="2620505" y="12700"/>
                    <a:pt x="2673318" y="16510"/>
                  </a:cubicBezTo>
                  <a:lnTo>
                    <a:pt x="2707352" y="16510"/>
                  </a:lnTo>
                  <a:cubicBezTo>
                    <a:pt x="2718782" y="17780"/>
                    <a:pt x="2727672" y="20320"/>
                    <a:pt x="2737832" y="21590"/>
                  </a:cubicBezTo>
                  <a:close/>
                  <a:moveTo>
                    <a:pt x="2747992" y="952144"/>
                  </a:moveTo>
                  <a:cubicBezTo>
                    <a:pt x="2749262" y="935634"/>
                    <a:pt x="2750532" y="922934"/>
                    <a:pt x="2750532" y="910234"/>
                  </a:cubicBezTo>
                  <a:cubicBezTo>
                    <a:pt x="2749262" y="870621"/>
                    <a:pt x="2747992" y="834586"/>
                    <a:pt x="2747992" y="795831"/>
                  </a:cubicBezTo>
                  <a:cubicBezTo>
                    <a:pt x="2747992" y="778154"/>
                    <a:pt x="2750532" y="760476"/>
                    <a:pt x="2749262" y="742799"/>
                  </a:cubicBezTo>
                  <a:cubicBezTo>
                    <a:pt x="2749262" y="726481"/>
                    <a:pt x="2747992" y="709484"/>
                    <a:pt x="2746722" y="693166"/>
                  </a:cubicBezTo>
                  <a:cubicBezTo>
                    <a:pt x="2741642" y="668010"/>
                    <a:pt x="2730212" y="147204"/>
                    <a:pt x="2730212" y="122048"/>
                  </a:cubicBezTo>
                  <a:cubicBezTo>
                    <a:pt x="2727672" y="100971"/>
                    <a:pt x="2725132" y="79214"/>
                    <a:pt x="2722592" y="58137"/>
                  </a:cubicBezTo>
                  <a:cubicBezTo>
                    <a:pt x="2721322" y="44450"/>
                    <a:pt x="2720052" y="43180"/>
                    <a:pt x="2702892" y="41910"/>
                  </a:cubicBezTo>
                  <a:cubicBezTo>
                    <a:pt x="2696555" y="41910"/>
                    <a:pt x="2692330" y="41910"/>
                    <a:pt x="2685992" y="40640"/>
                  </a:cubicBezTo>
                  <a:cubicBezTo>
                    <a:pt x="2633180" y="36830"/>
                    <a:pt x="2578256" y="31750"/>
                    <a:pt x="2525444" y="30480"/>
                  </a:cubicBezTo>
                  <a:cubicBezTo>
                    <a:pt x="2396582" y="26670"/>
                    <a:pt x="2265608" y="25400"/>
                    <a:pt x="2136747" y="22860"/>
                  </a:cubicBezTo>
                  <a:lnTo>
                    <a:pt x="1984648" y="22860"/>
                  </a:lnTo>
                  <a:cubicBezTo>
                    <a:pt x="1917049" y="22860"/>
                    <a:pt x="1849450" y="22860"/>
                    <a:pt x="1783963" y="24130"/>
                  </a:cubicBezTo>
                  <a:cubicBezTo>
                    <a:pt x="1726925" y="25400"/>
                    <a:pt x="765746" y="29210"/>
                    <a:pt x="708709" y="29210"/>
                  </a:cubicBezTo>
                  <a:cubicBezTo>
                    <a:pt x="615760" y="29210"/>
                    <a:pt x="522811" y="26670"/>
                    <a:pt x="429862" y="33020"/>
                  </a:cubicBezTo>
                  <a:cubicBezTo>
                    <a:pt x="381275" y="36830"/>
                    <a:pt x="334800" y="36830"/>
                    <a:pt x="288325" y="38100"/>
                  </a:cubicBezTo>
                  <a:cubicBezTo>
                    <a:pt x="208051" y="41910"/>
                    <a:pt x="127777" y="45720"/>
                    <a:pt x="47502" y="50800"/>
                  </a:cubicBezTo>
                  <a:cubicBezTo>
                    <a:pt x="33235" y="50800"/>
                    <a:pt x="30695" y="52698"/>
                    <a:pt x="29425" y="60857"/>
                  </a:cubicBezTo>
                  <a:cubicBezTo>
                    <a:pt x="28155" y="73095"/>
                    <a:pt x="28155" y="85333"/>
                    <a:pt x="26885" y="97571"/>
                  </a:cubicBezTo>
                  <a:cubicBezTo>
                    <a:pt x="25615" y="117969"/>
                    <a:pt x="23075" y="137686"/>
                    <a:pt x="21805" y="158083"/>
                  </a:cubicBezTo>
                  <a:cubicBezTo>
                    <a:pt x="16725" y="179840"/>
                    <a:pt x="23075" y="711524"/>
                    <a:pt x="25615" y="733280"/>
                  </a:cubicBezTo>
                  <a:cubicBezTo>
                    <a:pt x="25615" y="756397"/>
                    <a:pt x="25615" y="780194"/>
                    <a:pt x="26885" y="803310"/>
                  </a:cubicBezTo>
                  <a:cubicBezTo>
                    <a:pt x="26885" y="820308"/>
                    <a:pt x="29425" y="837305"/>
                    <a:pt x="29425" y="854303"/>
                  </a:cubicBezTo>
                  <a:cubicBezTo>
                    <a:pt x="29425" y="872660"/>
                    <a:pt x="29425" y="891018"/>
                    <a:pt x="28155" y="910234"/>
                  </a:cubicBezTo>
                  <a:lnTo>
                    <a:pt x="28155" y="920394"/>
                  </a:lnTo>
                  <a:cubicBezTo>
                    <a:pt x="28155" y="930555"/>
                    <a:pt x="31965" y="934365"/>
                    <a:pt x="40855" y="934365"/>
                  </a:cubicBezTo>
                  <a:cubicBezTo>
                    <a:pt x="66515" y="934365"/>
                    <a:pt x="96089" y="935634"/>
                    <a:pt x="123552" y="935634"/>
                  </a:cubicBezTo>
                  <a:cubicBezTo>
                    <a:pt x="163689" y="935634"/>
                    <a:pt x="205939" y="933094"/>
                    <a:pt x="246076" y="935634"/>
                  </a:cubicBezTo>
                  <a:cubicBezTo>
                    <a:pt x="311563" y="939444"/>
                    <a:pt x="377050" y="941984"/>
                    <a:pt x="442537" y="940715"/>
                  </a:cubicBezTo>
                  <a:cubicBezTo>
                    <a:pt x="484786" y="939444"/>
                    <a:pt x="524923" y="941984"/>
                    <a:pt x="567173" y="941984"/>
                  </a:cubicBezTo>
                  <a:cubicBezTo>
                    <a:pt x="628435" y="941984"/>
                    <a:pt x="689697" y="940715"/>
                    <a:pt x="750959" y="941984"/>
                  </a:cubicBezTo>
                  <a:cubicBezTo>
                    <a:pt x="841796" y="943255"/>
                    <a:pt x="1838887" y="933094"/>
                    <a:pt x="1931836" y="935634"/>
                  </a:cubicBezTo>
                  <a:cubicBezTo>
                    <a:pt x="1971974" y="936905"/>
                    <a:pt x="2012111" y="938175"/>
                    <a:pt x="2050135" y="938175"/>
                  </a:cubicBezTo>
                  <a:cubicBezTo>
                    <a:pt x="2119847" y="940715"/>
                    <a:pt x="2187447" y="936905"/>
                    <a:pt x="2257159" y="940715"/>
                  </a:cubicBezTo>
                  <a:cubicBezTo>
                    <a:pt x="2314195" y="943255"/>
                    <a:pt x="2371232" y="943255"/>
                    <a:pt x="2428270" y="945794"/>
                  </a:cubicBezTo>
                  <a:cubicBezTo>
                    <a:pt x="2512769" y="949605"/>
                    <a:pt x="2597268" y="952144"/>
                    <a:pt x="2681767" y="953415"/>
                  </a:cubicBezTo>
                  <a:cubicBezTo>
                    <a:pt x="2709892" y="953415"/>
                    <a:pt x="2727672" y="952144"/>
                    <a:pt x="2747992" y="952144"/>
                  </a:cubicBezTo>
                  <a:close/>
                </a:path>
              </a:pathLst>
            </a:custGeom>
            <a:solidFill>
              <a:srgbClr val="2A2B39"/>
            </a:solidFill>
          </p:spPr>
          <p:txBody>
            <a:bodyPr/>
            <a:lstStyle/>
            <a:p>
              <a:endParaRPr lang="fr-FR" b="1">
                <a:latin typeface="Microsoft Uighur" panose="02000000000000000000" pitchFamily="2" charset="-78"/>
                <a:cs typeface="Microsoft Uighur" panose="02000000000000000000" pitchFamily="2" charset="-78"/>
              </a:endParaRPr>
            </a:p>
          </p:txBody>
        </p:sp>
      </p:grpSp>
      <p:grpSp>
        <p:nvGrpSpPr>
          <p:cNvPr id="66" name="Group 73">
            <a:extLst>
              <a:ext uri="{FF2B5EF4-FFF2-40B4-BE49-F238E27FC236}">
                <a16:creationId xmlns:a16="http://schemas.microsoft.com/office/drawing/2014/main" id="{64AAB26A-9ED5-632C-AB0C-70795D933D09}"/>
              </a:ext>
            </a:extLst>
          </p:cNvPr>
          <p:cNvGrpSpPr/>
          <p:nvPr/>
        </p:nvGrpSpPr>
        <p:grpSpPr>
          <a:xfrm>
            <a:off x="4425419" y="1770610"/>
            <a:ext cx="3272319" cy="925093"/>
            <a:chOff x="0" y="0"/>
            <a:chExt cx="2176971" cy="372326"/>
          </a:xfrm>
        </p:grpSpPr>
        <p:sp>
          <p:nvSpPr>
            <p:cNvPr id="67" name="Freeform 74">
              <a:extLst>
                <a:ext uri="{FF2B5EF4-FFF2-40B4-BE49-F238E27FC236}">
                  <a16:creationId xmlns:a16="http://schemas.microsoft.com/office/drawing/2014/main" id="{24036E38-343D-E5EE-59D8-3D5E1C9F759F}"/>
                </a:ext>
              </a:extLst>
            </p:cNvPr>
            <p:cNvSpPr/>
            <p:nvPr/>
          </p:nvSpPr>
          <p:spPr>
            <a:xfrm>
              <a:off x="39998" y="45156"/>
              <a:ext cx="2136973" cy="326465"/>
            </a:xfrm>
            <a:custGeom>
              <a:avLst/>
              <a:gdLst/>
              <a:ahLst/>
              <a:cxnLst/>
              <a:rect l="l" t="t" r="r" b="b"/>
              <a:pathLst>
                <a:path w="2136973" h="326465">
                  <a:moveTo>
                    <a:pt x="642" y="296690"/>
                  </a:moveTo>
                  <a:cubicBezTo>
                    <a:pt x="-1898" y="305580"/>
                    <a:pt x="3182" y="311930"/>
                    <a:pt x="14418" y="313200"/>
                  </a:cubicBezTo>
                  <a:cubicBezTo>
                    <a:pt x="27313" y="314470"/>
                    <a:pt x="38597" y="314470"/>
                    <a:pt x="51493" y="314470"/>
                  </a:cubicBezTo>
                  <a:cubicBezTo>
                    <a:pt x="103075" y="315740"/>
                    <a:pt x="154657" y="315740"/>
                    <a:pt x="207851" y="317010"/>
                  </a:cubicBezTo>
                  <a:cubicBezTo>
                    <a:pt x="236866" y="318280"/>
                    <a:pt x="265881" y="319550"/>
                    <a:pt x="293284" y="320820"/>
                  </a:cubicBezTo>
                  <a:cubicBezTo>
                    <a:pt x="341642" y="322090"/>
                    <a:pt x="388388" y="322090"/>
                    <a:pt x="436747" y="323360"/>
                  </a:cubicBezTo>
                  <a:cubicBezTo>
                    <a:pt x="456090" y="323360"/>
                    <a:pt x="473821" y="323360"/>
                    <a:pt x="493165" y="322090"/>
                  </a:cubicBezTo>
                  <a:cubicBezTo>
                    <a:pt x="501224" y="322090"/>
                    <a:pt x="510896" y="320820"/>
                    <a:pt x="518956" y="320820"/>
                  </a:cubicBezTo>
                  <a:cubicBezTo>
                    <a:pt x="551194" y="322090"/>
                    <a:pt x="1195971" y="313200"/>
                    <a:pt x="1228210" y="314470"/>
                  </a:cubicBezTo>
                  <a:cubicBezTo>
                    <a:pt x="1273344" y="315740"/>
                    <a:pt x="1397464" y="315740"/>
                    <a:pt x="1442598" y="315740"/>
                  </a:cubicBezTo>
                  <a:cubicBezTo>
                    <a:pt x="1460330" y="315740"/>
                    <a:pt x="1476449" y="314470"/>
                    <a:pt x="1494180" y="314470"/>
                  </a:cubicBezTo>
                  <a:lnTo>
                    <a:pt x="1581225" y="318280"/>
                  </a:lnTo>
                  <a:cubicBezTo>
                    <a:pt x="1644091" y="320820"/>
                    <a:pt x="1705345" y="318280"/>
                    <a:pt x="1768211" y="322090"/>
                  </a:cubicBezTo>
                  <a:cubicBezTo>
                    <a:pt x="1872987" y="327170"/>
                    <a:pt x="1979375" y="320820"/>
                    <a:pt x="2073473" y="325900"/>
                  </a:cubicBezTo>
                  <a:cubicBezTo>
                    <a:pt x="2093793" y="327170"/>
                    <a:pt x="2114113" y="325900"/>
                    <a:pt x="2136973" y="325900"/>
                  </a:cubicBezTo>
                  <a:lnTo>
                    <a:pt x="2136973" y="266210"/>
                  </a:lnTo>
                  <a:cubicBezTo>
                    <a:pt x="2135703" y="232458"/>
                    <a:pt x="2134433" y="223660"/>
                    <a:pt x="2134433" y="214312"/>
                  </a:cubicBezTo>
                  <a:cubicBezTo>
                    <a:pt x="2134433" y="203497"/>
                    <a:pt x="2138243" y="192499"/>
                    <a:pt x="2131893" y="181685"/>
                  </a:cubicBezTo>
                  <a:cubicBezTo>
                    <a:pt x="2124273" y="174536"/>
                    <a:pt x="2112843" y="33580"/>
                    <a:pt x="2112843" y="26431"/>
                  </a:cubicBezTo>
                  <a:cubicBezTo>
                    <a:pt x="2110303" y="21482"/>
                    <a:pt x="2109033" y="16350"/>
                    <a:pt x="2106493" y="11401"/>
                  </a:cubicBezTo>
                  <a:cubicBezTo>
                    <a:pt x="2106493" y="9934"/>
                    <a:pt x="2105223" y="8468"/>
                    <a:pt x="2103953" y="5644"/>
                  </a:cubicBezTo>
                  <a:cubicBezTo>
                    <a:pt x="2093793" y="3104"/>
                    <a:pt x="2084903" y="1834"/>
                    <a:pt x="2074743" y="564"/>
                  </a:cubicBezTo>
                  <a:cubicBezTo>
                    <a:pt x="2067123" y="-706"/>
                    <a:pt x="2059503" y="564"/>
                    <a:pt x="2053153" y="564"/>
                  </a:cubicBezTo>
                  <a:lnTo>
                    <a:pt x="6358" y="5644"/>
                  </a:lnTo>
                  <a:lnTo>
                    <a:pt x="642" y="296690"/>
                  </a:lnTo>
                  <a:close/>
                </a:path>
              </a:pathLst>
            </a:custGeom>
            <a:solidFill>
              <a:srgbClr val="C7D5FD"/>
            </a:solidFill>
          </p:spPr>
          <p:txBody>
            <a:bodyPr/>
            <a:lstStyle/>
            <a:p>
              <a:endParaRPr lang="fr-FR" b="1">
                <a:latin typeface="Microsoft Uighur" panose="02000000000000000000" pitchFamily="2" charset="-78"/>
                <a:cs typeface="Microsoft Uighur" panose="02000000000000000000" pitchFamily="2" charset="-78"/>
              </a:endParaRPr>
            </a:p>
          </p:txBody>
        </p:sp>
        <p:sp>
          <p:nvSpPr>
            <p:cNvPr id="68" name="Freeform 75">
              <a:extLst>
                <a:ext uri="{FF2B5EF4-FFF2-40B4-BE49-F238E27FC236}">
                  <a16:creationId xmlns:a16="http://schemas.microsoft.com/office/drawing/2014/main" id="{8F8F024A-A21B-E5C3-3B20-7D9EF9FDE00D}"/>
                </a:ext>
              </a:extLst>
            </p:cNvPr>
            <p:cNvSpPr/>
            <p:nvPr/>
          </p:nvSpPr>
          <p:spPr>
            <a:xfrm>
              <a:off x="11430" y="16510"/>
              <a:ext cx="2116011" cy="317716"/>
            </a:xfrm>
            <a:custGeom>
              <a:avLst/>
              <a:gdLst/>
              <a:ahLst/>
              <a:cxnLst/>
              <a:rect l="l" t="t" r="r" b="b"/>
              <a:pathLst>
                <a:path w="2116011" h="317716">
                  <a:moveTo>
                    <a:pt x="2116011" y="317716"/>
                  </a:moveTo>
                  <a:lnTo>
                    <a:pt x="0" y="310096"/>
                  </a:lnTo>
                  <a:lnTo>
                    <a:pt x="0" y="116665"/>
                  </a:lnTo>
                  <a:lnTo>
                    <a:pt x="7620" y="20320"/>
                  </a:lnTo>
                  <a:lnTo>
                    <a:pt x="1055285" y="0"/>
                  </a:lnTo>
                  <a:lnTo>
                    <a:pt x="2094421" y="8890"/>
                  </a:lnTo>
                  <a:close/>
                </a:path>
              </a:pathLst>
            </a:custGeom>
            <a:solidFill>
              <a:srgbClr val="C7D5FD"/>
            </a:solidFill>
          </p:spPr>
          <p:txBody>
            <a:bodyPr/>
            <a:lstStyle/>
            <a:p>
              <a:pPr marL="0" algn="r" defTabSz="914400" rtl="1" eaLnBrk="1" latinLnBrk="0" hangingPunct="1"/>
              <a:endParaRPr lang="fr-FR" b="1">
                <a:latin typeface="Microsoft Uighur" panose="02000000000000000000" pitchFamily="2" charset="-78"/>
                <a:cs typeface="Microsoft Uighur" panose="02000000000000000000" pitchFamily="2" charset="-78"/>
              </a:endParaRPr>
            </a:p>
          </p:txBody>
        </p:sp>
        <p:sp>
          <p:nvSpPr>
            <p:cNvPr id="69" name="Freeform 76">
              <a:extLst>
                <a:ext uri="{FF2B5EF4-FFF2-40B4-BE49-F238E27FC236}">
                  <a16:creationId xmlns:a16="http://schemas.microsoft.com/office/drawing/2014/main" id="{25CAD480-9C09-4FEE-A940-29ED11E629F5}"/>
                </a:ext>
              </a:extLst>
            </p:cNvPr>
            <p:cNvSpPr/>
            <p:nvPr/>
          </p:nvSpPr>
          <p:spPr>
            <a:xfrm>
              <a:off x="-215" y="0"/>
              <a:ext cx="2140355" cy="343680"/>
            </a:xfrm>
            <a:custGeom>
              <a:avLst/>
              <a:gdLst/>
              <a:ahLst/>
              <a:cxnLst/>
              <a:rect l="l" t="t" r="r" b="b"/>
              <a:pathLst>
                <a:path w="2140355" h="343680">
                  <a:moveTo>
                    <a:pt x="2107336" y="21590"/>
                  </a:moveTo>
                  <a:cubicBezTo>
                    <a:pt x="2108606" y="34290"/>
                    <a:pt x="2108606" y="44450"/>
                    <a:pt x="2109876" y="52341"/>
                  </a:cubicBezTo>
                  <a:cubicBezTo>
                    <a:pt x="2112416" y="57290"/>
                    <a:pt x="2113686" y="62422"/>
                    <a:pt x="2116226" y="67371"/>
                  </a:cubicBezTo>
                  <a:cubicBezTo>
                    <a:pt x="2116226" y="74520"/>
                    <a:pt x="2128926" y="215476"/>
                    <a:pt x="2135276" y="222625"/>
                  </a:cubicBezTo>
                  <a:cubicBezTo>
                    <a:pt x="2141626" y="233439"/>
                    <a:pt x="2137816" y="244437"/>
                    <a:pt x="2137816" y="255252"/>
                  </a:cubicBezTo>
                  <a:cubicBezTo>
                    <a:pt x="2137816" y="264783"/>
                    <a:pt x="2139086" y="273582"/>
                    <a:pt x="2140356" y="283426"/>
                  </a:cubicBezTo>
                  <a:lnTo>
                    <a:pt x="2140356" y="343116"/>
                  </a:lnTo>
                  <a:cubicBezTo>
                    <a:pt x="2117496" y="343116"/>
                    <a:pt x="2097176" y="344386"/>
                    <a:pt x="2076856" y="343116"/>
                  </a:cubicBezTo>
                  <a:cubicBezTo>
                    <a:pt x="1972841" y="338036"/>
                    <a:pt x="1866453" y="344386"/>
                    <a:pt x="1761677" y="339306"/>
                  </a:cubicBezTo>
                  <a:cubicBezTo>
                    <a:pt x="1698812" y="335496"/>
                    <a:pt x="1637558" y="338036"/>
                    <a:pt x="1574692" y="335496"/>
                  </a:cubicBezTo>
                  <a:lnTo>
                    <a:pt x="1487647" y="331686"/>
                  </a:lnTo>
                  <a:cubicBezTo>
                    <a:pt x="1469916" y="331686"/>
                    <a:pt x="1453796" y="332956"/>
                    <a:pt x="1436065" y="332956"/>
                  </a:cubicBezTo>
                  <a:cubicBezTo>
                    <a:pt x="1390931" y="331686"/>
                    <a:pt x="1266811" y="332956"/>
                    <a:pt x="1221677" y="331686"/>
                  </a:cubicBezTo>
                  <a:cubicBezTo>
                    <a:pt x="1189438" y="330416"/>
                    <a:pt x="544661" y="339306"/>
                    <a:pt x="512422" y="338036"/>
                  </a:cubicBezTo>
                  <a:cubicBezTo>
                    <a:pt x="504363" y="338036"/>
                    <a:pt x="494691" y="339306"/>
                    <a:pt x="486631" y="339306"/>
                  </a:cubicBezTo>
                  <a:cubicBezTo>
                    <a:pt x="467288" y="339306"/>
                    <a:pt x="449557" y="340576"/>
                    <a:pt x="430213" y="340576"/>
                  </a:cubicBezTo>
                  <a:cubicBezTo>
                    <a:pt x="381855" y="340576"/>
                    <a:pt x="335109" y="339306"/>
                    <a:pt x="286750" y="338036"/>
                  </a:cubicBezTo>
                  <a:cubicBezTo>
                    <a:pt x="257736" y="336766"/>
                    <a:pt x="228721" y="335496"/>
                    <a:pt x="201318" y="334226"/>
                  </a:cubicBezTo>
                  <a:cubicBezTo>
                    <a:pt x="149735" y="332956"/>
                    <a:pt x="98153" y="331686"/>
                    <a:pt x="44959" y="331686"/>
                  </a:cubicBezTo>
                  <a:cubicBezTo>
                    <a:pt x="34505" y="331686"/>
                    <a:pt x="25615" y="331686"/>
                    <a:pt x="15455" y="330416"/>
                  </a:cubicBezTo>
                  <a:cubicBezTo>
                    <a:pt x="6565" y="329146"/>
                    <a:pt x="1485" y="322796"/>
                    <a:pt x="4025" y="313906"/>
                  </a:cubicBezTo>
                  <a:cubicBezTo>
                    <a:pt x="12915" y="282747"/>
                    <a:pt x="9105" y="278164"/>
                    <a:pt x="7835" y="273398"/>
                  </a:cubicBezTo>
                  <a:cubicBezTo>
                    <a:pt x="6565" y="263684"/>
                    <a:pt x="2755" y="254152"/>
                    <a:pt x="4025" y="244437"/>
                  </a:cubicBezTo>
                  <a:cubicBezTo>
                    <a:pt x="1485" y="232340"/>
                    <a:pt x="-3595" y="82585"/>
                    <a:pt x="4025" y="70304"/>
                  </a:cubicBezTo>
                  <a:cubicBezTo>
                    <a:pt x="5295" y="67921"/>
                    <a:pt x="4025" y="65355"/>
                    <a:pt x="5295" y="62972"/>
                  </a:cubicBezTo>
                  <a:cubicBezTo>
                    <a:pt x="6565" y="59123"/>
                    <a:pt x="9105" y="54907"/>
                    <a:pt x="10375" y="44450"/>
                  </a:cubicBezTo>
                  <a:cubicBezTo>
                    <a:pt x="10375" y="41910"/>
                    <a:pt x="11645" y="39370"/>
                    <a:pt x="12915" y="38100"/>
                  </a:cubicBezTo>
                  <a:cubicBezTo>
                    <a:pt x="34505" y="35560"/>
                    <a:pt x="57855" y="30480"/>
                    <a:pt x="83646" y="29210"/>
                  </a:cubicBezTo>
                  <a:cubicBezTo>
                    <a:pt x="127168" y="25400"/>
                    <a:pt x="170691" y="22860"/>
                    <a:pt x="215825" y="20320"/>
                  </a:cubicBezTo>
                  <a:cubicBezTo>
                    <a:pt x="246452" y="17780"/>
                    <a:pt x="277079" y="16510"/>
                    <a:pt x="306094" y="13970"/>
                  </a:cubicBezTo>
                  <a:cubicBezTo>
                    <a:pt x="335109" y="11430"/>
                    <a:pt x="365736" y="8890"/>
                    <a:pt x="394751" y="8890"/>
                  </a:cubicBezTo>
                  <a:cubicBezTo>
                    <a:pt x="426989" y="7620"/>
                    <a:pt x="459228" y="10160"/>
                    <a:pt x="491467" y="8890"/>
                  </a:cubicBezTo>
                  <a:cubicBezTo>
                    <a:pt x="531766" y="8890"/>
                    <a:pt x="1261975" y="6350"/>
                    <a:pt x="1302274" y="5080"/>
                  </a:cubicBezTo>
                  <a:cubicBezTo>
                    <a:pt x="1340960" y="3810"/>
                    <a:pt x="1379647" y="2540"/>
                    <a:pt x="1419946" y="2540"/>
                  </a:cubicBezTo>
                  <a:cubicBezTo>
                    <a:pt x="1486035" y="1270"/>
                    <a:pt x="1550513" y="0"/>
                    <a:pt x="1616602" y="0"/>
                  </a:cubicBezTo>
                  <a:cubicBezTo>
                    <a:pt x="1644006" y="0"/>
                    <a:pt x="1673020" y="2540"/>
                    <a:pt x="1700423" y="2540"/>
                  </a:cubicBezTo>
                  <a:cubicBezTo>
                    <a:pt x="1776185" y="3810"/>
                    <a:pt x="1853558" y="5080"/>
                    <a:pt x="1929319" y="7620"/>
                  </a:cubicBezTo>
                  <a:cubicBezTo>
                    <a:pt x="1969618" y="8890"/>
                    <a:pt x="2009916" y="12700"/>
                    <a:pt x="2050215" y="16510"/>
                  </a:cubicBezTo>
                  <a:lnTo>
                    <a:pt x="2076856" y="16510"/>
                  </a:lnTo>
                  <a:cubicBezTo>
                    <a:pt x="2088286" y="17780"/>
                    <a:pt x="2097176" y="20320"/>
                    <a:pt x="2107336" y="21590"/>
                  </a:cubicBezTo>
                  <a:close/>
                  <a:moveTo>
                    <a:pt x="2117496" y="326606"/>
                  </a:moveTo>
                  <a:cubicBezTo>
                    <a:pt x="2118766" y="310096"/>
                    <a:pt x="2120036" y="297396"/>
                    <a:pt x="2120036" y="284696"/>
                  </a:cubicBezTo>
                  <a:cubicBezTo>
                    <a:pt x="2118766" y="272665"/>
                    <a:pt x="2117496" y="262950"/>
                    <a:pt x="2117496" y="252502"/>
                  </a:cubicBezTo>
                  <a:cubicBezTo>
                    <a:pt x="2117496" y="247737"/>
                    <a:pt x="2120036" y="242971"/>
                    <a:pt x="2118766" y="238205"/>
                  </a:cubicBezTo>
                  <a:cubicBezTo>
                    <a:pt x="2118766" y="233806"/>
                    <a:pt x="2117496" y="229224"/>
                    <a:pt x="2116226" y="224824"/>
                  </a:cubicBezTo>
                  <a:cubicBezTo>
                    <a:pt x="2111146" y="218042"/>
                    <a:pt x="2099716" y="77636"/>
                    <a:pt x="2099716" y="70854"/>
                  </a:cubicBezTo>
                  <a:cubicBezTo>
                    <a:pt x="2097176" y="65172"/>
                    <a:pt x="2094636" y="59306"/>
                    <a:pt x="2092096" y="53624"/>
                  </a:cubicBezTo>
                  <a:cubicBezTo>
                    <a:pt x="2090826" y="44450"/>
                    <a:pt x="2089556" y="43180"/>
                    <a:pt x="2072782" y="41910"/>
                  </a:cubicBezTo>
                  <a:cubicBezTo>
                    <a:pt x="2067946" y="41910"/>
                    <a:pt x="2064722" y="41910"/>
                    <a:pt x="2059886" y="40640"/>
                  </a:cubicBezTo>
                  <a:cubicBezTo>
                    <a:pt x="2019588" y="36830"/>
                    <a:pt x="1977677" y="31750"/>
                    <a:pt x="1937379" y="30480"/>
                  </a:cubicBezTo>
                  <a:cubicBezTo>
                    <a:pt x="1839050" y="26670"/>
                    <a:pt x="1739110" y="25400"/>
                    <a:pt x="1640782" y="22860"/>
                  </a:cubicBezTo>
                  <a:lnTo>
                    <a:pt x="1524722" y="22860"/>
                  </a:lnTo>
                  <a:cubicBezTo>
                    <a:pt x="1473140" y="22860"/>
                    <a:pt x="1421558" y="22860"/>
                    <a:pt x="1371587" y="24130"/>
                  </a:cubicBezTo>
                  <a:cubicBezTo>
                    <a:pt x="1328065" y="25400"/>
                    <a:pt x="594631" y="29210"/>
                    <a:pt x="551109" y="29210"/>
                  </a:cubicBezTo>
                  <a:cubicBezTo>
                    <a:pt x="480183" y="29210"/>
                    <a:pt x="409258" y="26670"/>
                    <a:pt x="338333" y="33020"/>
                  </a:cubicBezTo>
                  <a:cubicBezTo>
                    <a:pt x="301258" y="36830"/>
                    <a:pt x="265795" y="36830"/>
                    <a:pt x="230333" y="38100"/>
                  </a:cubicBezTo>
                  <a:cubicBezTo>
                    <a:pt x="169079" y="41910"/>
                    <a:pt x="107825" y="45720"/>
                    <a:pt x="46571" y="50800"/>
                  </a:cubicBezTo>
                  <a:cubicBezTo>
                    <a:pt x="33235" y="50800"/>
                    <a:pt x="30695" y="52157"/>
                    <a:pt x="29425" y="54357"/>
                  </a:cubicBezTo>
                  <a:cubicBezTo>
                    <a:pt x="28155" y="57656"/>
                    <a:pt x="28155" y="60956"/>
                    <a:pt x="26885" y="64255"/>
                  </a:cubicBezTo>
                  <a:cubicBezTo>
                    <a:pt x="25615" y="69754"/>
                    <a:pt x="23075" y="75070"/>
                    <a:pt x="21805" y="80569"/>
                  </a:cubicBezTo>
                  <a:cubicBezTo>
                    <a:pt x="16725" y="86434"/>
                    <a:pt x="23075" y="229773"/>
                    <a:pt x="25615" y="235639"/>
                  </a:cubicBezTo>
                  <a:cubicBezTo>
                    <a:pt x="25615" y="241871"/>
                    <a:pt x="25615" y="248287"/>
                    <a:pt x="26885" y="254519"/>
                  </a:cubicBezTo>
                  <a:cubicBezTo>
                    <a:pt x="26885" y="259101"/>
                    <a:pt x="29425" y="263684"/>
                    <a:pt x="29425" y="268266"/>
                  </a:cubicBezTo>
                  <a:cubicBezTo>
                    <a:pt x="29425" y="273215"/>
                    <a:pt x="29425" y="278164"/>
                    <a:pt x="28155" y="284696"/>
                  </a:cubicBezTo>
                  <a:lnTo>
                    <a:pt x="28155" y="294856"/>
                  </a:lnTo>
                  <a:cubicBezTo>
                    <a:pt x="28155" y="305016"/>
                    <a:pt x="31965" y="308826"/>
                    <a:pt x="40855" y="308826"/>
                  </a:cubicBezTo>
                  <a:cubicBezTo>
                    <a:pt x="61079" y="308826"/>
                    <a:pt x="83646" y="310096"/>
                    <a:pt x="104601" y="310096"/>
                  </a:cubicBezTo>
                  <a:cubicBezTo>
                    <a:pt x="135228" y="310096"/>
                    <a:pt x="167467" y="307556"/>
                    <a:pt x="198094" y="310096"/>
                  </a:cubicBezTo>
                  <a:cubicBezTo>
                    <a:pt x="248064" y="313906"/>
                    <a:pt x="298034" y="316446"/>
                    <a:pt x="348004" y="315176"/>
                  </a:cubicBezTo>
                  <a:cubicBezTo>
                    <a:pt x="380243" y="313906"/>
                    <a:pt x="410870" y="316446"/>
                    <a:pt x="443109" y="316446"/>
                  </a:cubicBezTo>
                  <a:cubicBezTo>
                    <a:pt x="489855" y="316446"/>
                    <a:pt x="536601" y="315176"/>
                    <a:pt x="583348" y="316446"/>
                  </a:cubicBezTo>
                  <a:cubicBezTo>
                    <a:pt x="652661" y="317716"/>
                    <a:pt x="1413498" y="307556"/>
                    <a:pt x="1484423" y="310096"/>
                  </a:cubicBezTo>
                  <a:cubicBezTo>
                    <a:pt x="1515050" y="311366"/>
                    <a:pt x="1545677" y="312636"/>
                    <a:pt x="1574692" y="312636"/>
                  </a:cubicBezTo>
                  <a:cubicBezTo>
                    <a:pt x="1627886" y="315176"/>
                    <a:pt x="1679468" y="311366"/>
                    <a:pt x="1732662" y="315176"/>
                  </a:cubicBezTo>
                  <a:cubicBezTo>
                    <a:pt x="1776185" y="317716"/>
                    <a:pt x="1819707" y="317716"/>
                    <a:pt x="1863230" y="320256"/>
                  </a:cubicBezTo>
                  <a:cubicBezTo>
                    <a:pt x="1927707" y="324066"/>
                    <a:pt x="1992185" y="326606"/>
                    <a:pt x="2056663" y="327876"/>
                  </a:cubicBezTo>
                  <a:cubicBezTo>
                    <a:pt x="2079396" y="327876"/>
                    <a:pt x="2097176" y="326606"/>
                    <a:pt x="2117496" y="326606"/>
                  </a:cubicBezTo>
                  <a:close/>
                </a:path>
              </a:pathLst>
            </a:custGeom>
            <a:solidFill>
              <a:srgbClr val="2A2B39"/>
            </a:solidFill>
          </p:spPr>
          <p:txBody>
            <a:bodyPr/>
            <a:lstStyle/>
            <a:p>
              <a:pPr marL="0" algn="r" defTabSz="914400" rtl="1" eaLnBrk="1" latinLnBrk="0" hangingPunct="1"/>
              <a:endParaRPr lang="fr-FR" b="1">
                <a:latin typeface="Microsoft Uighur" panose="02000000000000000000" pitchFamily="2" charset="-78"/>
                <a:cs typeface="Microsoft Uighur" panose="02000000000000000000" pitchFamily="2" charset="-78"/>
              </a:endParaRPr>
            </a:p>
          </p:txBody>
        </p:sp>
      </p:grpSp>
      <p:sp>
        <p:nvSpPr>
          <p:cNvPr id="70" name="TextBox 40">
            <a:extLst>
              <a:ext uri="{FF2B5EF4-FFF2-40B4-BE49-F238E27FC236}">
                <a16:creationId xmlns:a16="http://schemas.microsoft.com/office/drawing/2014/main" id="{8FB6C170-4EFE-1A9D-EF8A-FDEE330449A1}"/>
              </a:ext>
            </a:extLst>
          </p:cNvPr>
          <p:cNvSpPr txBox="1"/>
          <p:nvPr/>
        </p:nvSpPr>
        <p:spPr>
          <a:xfrm>
            <a:off x="5010434" y="2180821"/>
            <a:ext cx="2162412" cy="377026"/>
          </a:xfrm>
          <a:prstGeom prst="rect">
            <a:avLst/>
          </a:prstGeom>
        </p:spPr>
        <p:txBody>
          <a:bodyPr lIns="0" tIns="0" rIns="0" bIns="0" rtlCol="0" anchor="t">
            <a:spAutoFit/>
          </a:bodyPr>
          <a:lstStyle/>
          <a:p>
            <a:pPr algn="ctr">
              <a:lnSpc>
                <a:spcPts val="1969"/>
              </a:lnSpc>
              <a:spcBef>
                <a:spcPct val="0"/>
              </a:spcBef>
            </a:pPr>
            <a:r>
              <a:rPr lang="ar-SA" sz="4800" b="1" dirty="0">
                <a:solidFill>
                  <a:srgbClr val="2A2B39"/>
                </a:solidFill>
                <a:latin typeface="Microsoft Uighur" panose="02000000000000000000" pitchFamily="2" charset="-78"/>
                <a:ea typeface="Ballpoint"/>
                <a:cs typeface="Microsoft Uighur" panose="02000000000000000000" pitchFamily="2" charset="-78"/>
                <a:sym typeface="Ballpoint"/>
              </a:rPr>
              <a:t>المسار </a:t>
            </a:r>
            <a:r>
              <a:rPr lang="ar-MA" sz="4800" b="1" dirty="0">
                <a:solidFill>
                  <a:srgbClr val="2A2B39"/>
                </a:solidFill>
                <a:latin typeface="Microsoft Uighur" panose="02000000000000000000" pitchFamily="2" charset="-78"/>
                <a:ea typeface="Ballpoint"/>
                <a:cs typeface="Microsoft Uighur" panose="02000000000000000000" pitchFamily="2" charset="-78"/>
                <a:sym typeface="Ballpoint"/>
              </a:rPr>
              <a:t>الثالث</a:t>
            </a:r>
            <a:endParaRPr lang="en-US" sz="4800" b="1" dirty="0">
              <a:solidFill>
                <a:srgbClr val="2A2B39"/>
              </a:solidFill>
              <a:latin typeface="Microsoft Uighur" panose="02000000000000000000" pitchFamily="2" charset="-78"/>
              <a:ea typeface="Ballpoint"/>
              <a:cs typeface="Microsoft Uighur" panose="02000000000000000000" pitchFamily="2" charset="-78"/>
              <a:sym typeface="Ballpoint"/>
            </a:endParaRPr>
          </a:p>
        </p:txBody>
      </p:sp>
      <p:sp>
        <p:nvSpPr>
          <p:cNvPr id="71" name="TextBox 40">
            <a:extLst>
              <a:ext uri="{FF2B5EF4-FFF2-40B4-BE49-F238E27FC236}">
                <a16:creationId xmlns:a16="http://schemas.microsoft.com/office/drawing/2014/main" id="{61BC512C-502C-DC31-3B26-BCF013BDB408}"/>
              </a:ext>
            </a:extLst>
          </p:cNvPr>
          <p:cNvSpPr txBox="1"/>
          <p:nvPr/>
        </p:nvSpPr>
        <p:spPr>
          <a:xfrm>
            <a:off x="2636323" y="2590197"/>
            <a:ext cx="7271656" cy="3877985"/>
          </a:xfrm>
          <a:prstGeom prst="rect">
            <a:avLst/>
          </a:prstGeom>
        </p:spPr>
        <p:txBody>
          <a:bodyPr wrap="square" lIns="0" tIns="0" rIns="0" bIns="0" rtlCol="0" anchor="t">
            <a:spAutoFit/>
          </a:bodyPr>
          <a:lstStyle/>
          <a:p>
            <a:pPr marL="285750" lvl="1" indent="-285750" algn="r" rtl="1">
              <a:lnSpc>
                <a:spcPts val="2441"/>
              </a:lnSpc>
              <a:spcBef>
                <a:spcPts val="600"/>
              </a:spcBef>
              <a:spcAft>
                <a:spcPts val="600"/>
              </a:spcAft>
              <a:buFont typeface="Arial" panose="020B0604020202020204" pitchFamily="34" charset="0"/>
              <a:buChar char="•"/>
            </a:pPr>
            <a:r>
              <a:rPr lang="ar-MA" sz="2800" b="1" dirty="0">
                <a:solidFill>
                  <a:srgbClr val="000000"/>
                </a:solidFill>
                <a:latin typeface="Microsoft Uighur" panose="02000000000000000000" pitchFamily="2" charset="-78"/>
                <a:cs typeface="Microsoft Uighur" panose="02000000000000000000" pitchFamily="2" charset="-78"/>
                <a:sym typeface="Open Sans Bold"/>
              </a:rPr>
              <a:t>24 يوما.</a:t>
            </a:r>
          </a:p>
          <a:p>
            <a:pPr marL="285750" lvl="1" indent="-285750" algn="r" rtl="1">
              <a:lnSpc>
                <a:spcPts val="2441"/>
              </a:lnSpc>
              <a:spcBef>
                <a:spcPts val="600"/>
              </a:spcBef>
              <a:spcAft>
                <a:spcPts val="600"/>
              </a:spcAft>
              <a:buFont typeface="Arial" panose="020B0604020202020204" pitchFamily="34" charset="0"/>
              <a:buChar char="•"/>
            </a:pPr>
            <a:r>
              <a:rPr lang="ar-MA" sz="2800" b="1" dirty="0">
                <a:solidFill>
                  <a:srgbClr val="000000"/>
                </a:solidFill>
                <a:latin typeface="Microsoft Uighur" panose="02000000000000000000" pitchFamily="2" charset="-78"/>
                <a:cs typeface="Microsoft Uighur" panose="02000000000000000000" pitchFamily="2" charset="-78"/>
                <a:sym typeface="Open Sans Bold"/>
              </a:rPr>
              <a:t>قراءة وكتابة وترتيب أعداد من 0 إلى 999999.</a:t>
            </a:r>
          </a:p>
          <a:p>
            <a:pPr marL="285750" lvl="1" indent="-285750" algn="r" rtl="1">
              <a:lnSpc>
                <a:spcPts val="2441"/>
              </a:lnSpc>
              <a:spcBef>
                <a:spcPts val="600"/>
              </a:spcBef>
              <a:spcAft>
                <a:spcPts val="600"/>
              </a:spcAft>
              <a:buFont typeface="Arial" panose="020B0604020202020204" pitchFamily="34" charset="0"/>
              <a:buChar char="•"/>
            </a:pPr>
            <a:r>
              <a:rPr lang="ar-MA" sz="2800" b="1" dirty="0">
                <a:solidFill>
                  <a:srgbClr val="000000"/>
                </a:solidFill>
                <a:latin typeface="Microsoft Uighur" panose="02000000000000000000" pitchFamily="2" charset="-78"/>
                <a:cs typeface="Microsoft Uighur" panose="02000000000000000000" pitchFamily="2" charset="-78"/>
                <a:sym typeface="Open Sans Bold"/>
              </a:rPr>
              <a:t>قراءة وكتابة وترتيب الأعداد العشرية والكسرية.</a:t>
            </a:r>
          </a:p>
          <a:p>
            <a:pPr marL="285750" lvl="1" indent="-285750" algn="r" rtl="1">
              <a:lnSpc>
                <a:spcPts val="2441"/>
              </a:lnSpc>
              <a:spcBef>
                <a:spcPts val="600"/>
              </a:spcBef>
              <a:spcAft>
                <a:spcPts val="600"/>
              </a:spcAft>
              <a:buFont typeface="Arial" panose="020B0604020202020204" pitchFamily="34" charset="0"/>
              <a:buChar char="•"/>
            </a:pPr>
            <a:r>
              <a:rPr lang="ar-MA" sz="2800" b="1" dirty="0">
                <a:solidFill>
                  <a:srgbClr val="000000"/>
                </a:solidFill>
                <a:latin typeface="Microsoft Uighur" panose="02000000000000000000" pitchFamily="2" charset="-78"/>
                <a:cs typeface="Microsoft Uighur" panose="02000000000000000000" pitchFamily="2" charset="-78"/>
                <a:sym typeface="Open Sans Bold"/>
              </a:rPr>
              <a:t>توليف (الجمع والطرح والضرب).</a:t>
            </a:r>
          </a:p>
          <a:p>
            <a:pPr marL="285750" lvl="1" indent="-285750" algn="r" rtl="1">
              <a:lnSpc>
                <a:spcPts val="2441"/>
              </a:lnSpc>
              <a:spcBef>
                <a:spcPts val="600"/>
              </a:spcBef>
              <a:spcAft>
                <a:spcPts val="600"/>
              </a:spcAft>
              <a:buFont typeface="Arial" panose="020B0604020202020204" pitchFamily="34" charset="0"/>
              <a:buChar char="•"/>
            </a:pPr>
            <a:r>
              <a:rPr lang="ar-MA" sz="2800" b="1" dirty="0">
                <a:solidFill>
                  <a:srgbClr val="000000"/>
                </a:solidFill>
                <a:latin typeface="Microsoft Uighur" panose="02000000000000000000" pitchFamily="2" charset="-78"/>
                <a:cs typeface="Microsoft Uighur" panose="02000000000000000000" pitchFamily="2" charset="-78"/>
                <a:sym typeface="Open Sans Bold"/>
              </a:rPr>
              <a:t>قسمة عدد من رقمين أو ثلاثة أرقام على عدد من رقم واحد.</a:t>
            </a:r>
          </a:p>
          <a:p>
            <a:pPr marL="285750" lvl="1" indent="-285750" algn="r" rtl="1">
              <a:lnSpc>
                <a:spcPts val="2441"/>
              </a:lnSpc>
              <a:spcBef>
                <a:spcPts val="600"/>
              </a:spcBef>
              <a:spcAft>
                <a:spcPts val="600"/>
              </a:spcAft>
              <a:buFont typeface="Arial" panose="020B0604020202020204" pitchFamily="34" charset="0"/>
              <a:buChar char="•"/>
            </a:pPr>
            <a:r>
              <a:rPr lang="ar-MA" sz="2800" b="1" dirty="0">
                <a:solidFill>
                  <a:srgbClr val="C00000"/>
                </a:solidFill>
                <a:latin typeface="Microsoft Uighur" panose="02000000000000000000" pitchFamily="2" charset="-78"/>
                <a:cs typeface="Microsoft Uighur" panose="02000000000000000000" pitchFamily="2" charset="-78"/>
                <a:sym typeface="Open Sans Bold"/>
              </a:rPr>
              <a:t>العمليات الأربع على الأعداد العشرية وعمليتا الجمع والطرح على الأعداد الكسرية.</a:t>
            </a:r>
          </a:p>
          <a:p>
            <a:pPr marL="285750" lvl="1" indent="-285750" algn="r" rtl="1">
              <a:lnSpc>
                <a:spcPts val="2441"/>
              </a:lnSpc>
              <a:spcBef>
                <a:spcPts val="600"/>
              </a:spcBef>
              <a:spcAft>
                <a:spcPts val="600"/>
              </a:spcAft>
              <a:buFont typeface="Arial" panose="020B0604020202020204" pitchFamily="34" charset="0"/>
              <a:buChar char="•"/>
            </a:pPr>
            <a:r>
              <a:rPr lang="ar-MA" sz="2800" b="1" dirty="0">
                <a:solidFill>
                  <a:srgbClr val="000000"/>
                </a:solidFill>
                <a:latin typeface="Microsoft Uighur" panose="02000000000000000000" pitchFamily="2" charset="-78"/>
                <a:cs typeface="Microsoft Uighur" panose="02000000000000000000" pitchFamily="2" charset="-78"/>
                <a:sym typeface="Open Sans Bold"/>
              </a:rPr>
              <a:t>حل مسائل حول الجمع أو الطرح أو الضرب أو القسمة على الأعداد العشرية والكسرية والقياس</a:t>
            </a:r>
          </a:p>
          <a:p>
            <a:pPr marL="285750" lvl="1" indent="-285750" algn="r" rtl="1">
              <a:lnSpc>
                <a:spcPts val="2441"/>
              </a:lnSpc>
              <a:spcBef>
                <a:spcPts val="600"/>
              </a:spcBef>
              <a:spcAft>
                <a:spcPts val="600"/>
              </a:spcAft>
              <a:buFont typeface="Arial" panose="020B0604020202020204" pitchFamily="34" charset="0"/>
              <a:buChar char="•"/>
            </a:pPr>
            <a:r>
              <a:rPr lang="ar-MA" sz="2800" b="1" dirty="0">
                <a:solidFill>
                  <a:srgbClr val="000000"/>
                </a:solidFill>
                <a:latin typeface="Microsoft Uighur" panose="02000000000000000000" pitchFamily="2" charset="-78"/>
                <a:cs typeface="Microsoft Uighur" panose="02000000000000000000" pitchFamily="2" charset="-78"/>
                <a:sym typeface="Open Sans Bold"/>
              </a:rPr>
              <a:t>أنشطة هندسية.</a:t>
            </a:r>
          </a:p>
        </p:txBody>
      </p:sp>
      <p:sp>
        <p:nvSpPr>
          <p:cNvPr id="2" name="Rectangle 1">
            <a:extLst>
              <a:ext uri="{FF2B5EF4-FFF2-40B4-BE49-F238E27FC236}">
                <a16:creationId xmlns:a16="http://schemas.microsoft.com/office/drawing/2014/main" id="{E13B92B2-49B9-CB01-B76C-FF5D892ADDF1}"/>
              </a:ext>
            </a:extLst>
          </p:cNvPr>
          <p:cNvSpPr/>
          <p:nvPr/>
        </p:nvSpPr>
        <p:spPr>
          <a:xfrm>
            <a:off x="-263471" y="-85154"/>
            <a:ext cx="12709471" cy="1178860"/>
          </a:xfrm>
          <a:prstGeom prst="rect">
            <a:avLst/>
          </a:prstGeom>
          <a:solidFill>
            <a:srgbClr val="2C3C6A"/>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09630" rtl="1"/>
            <a:endParaRPr lang="fr-FR" sz="1200" dirty="0"/>
          </a:p>
        </p:txBody>
      </p:sp>
      <p:grpSp>
        <p:nvGrpSpPr>
          <p:cNvPr id="5" name="Group 76">
            <a:extLst>
              <a:ext uri="{FF2B5EF4-FFF2-40B4-BE49-F238E27FC236}">
                <a16:creationId xmlns:a16="http://schemas.microsoft.com/office/drawing/2014/main" id="{5DC081AF-55C9-6A9E-6799-01B971B2AD4C}"/>
              </a:ext>
            </a:extLst>
          </p:cNvPr>
          <p:cNvGrpSpPr/>
          <p:nvPr/>
        </p:nvGrpSpPr>
        <p:grpSpPr>
          <a:xfrm>
            <a:off x="8066216" y="823763"/>
            <a:ext cx="3883545" cy="772129"/>
            <a:chOff x="0" y="0"/>
            <a:chExt cx="2132678" cy="371685"/>
          </a:xfrm>
        </p:grpSpPr>
        <p:sp>
          <p:nvSpPr>
            <p:cNvPr id="6" name="Freeform 77">
              <a:extLst>
                <a:ext uri="{FF2B5EF4-FFF2-40B4-BE49-F238E27FC236}">
                  <a16:creationId xmlns:a16="http://schemas.microsoft.com/office/drawing/2014/main" id="{9E360AC1-2EFD-3FC3-0836-55D8F3028322}"/>
                </a:ext>
              </a:extLst>
            </p:cNvPr>
            <p:cNvSpPr/>
            <p:nvPr/>
          </p:nvSpPr>
          <p:spPr>
            <a:xfrm>
              <a:off x="39997" y="45156"/>
              <a:ext cx="2092681" cy="325824"/>
            </a:xfrm>
            <a:custGeom>
              <a:avLst/>
              <a:gdLst/>
              <a:ahLst/>
              <a:cxnLst/>
              <a:rect l="l" t="t" r="r" b="b"/>
              <a:pathLst>
                <a:path w="2092681" h="325824">
                  <a:moveTo>
                    <a:pt x="643" y="296049"/>
                  </a:moveTo>
                  <a:cubicBezTo>
                    <a:pt x="-1897" y="304939"/>
                    <a:pt x="3183" y="311289"/>
                    <a:pt x="14178" y="312559"/>
                  </a:cubicBezTo>
                  <a:cubicBezTo>
                    <a:pt x="26792" y="313829"/>
                    <a:pt x="37829" y="313829"/>
                    <a:pt x="50444" y="313829"/>
                  </a:cubicBezTo>
                  <a:cubicBezTo>
                    <a:pt x="100900" y="315099"/>
                    <a:pt x="151357" y="315099"/>
                    <a:pt x="203391" y="316369"/>
                  </a:cubicBezTo>
                  <a:cubicBezTo>
                    <a:pt x="231773" y="317639"/>
                    <a:pt x="260155" y="318909"/>
                    <a:pt x="286960" y="320179"/>
                  </a:cubicBezTo>
                  <a:cubicBezTo>
                    <a:pt x="334264" y="321449"/>
                    <a:pt x="379990" y="321449"/>
                    <a:pt x="427294" y="322719"/>
                  </a:cubicBezTo>
                  <a:cubicBezTo>
                    <a:pt x="446215" y="322719"/>
                    <a:pt x="463560" y="322719"/>
                    <a:pt x="482481" y="321449"/>
                  </a:cubicBezTo>
                  <a:cubicBezTo>
                    <a:pt x="490365" y="321449"/>
                    <a:pt x="499825" y="320179"/>
                    <a:pt x="507709" y="320179"/>
                  </a:cubicBezTo>
                  <a:cubicBezTo>
                    <a:pt x="539245" y="321449"/>
                    <a:pt x="1169956" y="312559"/>
                    <a:pt x="1201492" y="313829"/>
                  </a:cubicBezTo>
                  <a:cubicBezTo>
                    <a:pt x="1245642" y="315099"/>
                    <a:pt x="1367054" y="315099"/>
                    <a:pt x="1411203" y="315099"/>
                  </a:cubicBezTo>
                  <a:cubicBezTo>
                    <a:pt x="1428548" y="315099"/>
                    <a:pt x="1444316" y="313829"/>
                    <a:pt x="1461660" y="313829"/>
                  </a:cubicBezTo>
                  <a:lnTo>
                    <a:pt x="1546806" y="317639"/>
                  </a:lnTo>
                  <a:cubicBezTo>
                    <a:pt x="1608301" y="320179"/>
                    <a:pt x="1668218" y="317639"/>
                    <a:pt x="1729713" y="321449"/>
                  </a:cubicBezTo>
                  <a:cubicBezTo>
                    <a:pt x="1832203" y="326529"/>
                    <a:pt x="1936271" y="320179"/>
                    <a:pt x="2029181" y="325259"/>
                  </a:cubicBezTo>
                  <a:cubicBezTo>
                    <a:pt x="2049501" y="326529"/>
                    <a:pt x="2069821" y="325259"/>
                    <a:pt x="2092681" y="325259"/>
                  </a:cubicBezTo>
                  <a:lnTo>
                    <a:pt x="2092681" y="265569"/>
                  </a:lnTo>
                  <a:cubicBezTo>
                    <a:pt x="2091411" y="231832"/>
                    <a:pt x="2090141" y="223058"/>
                    <a:pt x="2090141" y="213736"/>
                  </a:cubicBezTo>
                  <a:cubicBezTo>
                    <a:pt x="2090141" y="202951"/>
                    <a:pt x="2093951" y="191984"/>
                    <a:pt x="2087601" y="181199"/>
                  </a:cubicBezTo>
                  <a:cubicBezTo>
                    <a:pt x="2079981" y="174070"/>
                    <a:pt x="2068551" y="33505"/>
                    <a:pt x="2068551" y="26377"/>
                  </a:cubicBezTo>
                  <a:cubicBezTo>
                    <a:pt x="2066011" y="21441"/>
                    <a:pt x="2064741" y="16323"/>
                    <a:pt x="2062201" y="11388"/>
                  </a:cubicBezTo>
                  <a:cubicBezTo>
                    <a:pt x="2062201" y="9926"/>
                    <a:pt x="2060931" y="8463"/>
                    <a:pt x="2059661" y="5644"/>
                  </a:cubicBezTo>
                  <a:cubicBezTo>
                    <a:pt x="2049501" y="3104"/>
                    <a:pt x="2040611" y="1834"/>
                    <a:pt x="2030451" y="564"/>
                  </a:cubicBezTo>
                  <a:cubicBezTo>
                    <a:pt x="2022831" y="-706"/>
                    <a:pt x="2015211" y="564"/>
                    <a:pt x="2008861" y="564"/>
                  </a:cubicBezTo>
                  <a:lnTo>
                    <a:pt x="6294" y="5644"/>
                  </a:lnTo>
                  <a:lnTo>
                    <a:pt x="643" y="296049"/>
                  </a:lnTo>
                  <a:close/>
                </a:path>
              </a:pathLst>
            </a:custGeom>
            <a:solidFill>
              <a:srgbClr val="96C15E"/>
            </a:solidFill>
          </p:spPr>
          <p:txBody>
            <a:bodyPr/>
            <a:lstStyle/>
            <a:p>
              <a:pPr marL="0" algn="r" defTabSz="914400" rtl="1" eaLnBrk="1" latinLnBrk="0" hangingPunct="1"/>
              <a:endParaRPr lang="fr-FR" b="1">
                <a:latin typeface="Microsoft Uighur" panose="02000000000000000000" pitchFamily="2" charset="-78"/>
                <a:cs typeface="Microsoft Uighur" panose="02000000000000000000" pitchFamily="2" charset="-78"/>
              </a:endParaRPr>
            </a:p>
          </p:txBody>
        </p:sp>
        <p:sp>
          <p:nvSpPr>
            <p:cNvPr id="15" name="Freeform 78">
              <a:extLst>
                <a:ext uri="{FF2B5EF4-FFF2-40B4-BE49-F238E27FC236}">
                  <a16:creationId xmlns:a16="http://schemas.microsoft.com/office/drawing/2014/main" id="{40778F2F-E21C-64C3-DCA9-7EF0E9BE73B3}"/>
                </a:ext>
              </a:extLst>
            </p:cNvPr>
            <p:cNvSpPr/>
            <p:nvPr/>
          </p:nvSpPr>
          <p:spPr>
            <a:xfrm>
              <a:off x="11430" y="16510"/>
              <a:ext cx="2071718" cy="317075"/>
            </a:xfrm>
            <a:custGeom>
              <a:avLst/>
              <a:gdLst/>
              <a:ahLst/>
              <a:cxnLst/>
              <a:rect l="l" t="t" r="r" b="b"/>
              <a:pathLst>
                <a:path w="2071718" h="317075">
                  <a:moveTo>
                    <a:pt x="2071718" y="317075"/>
                  </a:moveTo>
                  <a:lnTo>
                    <a:pt x="0" y="309455"/>
                  </a:lnTo>
                  <a:lnTo>
                    <a:pt x="0" y="116440"/>
                  </a:lnTo>
                  <a:lnTo>
                    <a:pt x="7620" y="20320"/>
                  </a:lnTo>
                  <a:lnTo>
                    <a:pt x="1032962" y="0"/>
                  </a:lnTo>
                  <a:lnTo>
                    <a:pt x="2050128" y="8890"/>
                  </a:lnTo>
                  <a:close/>
                </a:path>
              </a:pathLst>
            </a:custGeom>
            <a:solidFill>
              <a:srgbClr val="F8F8F8"/>
            </a:solidFill>
          </p:spPr>
          <p:txBody>
            <a:bodyPr/>
            <a:lstStyle/>
            <a:p>
              <a:endParaRPr lang="fr-FR" b="1">
                <a:latin typeface="Microsoft Uighur" panose="02000000000000000000" pitchFamily="2" charset="-78"/>
                <a:cs typeface="Microsoft Uighur" panose="02000000000000000000" pitchFamily="2" charset="-78"/>
              </a:endParaRPr>
            </a:p>
          </p:txBody>
        </p:sp>
        <p:sp>
          <p:nvSpPr>
            <p:cNvPr id="16" name="Freeform 79">
              <a:extLst>
                <a:ext uri="{FF2B5EF4-FFF2-40B4-BE49-F238E27FC236}">
                  <a16:creationId xmlns:a16="http://schemas.microsoft.com/office/drawing/2014/main" id="{1C3BA6C5-FC1B-0524-D789-2E039AF101BA}"/>
                </a:ext>
              </a:extLst>
            </p:cNvPr>
            <p:cNvSpPr/>
            <p:nvPr/>
          </p:nvSpPr>
          <p:spPr>
            <a:xfrm>
              <a:off x="-215" y="0"/>
              <a:ext cx="2096063" cy="343039"/>
            </a:xfrm>
            <a:custGeom>
              <a:avLst/>
              <a:gdLst/>
              <a:ahLst/>
              <a:cxnLst/>
              <a:rect l="l" t="t" r="r" b="b"/>
              <a:pathLst>
                <a:path w="2096063" h="343039">
                  <a:moveTo>
                    <a:pt x="2063043" y="21590"/>
                  </a:moveTo>
                  <a:cubicBezTo>
                    <a:pt x="2064313" y="34290"/>
                    <a:pt x="2064313" y="44450"/>
                    <a:pt x="2065583" y="52340"/>
                  </a:cubicBezTo>
                  <a:cubicBezTo>
                    <a:pt x="2068123" y="57275"/>
                    <a:pt x="2069393" y="62393"/>
                    <a:pt x="2071933" y="67328"/>
                  </a:cubicBezTo>
                  <a:cubicBezTo>
                    <a:pt x="2071933" y="74457"/>
                    <a:pt x="2084633" y="215022"/>
                    <a:pt x="2090983" y="222151"/>
                  </a:cubicBezTo>
                  <a:cubicBezTo>
                    <a:pt x="2097333" y="232936"/>
                    <a:pt x="2093523" y="243903"/>
                    <a:pt x="2093523" y="254687"/>
                  </a:cubicBezTo>
                  <a:cubicBezTo>
                    <a:pt x="2093523" y="264192"/>
                    <a:pt x="2094793" y="272966"/>
                    <a:pt x="2096063" y="282785"/>
                  </a:cubicBezTo>
                  <a:lnTo>
                    <a:pt x="2096063" y="342475"/>
                  </a:lnTo>
                  <a:cubicBezTo>
                    <a:pt x="2073203" y="342475"/>
                    <a:pt x="2052883" y="343745"/>
                    <a:pt x="2032563" y="342475"/>
                  </a:cubicBezTo>
                  <a:cubicBezTo>
                    <a:pt x="1930756" y="337395"/>
                    <a:pt x="1826689" y="343745"/>
                    <a:pt x="1724198" y="338665"/>
                  </a:cubicBezTo>
                  <a:cubicBezTo>
                    <a:pt x="1662704" y="334855"/>
                    <a:pt x="1602786" y="337395"/>
                    <a:pt x="1541292" y="334855"/>
                  </a:cubicBezTo>
                  <a:lnTo>
                    <a:pt x="1456146" y="331045"/>
                  </a:lnTo>
                  <a:cubicBezTo>
                    <a:pt x="1438801" y="331045"/>
                    <a:pt x="1423033" y="332315"/>
                    <a:pt x="1405689" y="332315"/>
                  </a:cubicBezTo>
                  <a:cubicBezTo>
                    <a:pt x="1361539" y="331045"/>
                    <a:pt x="1240127" y="332315"/>
                    <a:pt x="1195977" y="331045"/>
                  </a:cubicBezTo>
                  <a:cubicBezTo>
                    <a:pt x="1164442" y="329775"/>
                    <a:pt x="533730" y="338665"/>
                    <a:pt x="502195" y="337395"/>
                  </a:cubicBezTo>
                  <a:cubicBezTo>
                    <a:pt x="494311" y="337395"/>
                    <a:pt x="484850" y="338665"/>
                    <a:pt x="476966" y="338665"/>
                  </a:cubicBezTo>
                  <a:cubicBezTo>
                    <a:pt x="458045" y="338665"/>
                    <a:pt x="440700" y="339935"/>
                    <a:pt x="421779" y="339935"/>
                  </a:cubicBezTo>
                  <a:cubicBezTo>
                    <a:pt x="374476" y="339935"/>
                    <a:pt x="328749" y="338665"/>
                    <a:pt x="281446" y="337395"/>
                  </a:cubicBezTo>
                  <a:cubicBezTo>
                    <a:pt x="253064" y="336125"/>
                    <a:pt x="224682" y="334855"/>
                    <a:pt x="197876" y="333585"/>
                  </a:cubicBezTo>
                  <a:cubicBezTo>
                    <a:pt x="147420" y="332315"/>
                    <a:pt x="96963" y="331045"/>
                    <a:pt x="44929" y="331045"/>
                  </a:cubicBezTo>
                  <a:cubicBezTo>
                    <a:pt x="34505" y="331045"/>
                    <a:pt x="25615" y="331045"/>
                    <a:pt x="15455" y="329775"/>
                  </a:cubicBezTo>
                  <a:cubicBezTo>
                    <a:pt x="6565" y="328505"/>
                    <a:pt x="1485" y="322155"/>
                    <a:pt x="4025" y="313265"/>
                  </a:cubicBezTo>
                  <a:cubicBezTo>
                    <a:pt x="12915" y="282106"/>
                    <a:pt x="9105" y="277536"/>
                    <a:pt x="7835" y="272784"/>
                  </a:cubicBezTo>
                  <a:cubicBezTo>
                    <a:pt x="6565" y="263096"/>
                    <a:pt x="2755" y="253591"/>
                    <a:pt x="4025" y="243903"/>
                  </a:cubicBezTo>
                  <a:cubicBezTo>
                    <a:pt x="1485" y="231839"/>
                    <a:pt x="-3595" y="82500"/>
                    <a:pt x="4025" y="70253"/>
                  </a:cubicBezTo>
                  <a:cubicBezTo>
                    <a:pt x="5295" y="67877"/>
                    <a:pt x="4025" y="65318"/>
                    <a:pt x="5295" y="62941"/>
                  </a:cubicBezTo>
                  <a:cubicBezTo>
                    <a:pt x="6565" y="59103"/>
                    <a:pt x="9105" y="54899"/>
                    <a:pt x="10375" y="44450"/>
                  </a:cubicBezTo>
                  <a:cubicBezTo>
                    <a:pt x="10375" y="41910"/>
                    <a:pt x="11645" y="39370"/>
                    <a:pt x="12915" y="38100"/>
                  </a:cubicBezTo>
                  <a:cubicBezTo>
                    <a:pt x="34505" y="35560"/>
                    <a:pt x="57543" y="30480"/>
                    <a:pt x="82772" y="29210"/>
                  </a:cubicBezTo>
                  <a:cubicBezTo>
                    <a:pt x="125345" y="25400"/>
                    <a:pt x="167918" y="22860"/>
                    <a:pt x="212067" y="20320"/>
                  </a:cubicBezTo>
                  <a:cubicBezTo>
                    <a:pt x="242026" y="17780"/>
                    <a:pt x="271985" y="16510"/>
                    <a:pt x="300367" y="13970"/>
                  </a:cubicBezTo>
                  <a:cubicBezTo>
                    <a:pt x="328749" y="11430"/>
                    <a:pt x="358708" y="8890"/>
                    <a:pt x="387090" y="8890"/>
                  </a:cubicBezTo>
                  <a:cubicBezTo>
                    <a:pt x="418626" y="7620"/>
                    <a:pt x="450161" y="10160"/>
                    <a:pt x="481697" y="8890"/>
                  </a:cubicBezTo>
                  <a:cubicBezTo>
                    <a:pt x="521116" y="8890"/>
                    <a:pt x="1235397" y="6350"/>
                    <a:pt x="1274816" y="5080"/>
                  </a:cubicBezTo>
                  <a:cubicBezTo>
                    <a:pt x="1312659" y="3810"/>
                    <a:pt x="1350502" y="2540"/>
                    <a:pt x="1389921" y="2540"/>
                  </a:cubicBezTo>
                  <a:cubicBezTo>
                    <a:pt x="1454569" y="1270"/>
                    <a:pt x="1517640" y="0"/>
                    <a:pt x="1582288" y="0"/>
                  </a:cubicBezTo>
                  <a:cubicBezTo>
                    <a:pt x="1609093" y="0"/>
                    <a:pt x="1637475" y="2540"/>
                    <a:pt x="1664280" y="2540"/>
                  </a:cubicBezTo>
                  <a:cubicBezTo>
                    <a:pt x="1738389" y="3810"/>
                    <a:pt x="1814074" y="5080"/>
                    <a:pt x="1888183" y="7620"/>
                  </a:cubicBezTo>
                  <a:cubicBezTo>
                    <a:pt x="1927603" y="8890"/>
                    <a:pt x="1967022" y="12700"/>
                    <a:pt x="2006442" y="16510"/>
                  </a:cubicBezTo>
                  <a:lnTo>
                    <a:pt x="2032563" y="16510"/>
                  </a:lnTo>
                  <a:cubicBezTo>
                    <a:pt x="2043993" y="17780"/>
                    <a:pt x="2052883" y="20320"/>
                    <a:pt x="2063043" y="21590"/>
                  </a:cubicBezTo>
                  <a:close/>
                  <a:moveTo>
                    <a:pt x="2073203" y="325965"/>
                  </a:moveTo>
                  <a:cubicBezTo>
                    <a:pt x="2074473" y="309455"/>
                    <a:pt x="2075743" y="296755"/>
                    <a:pt x="2075743" y="284055"/>
                  </a:cubicBezTo>
                  <a:cubicBezTo>
                    <a:pt x="2074473" y="272052"/>
                    <a:pt x="2073203" y="262365"/>
                    <a:pt x="2073203" y="251946"/>
                  </a:cubicBezTo>
                  <a:cubicBezTo>
                    <a:pt x="2073203" y="247193"/>
                    <a:pt x="2075743" y="242441"/>
                    <a:pt x="2074473" y="237688"/>
                  </a:cubicBezTo>
                  <a:cubicBezTo>
                    <a:pt x="2074473" y="233301"/>
                    <a:pt x="2073203" y="228731"/>
                    <a:pt x="2071933" y="224344"/>
                  </a:cubicBezTo>
                  <a:cubicBezTo>
                    <a:pt x="2066853" y="217581"/>
                    <a:pt x="2055423" y="77565"/>
                    <a:pt x="2055423" y="70801"/>
                  </a:cubicBezTo>
                  <a:cubicBezTo>
                    <a:pt x="2052883" y="65135"/>
                    <a:pt x="2050343" y="59286"/>
                    <a:pt x="2047803" y="53619"/>
                  </a:cubicBezTo>
                  <a:cubicBezTo>
                    <a:pt x="2046533" y="44450"/>
                    <a:pt x="2045263" y="43180"/>
                    <a:pt x="2028516" y="41910"/>
                  </a:cubicBezTo>
                  <a:cubicBezTo>
                    <a:pt x="2023786" y="41910"/>
                    <a:pt x="2020633" y="41910"/>
                    <a:pt x="2015902" y="40640"/>
                  </a:cubicBezTo>
                  <a:cubicBezTo>
                    <a:pt x="1976483" y="36830"/>
                    <a:pt x="1935487" y="31750"/>
                    <a:pt x="1896067" y="30480"/>
                  </a:cubicBezTo>
                  <a:cubicBezTo>
                    <a:pt x="1799884" y="26670"/>
                    <a:pt x="1702123" y="25400"/>
                    <a:pt x="1605940" y="22860"/>
                  </a:cubicBezTo>
                  <a:lnTo>
                    <a:pt x="1492412" y="22860"/>
                  </a:lnTo>
                  <a:cubicBezTo>
                    <a:pt x="1441955" y="22860"/>
                    <a:pt x="1391498" y="22860"/>
                    <a:pt x="1342618" y="24130"/>
                  </a:cubicBezTo>
                  <a:cubicBezTo>
                    <a:pt x="1300045" y="25400"/>
                    <a:pt x="582610" y="29210"/>
                    <a:pt x="540037" y="29210"/>
                  </a:cubicBezTo>
                  <a:cubicBezTo>
                    <a:pt x="470659" y="29210"/>
                    <a:pt x="401281" y="26670"/>
                    <a:pt x="331903" y="33020"/>
                  </a:cubicBezTo>
                  <a:cubicBezTo>
                    <a:pt x="295637" y="36830"/>
                    <a:pt x="260948" y="36830"/>
                    <a:pt x="226258" y="38100"/>
                  </a:cubicBezTo>
                  <a:cubicBezTo>
                    <a:pt x="166341" y="41910"/>
                    <a:pt x="106423" y="45720"/>
                    <a:pt x="46506" y="50800"/>
                  </a:cubicBezTo>
                  <a:cubicBezTo>
                    <a:pt x="33235" y="50800"/>
                    <a:pt x="30695" y="52157"/>
                    <a:pt x="29425" y="54350"/>
                  </a:cubicBezTo>
                  <a:cubicBezTo>
                    <a:pt x="28155" y="57641"/>
                    <a:pt x="28155" y="60931"/>
                    <a:pt x="26885" y="64221"/>
                  </a:cubicBezTo>
                  <a:cubicBezTo>
                    <a:pt x="25615" y="69705"/>
                    <a:pt x="23075" y="75006"/>
                    <a:pt x="21805" y="80489"/>
                  </a:cubicBezTo>
                  <a:cubicBezTo>
                    <a:pt x="16725" y="86339"/>
                    <a:pt x="23075" y="229280"/>
                    <a:pt x="25615" y="235129"/>
                  </a:cubicBezTo>
                  <a:cubicBezTo>
                    <a:pt x="25615" y="241344"/>
                    <a:pt x="25615" y="247741"/>
                    <a:pt x="26885" y="253956"/>
                  </a:cubicBezTo>
                  <a:cubicBezTo>
                    <a:pt x="26885" y="258526"/>
                    <a:pt x="29425" y="263096"/>
                    <a:pt x="29425" y="267666"/>
                  </a:cubicBezTo>
                  <a:cubicBezTo>
                    <a:pt x="29425" y="272601"/>
                    <a:pt x="29425" y="277536"/>
                    <a:pt x="28155" y="284055"/>
                  </a:cubicBezTo>
                  <a:lnTo>
                    <a:pt x="28155" y="294215"/>
                  </a:lnTo>
                  <a:cubicBezTo>
                    <a:pt x="28155" y="304375"/>
                    <a:pt x="31965" y="308185"/>
                    <a:pt x="40855" y="308185"/>
                  </a:cubicBezTo>
                  <a:cubicBezTo>
                    <a:pt x="60697" y="308185"/>
                    <a:pt x="82772" y="309455"/>
                    <a:pt x="103270" y="309455"/>
                  </a:cubicBezTo>
                  <a:cubicBezTo>
                    <a:pt x="133229" y="309455"/>
                    <a:pt x="164764" y="306915"/>
                    <a:pt x="194723" y="309455"/>
                  </a:cubicBezTo>
                  <a:cubicBezTo>
                    <a:pt x="243603" y="313265"/>
                    <a:pt x="292483" y="315805"/>
                    <a:pt x="341363" y="314535"/>
                  </a:cubicBezTo>
                  <a:cubicBezTo>
                    <a:pt x="372899" y="313265"/>
                    <a:pt x="402858" y="315805"/>
                    <a:pt x="434393" y="315805"/>
                  </a:cubicBezTo>
                  <a:cubicBezTo>
                    <a:pt x="480120" y="315805"/>
                    <a:pt x="525846" y="314535"/>
                    <a:pt x="571573" y="315805"/>
                  </a:cubicBezTo>
                  <a:cubicBezTo>
                    <a:pt x="639374" y="317075"/>
                    <a:pt x="1383614" y="306915"/>
                    <a:pt x="1452992" y="309455"/>
                  </a:cubicBezTo>
                  <a:cubicBezTo>
                    <a:pt x="1482951" y="310725"/>
                    <a:pt x="1512910" y="311995"/>
                    <a:pt x="1541292" y="311995"/>
                  </a:cubicBezTo>
                  <a:cubicBezTo>
                    <a:pt x="1593326" y="314535"/>
                    <a:pt x="1643783" y="310725"/>
                    <a:pt x="1695816" y="314535"/>
                  </a:cubicBezTo>
                  <a:cubicBezTo>
                    <a:pt x="1738389" y="317075"/>
                    <a:pt x="1780962" y="317075"/>
                    <a:pt x="1823535" y="319615"/>
                  </a:cubicBezTo>
                  <a:cubicBezTo>
                    <a:pt x="1886606" y="323425"/>
                    <a:pt x="1949678" y="325965"/>
                    <a:pt x="2012749" y="327235"/>
                  </a:cubicBezTo>
                  <a:cubicBezTo>
                    <a:pt x="2035103" y="327235"/>
                    <a:pt x="2052883" y="325965"/>
                    <a:pt x="2073203" y="325965"/>
                  </a:cubicBezTo>
                  <a:close/>
                </a:path>
              </a:pathLst>
            </a:custGeom>
            <a:solidFill>
              <a:srgbClr val="2A2B39"/>
            </a:solidFill>
          </p:spPr>
          <p:txBody>
            <a:bodyPr/>
            <a:lstStyle/>
            <a:p>
              <a:pPr marL="0" algn="r" defTabSz="914400" rtl="1" eaLnBrk="1" latinLnBrk="0" hangingPunct="1"/>
              <a:endParaRPr lang="fr-FR" b="1">
                <a:latin typeface="Microsoft Uighur" panose="02000000000000000000" pitchFamily="2" charset="-78"/>
                <a:cs typeface="Microsoft Uighur" panose="02000000000000000000" pitchFamily="2" charset="-78"/>
              </a:endParaRPr>
            </a:p>
          </p:txBody>
        </p:sp>
      </p:grpSp>
      <p:sp>
        <p:nvSpPr>
          <p:cNvPr id="17" name="TextBox 40">
            <a:extLst>
              <a:ext uri="{FF2B5EF4-FFF2-40B4-BE49-F238E27FC236}">
                <a16:creationId xmlns:a16="http://schemas.microsoft.com/office/drawing/2014/main" id="{3F427E5B-EE0A-6BE3-55F4-47CBB4D6AEAC}"/>
              </a:ext>
            </a:extLst>
          </p:cNvPr>
          <p:cNvSpPr txBox="1"/>
          <p:nvPr/>
        </p:nvSpPr>
        <p:spPr>
          <a:xfrm>
            <a:off x="7969511" y="1105243"/>
            <a:ext cx="4007576" cy="330860"/>
          </a:xfrm>
          <a:prstGeom prst="rect">
            <a:avLst/>
          </a:prstGeom>
        </p:spPr>
        <p:txBody>
          <a:bodyPr wrap="square" lIns="0" tIns="0" rIns="0" bIns="0" rtlCol="0" anchor="t">
            <a:spAutoFit/>
          </a:bodyPr>
          <a:lstStyle/>
          <a:p>
            <a:pPr algn="ctr">
              <a:lnSpc>
                <a:spcPts val="1969"/>
              </a:lnSpc>
              <a:spcBef>
                <a:spcPct val="0"/>
              </a:spcBef>
            </a:pPr>
            <a:r>
              <a:rPr lang="ar-MA" sz="3600" b="1" dirty="0">
                <a:solidFill>
                  <a:srgbClr val="2A2B39"/>
                </a:solidFill>
                <a:latin typeface="Microsoft Uighur" panose="02000000000000000000" pitchFamily="2" charset="-78"/>
                <a:ea typeface="Ballpoint"/>
                <a:cs typeface="Microsoft Uighur" panose="02000000000000000000" pitchFamily="2" charset="-78"/>
                <a:sym typeface="Ballpoint"/>
              </a:rPr>
              <a:t>مسارات الدعم (المستويان 5 -6)</a:t>
            </a:r>
            <a:endParaRPr lang="en-US" sz="3600" b="1" dirty="0">
              <a:solidFill>
                <a:srgbClr val="2A2B39"/>
              </a:solidFill>
              <a:latin typeface="Microsoft Uighur" panose="02000000000000000000" pitchFamily="2" charset="-78"/>
              <a:ea typeface="Ballpoint"/>
              <a:cs typeface="Microsoft Uighur" panose="02000000000000000000" pitchFamily="2" charset="-78"/>
              <a:sym typeface="Ballpoint"/>
            </a:endParaRPr>
          </a:p>
        </p:txBody>
      </p:sp>
      <p:sp>
        <p:nvSpPr>
          <p:cNvPr id="8" name="Freeform 14">
            <a:extLst>
              <a:ext uri="{FF2B5EF4-FFF2-40B4-BE49-F238E27FC236}">
                <a16:creationId xmlns:a16="http://schemas.microsoft.com/office/drawing/2014/main" id="{7C6B28E3-D403-94B2-E6C9-5FD13A57C1C4}"/>
              </a:ext>
            </a:extLst>
          </p:cNvPr>
          <p:cNvSpPr/>
          <p:nvPr/>
        </p:nvSpPr>
        <p:spPr>
          <a:xfrm rot="-10800000">
            <a:off x="432885" y="511992"/>
            <a:ext cx="4574137" cy="789045"/>
          </a:xfrm>
          <a:custGeom>
            <a:avLst/>
            <a:gdLst/>
            <a:ahLst/>
            <a:cxnLst/>
            <a:rect l="l" t="t" r="r" b="b"/>
            <a:pathLst>
              <a:path w="9738946" h="1826052">
                <a:moveTo>
                  <a:pt x="0" y="0"/>
                </a:moveTo>
                <a:lnTo>
                  <a:pt x="9738946" y="0"/>
                </a:lnTo>
                <a:lnTo>
                  <a:pt x="9738946" y="1826053"/>
                </a:lnTo>
                <a:lnTo>
                  <a:pt x="0" y="1826053"/>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fr-FR"/>
          </a:p>
        </p:txBody>
      </p:sp>
      <p:sp>
        <p:nvSpPr>
          <p:cNvPr id="9" name="TextBox 15">
            <a:extLst>
              <a:ext uri="{FF2B5EF4-FFF2-40B4-BE49-F238E27FC236}">
                <a16:creationId xmlns:a16="http://schemas.microsoft.com/office/drawing/2014/main" id="{04F5A600-737E-6DCA-A2AD-1432623A48B8}"/>
              </a:ext>
            </a:extLst>
          </p:cNvPr>
          <p:cNvSpPr txBox="1"/>
          <p:nvPr/>
        </p:nvSpPr>
        <p:spPr>
          <a:xfrm>
            <a:off x="886963" y="593998"/>
            <a:ext cx="2668497" cy="492443"/>
          </a:xfrm>
          <a:prstGeom prst="rect">
            <a:avLst/>
          </a:prstGeom>
        </p:spPr>
        <p:txBody>
          <a:bodyPr wrap="square" lIns="0" tIns="0" rIns="0" bIns="0" rtlCol="0" anchor="t">
            <a:spAutoFit/>
          </a:bodyPr>
          <a:lstStyle/>
          <a:p>
            <a:pPr lvl="0" algn="ctr" rtl="1">
              <a:defRPr/>
            </a:pPr>
            <a:r>
              <a:rPr lang="ar-SA" sz="3200" b="1" dirty="0">
                <a:latin typeface="Microsoft Uighur" panose="02000000000000000000" pitchFamily="2" charset="-78"/>
                <a:ea typeface="Calibri" panose="020F0502020204030204" pitchFamily="34" charset="0"/>
                <a:cs typeface="Microsoft Uighur" panose="02000000000000000000" pitchFamily="2" charset="-78"/>
              </a:rPr>
              <a:t>توصيف المسارات</a:t>
            </a:r>
            <a:endParaRPr lang="ar-MA" sz="4400" b="1" dirty="0">
              <a:latin typeface="Microsoft Uighur" panose="02000000000000000000" pitchFamily="2" charset="-78"/>
              <a:ea typeface="Calibri" panose="020F0502020204030204" pitchFamily="34" charset="0"/>
              <a:cs typeface="Microsoft Uighur" panose="02000000000000000000" pitchFamily="2" charset="-78"/>
            </a:endParaRPr>
          </a:p>
        </p:txBody>
      </p:sp>
    </p:spTree>
    <p:extLst>
      <p:ext uri="{BB962C8B-B14F-4D97-AF65-F5344CB8AC3E}">
        <p14:creationId xmlns:p14="http://schemas.microsoft.com/office/powerpoint/2010/main" val="134026991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56AE59-07DE-E61F-168B-EC0A39B09BF9}"/>
            </a:ext>
          </a:extLst>
        </p:cNvPr>
        <p:cNvGrpSpPr/>
        <p:nvPr/>
      </p:nvGrpSpPr>
      <p:grpSpPr>
        <a:xfrm>
          <a:off x="0" y="0"/>
          <a:ext cx="0" cy="0"/>
          <a:chOff x="0" y="0"/>
          <a:chExt cx="0" cy="0"/>
        </a:xfrm>
      </p:grpSpPr>
      <p:sp>
        <p:nvSpPr>
          <p:cNvPr id="11" name="Rectangle 10">
            <a:extLst>
              <a:ext uri="{FF2B5EF4-FFF2-40B4-BE49-F238E27FC236}">
                <a16:creationId xmlns:a16="http://schemas.microsoft.com/office/drawing/2014/main" id="{92F279D3-20CF-D8C1-856D-505B62D18CC9}"/>
              </a:ext>
            </a:extLst>
          </p:cNvPr>
          <p:cNvSpPr/>
          <p:nvPr/>
        </p:nvSpPr>
        <p:spPr>
          <a:xfrm>
            <a:off x="-101600" y="-48974"/>
            <a:ext cx="12446000" cy="1156679"/>
          </a:xfrm>
          <a:prstGeom prst="rect">
            <a:avLst/>
          </a:prstGeom>
          <a:solidFill>
            <a:srgbClr val="2C3C6A"/>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09630" rtl="1"/>
            <a:endParaRPr lang="fr-FR" sz="1200"/>
          </a:p>
        </p:txBody>
      </p:sp>
      <p:grpSp>
        <p:nvGrpSpPr>
          <p:cNvPr id="3" name="Group 3">
            <a:extLst>
              <a:ext uri="{FF2B5EF4-FFF2-40B4-BE49-F238E27FC236}">
                <a16:creationId xmlns:a16="http://schemas.microsoft.com/office/drawing/2014/main" id="{58CD29A3-DEFF-0DEC-9E10-DF7505953D2C}"/>
              </a:ext>
            </a:extLst>
          </p:cNvPr>
          <p:cNvGrpSpPr/>
          <p:nvPr/>
        </p:nvGrpSpPr>
        <p:grpSpPr>
          <a:xfrm>
            <a:off x="-951201" y="4067068"/>
            <a:ext cx="3533781" cy="3036843"/>
            <a:chOff x="0" y="0"/>
            <a:chExt cx="812800" cy="698500"/>
          </a:xfrm>
        </p:grpSpPr>
        <p:sp>
          <p:nvSpPr>
            <p:cNvPr id="4" name="Freeform 4">
              <a:extLst>
                <a:ext uri="{FF2B5EF4-FFF2-40B4-BE49-F238E27FC236}">
                  <a16:creationId xmlns:a16="http://schemas.microsoft.com/office/drawing/2014/main" id="{E559E05A-7C55-0FD1-404E-D4FD0644B59D}"/>
                </a:ext>
              </a:extLst>
            </p:cNvPr>
            <p:cNvSpPr/>
            <p:nvPr/>
          </p:nvSpPr>
          <p:spPr>
            <a:xfrm>
              <a:off x="9455" y="0"/>
              <a:ext cx="793889" cy="698500"/>
            </a:xfrm>
            <a:custGeom>
              <a:avLst/>
              <a:gdLst/>
              <a:ahLst/>
              <a:cxnLst/>
              <a:rect l="l" t="t" r="r" b="b"/>
              <a:pathLst>
                <a:path w="793889" h="698500">
                  <a:moveTo>
                    <a:pt x="785717" y="379548"/>
                  </a:moveTo>
                  <a:lnTo>
                    <a:pt x="617773" y="668202"/>
                  </a:lnTo>
                  <a:cubicBezTo>
                    <a:pt x="606859" y="686960"/>
                    <a:pt x="586794" y="698500"/>
                    <a:pt x="565092" y="698500"/>
                  </a:cubicBezTo>
                  <a:lnTo>
                    <a:pt x="228798" y="698500"/>
                  </a:lnTo>
                  <a:cubicBezTo>
                    <a:pt x="207096" y="698500"/>
                    <a:pt x="187031" y="686960"/>
                    <a:pt x="176117" y="668202"/>
                  </a:cubicBezTo>
                  <a:lnTo>
                    <a:pt x="8173" y="379548"/>
                  </a:lnTo>
                  <a:cubicBezTo>
                    <a:pt x="-2724" y="360819"/>
                    <a:pt x="-2724" y="337681"/>
                    <a:pt x="8173" y="318952"/>
                  </a:cubicBezTo>
                  <a:lnTo>
                    <a:pt x="176117" y="30298"/>
                  </a:lnTo>
                  <a:cubicBezTo>
                    <a:pt x="187031" y="11540"/>
                    <a:pt x="207096" y="0"/>
                    <a:pt x="228798" y="0"/>
                  </a:cubicBezTo>
                  <a:lnTo>
                    <a:pt x="565092" y="0"/>
                  </a:lnTo>
                  <a:cubicBezTo>
                    <a:pt x="586794" y="0"/>
                    <a:pt x="606859" y="11540"/>
                    <a:pt x="617773" y="30298"/>
                  </a:cubicBezTo>
                  <a:lnTo>
                    <a:pt x="785717" y="318952"/>
                  </a:lnTo>
                  <a:cubicBezTo>
                    <a:pt x="796614" y="337681"/>
                    <a:pt x="796614" y="360819"/>
                    <a:pt x="785717" y="379548"/>
                  </a:cubicBezTo>
                  <a:close/>
                </a:path>
              </a:pathLst>
            </a:custGeom>
            <a:ln w="38100" cap="rnd">
              <a:gradFill>
                <a:gsLst>
                  <a:gs pos="0">
                    <a:srgbClr val="FFFFFF">
                      <a:alpha val="100000"/>
                    </a:srgbClr>
                  </a:gs>
                  <a:gs pos="100000">
                    <a:srgbClr val="FFFFFF">
                      <a:alpha val="0"/>
                    </a:srgbClr>
                  </a:gs>
                </a:gsLst>
                <a:lin ang="5400000"/>
              </a:gradFill>
              <a:prstDash val="solid"/>
              <a:round/>
            </a:ln>
          </p:spPr>
          <p:txBody>
            <a:bodyPr/>
            <a:lstStyle/>
            <a:p>
              <a:endParaRPr lang="fr-FR" sz="1200"/>
            </a:p>
          </p:txBody>
        </p:sp>
        <p:sp>
          <p:nvSpPr>
            <p:cNvPr id="5" name="TextBox 5">
              <a:extLst>
                <a:ext uri="{FF2B5EF4-FFF2-40B4-BE49-F238E27FC236}">
                  <a16:creationId xmlns:a16="http://schemas.microsoft.com/office/drawing/2014/main" id="{FF2DF3C0-9E59-0265-4DE8-1010CA0BC053}"/>
                </a:ext>
              </a:extLst>
            </p:cNvPr>
            <p:cNvSpPr txBox="1"/>
            <p:nvPr/>
          </p:nvSpPr>
          <p:spPr>
            <a:xfrm>
              <a:off x="114300" y="-47625"/>
              <a:ext cx="584200" cy="746125"/>
            </a:xfrm>
            <a:prstGeom prst="rect">
              <a:avLst/>
            </a:prstGeom>
          </p:spPr>
          <p:txBody>
            <a:bodyPr lIns="33867" tIns="33867" rIns="33867" bIns="33867" rtlCol="0" anchor="ctr"/>
            <a:lstStyle/>
            <a:p>
              <a:pPr algn="ctr">
                <a:lnSpc>
                  <a:spcPts val="1773"/>
                </a:lnSpc>
                <a:spcBef>
                  <a:spcPct val="0"/>
                </a:spcBef>
              </a:pPr>
              <a:endParaRPr sz="1200"/>
            </a:p>
          </p:txBody>
        </p:sp>
      </p:grpSp>
      <p:sp>
        <p:nvSpPr>
          <p:cNvPr id="6" name="Freeform 6">
            <a:extLst>
              <a:ext uri="{FF2B5EF4-FFF2-40B4-BE49-F238E27FC236}">
                <a16:creationId xmlns:a16="http://schemas.microsoft.com/office/drawing/2014/main" id="{AB17CE56-04F1-C428-672B-392C26573A02}"/>
              </a:ext>
            </a:extLst>
          </p:cNvPr>
          <p:cNvSpPr/>
          <p:nvPr/>
        </p:nvSpPr>
        <p:spPr>
          <a:xfrm>
            <a:off x="9362490" y="6567961"/>
            <a:ext cx="4103261" cy="394861"/>
          </a:xfrm>
          <a:custGeom>
            <a:avLst/>
            <a:gdLst/>
            <a:ahLst/>
            <a:cxnLst/>
            <a:rect l="l" t="t" r="r" b="b"/>
            <a:pathLst>
              <a:path w="6154891" h="592292">
                <a:moveTo>
                  <a:pt x="0" y="0"/>
                </a:moveTo>
                <a:lnTo>
                  <a:pt x="6154891" y="0"/>
                </a:lnTo>
                <a:lnTo>
                  <a:pt x="6154891" y="592292"/>
                </a:lnTo>
                <a:lnTo>
                  <a:pt x="0" y="592292"/>
                </a:lnTo>
                <a:lnTo>
                  <a:pt x="0" y="0"/>
                </a:lnTo>
                <a:close/>
              </a:path>
            </a:pathLst>
          </a:custGeom>
          <a:blipFill>
            <a:blip>
              <a:extLst>
                <a:ext uri="{96DAC541-7B7A-43D3-8B79-37D633B846F1}">
                  <asvg:svgBlip xmlns:asvg="http://schemas.microsoft.com/office/drawing/2016/SVG/main" r:embed="rId2"/>
                </a:ext>
              </a:extLst>
            </a:blip>
            <a:stretch>
              <a:fillRect t="-478956" r="-11191" b="-115767"/>
            </a:stretch>
          </a:blipFill>
        </p:spPr>
        <p:txBody>
          <a:bodyPr/>
          <a:lstStyle/>
          <a:p>
            <a:endParaRPr lang="fr-FR" sz="1200"/>
          </a:p>
        </p:txBody>
      </p:sp>
      <p:sp>
        <p:nvSpPr>
          <p:cNvPr id="7" name="Freeform 7">
            <a:extLst>
              <a:ext uri="{FF2B5EF4-FFF2-40B4-BE49-F238E27FC236}">
                <a16:creationId xmlns:a16="http://schemas.microsoft.com/office/drawing/2014/main" id="{A61AECA3-CF93-E49D-4506-9A887B45399A}"/>
              </a:ext>
            </a:extLst>
          </p:cNvPr>
          <p:cNvSpPr/>
          <p:nvPr/>
        </p:nvSpPr>
        <p:spPr>
          <a:xfrm>
            <a:off x="-450336" y="6706575"/>
            <a:ext cx="900673" cy="302851"/>
          </a:xfrm>
          <a:custGeom>
            <a:avLst/>
            <a:gdLst/>
            <a:ahLst/>
            <a:cxnLst/>
            <a:rect l="l" t="t" r="r" b="b"/>
            <a:pathLst>
              <a:path w="1351009" h="454277">
                <a:moveTo>
                  <a:pt x="0" y="0"/>
                </a:moveTo>
                <a:lnTo>
                  <a:pt x="1351008" y="0"/>
                </a:lnTo>
                <a:lnTo>
                  <a:pt x="1351008" y="454276"/>
                </a:lnTo>
                <a:lnTo>
                  <a:pt x="0" y="454276"/>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fr-FR" sz="1200"/>
          </a:p>
        </p:txBody>
      </p:sp>
      <p:sp>
        <p:nvSpPr>
          <p:cNvPr id="8" name="Freeform 8">
            <a:extLst>
              <a:ext uri="{FF2B5EF4-FFF2-40B4-BE49-F238E27FC236}">
                <a16:creationId xmlns:a16="http://schemas.microsoft.com/office/drawing/2014/main" id="{11065408-CE5B-71EF-33C7-F18B96B2D0A6}"/>
              </a:ext>
            </a:extLst>
          </p:cNvPr>
          <p:cNvSpPr/>
          <p:nvPr/>
        </p:nvSpPr>
        <p:spPr>
          <a:xfrm>
            <a:off x="2847436" y="6640949"/>
            <a:ext cx="640742" cy="434103"/>
          </a:xfrm>
          <a:custGeom>
            <a:avLst/>
            <a:gdLst/>
            <a:ahLst/>
            <a:cxnLst/>
            <a:rect l="l" t="t" r="r" b="b"/>
            <a:pathLst>
              <a:path w="961113" h="651154">
                <a:moveTo>
                  <a:pt x="0" y="0"/>
                </a:moveTo>
                <a:lnTo>
                  <a:pt x="961114" y="0"/>
                </a:lnTo>
                <a:lnTo>
                  <a:pt x="961114" y="651154"/>
                </a:lnTo>
                <a:lnTo>
                  <a:pt x="0" y="651154"/>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fr-FR" sz="1200"/>
          </a:p>
        </p:txBody>
      </p:sp>
      <p:grpSp>
        <p:nvGrpSpPr>
          <p:cNvPr id="2" name="Group 11">
            <a:extLst>
              <a:ext uri="{FF2B5EF4-FFF2-40B4-BE49-F238E27FC236}">
                <a16:creationId xmlns:a16="http://schemas.microsoft.com/office/drawing/2014/main" id="{78456F34-651C-E776-28CC-A575F10DDAA8}"/>
              </a:ext>
            </a:extLst>
          </p:cNvPr>
          <p:cNvGrpSpPr/>
          <p:nvPr/>
        </p:nvGrpSpPr>
        <p:grpSpPr>
          <a:xfrm rot="-5400000">
            <a:off x="5415828" y="837411"/>
            <a:ext cx="2502229" cy="6173756"/>
            <a:chOff x="0" y="-862686"/>
            <a:chExt cx="779280" cy="1612191"/>
          </a:xfrm>
        </p:grpSpPr>
        <p:sp>
          <p:nvSpPr>
            <p:cNvPr id="9" name="Freeform 12">
              <a:extLst>
                <a:ext uri="{FF2B5EF4-FFF2-40B4-BE49-F238E27FC236}">
                  <a16:creationId xmlns:a16="http://schemas.microsoft.com/office/drawing/2014/main" id="{ECB9A42F-3F90-E524-B201-D424533C20CE}"/>
                </a:ext>
              </a:extLst>
            </p:cNvPr>
            <p:cNvSpPr/>
            <p:nvPr/>
          </p:nvSpPr>
          <p:spPr>
            <a:xfrm>
              <a:off x="0" y="-862686"/>
              <a:ext cx="779280" cy="1612191"/>
            </a:xfrm>
            <a:custGeom>
              <a:avLst/>
              <a:gdLst/>
              <a:ahLst/>
              <a:cxnLst/>
              <a:rect l="l" t="t" r="r" b="b"/>
              <a:pathLst>
                <a:path w="779280" h="749504">
                  <a:moveTo>
                    <a:pt x="203200" y="0"/>
                  </a:moveTo>
                  <a:lnTo>
                    <a:pt x="576080" y="0"/>
                  </a:lnTo>
                  <a:lnTo>
                    <a:pt x="779280" y="749504"/>
                  </a:lnTo>
                  <a:lnTo>
                    <a:pt x="0" y="749504"/>
                  </a:lnTo>
                  <a:lnTo>
                    <a:pt x="203200" y="0"/>
                  </a:lnTo>
                  <a:close/>
                </a:path>
              </a:pathLst>
            </a:custGeom>
            <a:solidFill>
              <a:srgbClr val="E8DED6"/>
            </a:solidFill>
          </p:spPr>
          <p:txBody>
            <a:bodyPr/>
            <a:lstStyle/>
            <a:p>
              <a:pPr algn="r" defTabSz="609630" rtl="1"/>
              <a:endParaRPr lang="fr-FR" sz="1200" dirty="0"/>
            </a:p>
          </p:txBody>
        </p:sp>
        <p:sp>
          <p:nvSpPr>
            <p:cNvPr id="10" name="TextBox 13">
              <a:extLst>
                <a:ext uri="{FF2B5EF4-FFF2-40B4-BE49-F238E27FC236}">
                  <a16:creationId xmlns:a16="http://schemas.microsoft.com/office/drawing/2014/main" id="{F046ADB9-B03A-E192-56E5-19BE800284F5}"/>
                </a:ext>
              </a:extLst>
            </p:cNvPr>
            <p:cNvSpPr txBox="1"/>
            <p:nvPr/>
          </p:nvSpPr>
          <p:spPr>
            <a:xfrm>
              <a:off x="127000" y="-38100"/>
              <a:ext cx="525280" cy="787604"/>
            </a:xfrm>
            <a:prstGeom prst="rect">
              <a:avLst/>
            </a:prstGeom>
          </p:spPr>
          <p:txBody>
            <a:bodyPr lIns="33867" tIns="33867" rIns="33867" bIns="33867" rtlCol="0" anchor="ctr"/>
            <a:lstStyle/>
            <a:p>
              <a:pPr algn="ctr" defTabSz="609630">
                <a:lnSpc>
                  <a:spcPts val="1680"/>
                </a:lnSpc>
                <a:spcBef>
                  <a:spcPct val="0"/>
                </a:spcBef>
              </a:pPr>
              <a:endParaRPr sz="1200"/>
            </a:p>
          </p:txBody>
        </p:sp>
      </p:grpSp>
      <p:sp>
        <p:nvSpPr>
          <p:cNvPr id="25" name="TextBox 4">
            <a:extLst>
              <a:ext uri="{FF2B5EF4-FFF2-40B4-BE49-F238E27FC236}">
                <a16:creationId xmlns:a16="http://schemas.microsoft.com/office/drawing/2014/main" id="{CF9FD37A-297A-777E-A228-767E76E7A67D}"/>
              </a:ext>
            </a:extLst>
          </p:cNvPr>
          <p:cNvSpPr txBox="1"/>
          <p:nvPr/>
        </p:nvSpPr>
        <p:spPr>
          <a:xfrm>
            <a:off x="4684889" y="3080964"/>
            <a:ext cx="5182097" cy="1734064"/>
          </a:xfrm>
          <a:prstGeom prst="rect">
            <a:avLst/>
          </a:prstGeom>
          <a:noFill/>
        </p:spPr>
        <p:txBody>
          <a:bodyPr wrap="square" rtlCol="0">
            <a:spAutoFit/>
          </a:bodyPr>
          <a:lstStyle/>
          <a:p>
            <a:pPr algn="ctr" defTabSz="609630" rtl="1">
              <a:defRPr/>
            </a:pPr>
            <a:r>
              <a:rPr lang="ar-MA" sz="5334" b="1" dirty="0">
                <a:latin typeface="Microsoft Uighur" panose="02000000000000000000" pitchFamily="2" charset="-78"/>
                <a:ea typeface="Calibri" panose="020F0502020204030204" pitchFamily="34" charset="0"/>
                <a:cs typeface="Microsoft Uighur" panose="02000000000000000000" pitchFamily="2" charset="-78"/>
              </a:rPr>
              <a:t>الورشة الثانية في الرياضيات:</a:t>
            </a:r>
          </a:p>
          <a:p>
            <a:pPr algn="ctr" defTabSz="609630" rtl="1">
              <a:defRPr/>
            </a:pPr>
            <a:r>
              <a:rPr lang="ar-MA" sz="5334" b="1" dirty="0">
                <a:latin typeface="Microsoft Uighur" panose="02000000000000000000" pitchFamily="2" charset="-78"/>
                <a:ea typeface="Calibri" panose="020F0502020204030204" pitchFamily="34" charset="0"/>
                <a:cs typeface="Microsoft Uighur" panose="02000000000000000000" pitchFamily="2" charset="-78"/>
              </a:rPr>
              <a:t>توصيف اللبنات</a:t>
            </a:r>
            <a:endParaRPr lang="ar-MA" sz="7667" b="1" dirty="0">
              <a:latin typeface="Microsoft Uighur" panose="02000000000000000000" pitchFamily="2" charset="-78"/>
              <a:ea typeface="Calibri" panose="020F0502020204030204" pitchFamily="34" charset="0"/>
              <a:cs typeface="Microsoft Uighur" panose="02000000000000000000" pitchFamily="2" charset="-78"/>
            </a:endParaRPr>
          </a:p>
        </p:txBody>
      </p:sp>
      <p:grpSp>
        <p:nvGrpSpPr>
          <p:cNvPr id="12" name="Groupe 11">
            <a:extLst>
              <a:ext uri="{FF2B5EF4-FFF2-40B4-BE49-F238E27FC236}">
                <a16:creationId xmlns:a16="http://schemas.microsoft.com/office/drawing/2014/main" id="{08A464E6-485F-89C8-B9F2-D470D346521C}"/>
              </a:ext>
            </a:extLst>
          </p:cNvPr>
          <p:cNvGrpSpPr/>
          <p:nvPr/>
        </p:nvGrpSpPr>
        <p:grpSpPr>
          <a:xfrm>
            <a:off x="2817110" y="2947225"/>
            <a:ext cx="1857375" cy="1841123"/>
            <a:chOff x="7293119" y="4479845"/>
            <a:chExt cx="3527564" cy="3496697"/>
          </a:xfrm>
        </p:grpSpPr>
        <p:sp>
          <p:nvSpPr>
            <p:cNvPr id="13" name="Freeform 29">
              <a:extLst>
                <a:ext uri="{FF2B5EF4-FFF2-40B4-BE49-F238E27FC236}">
                  <a16:creationId xmlns:a16="http://schemas.microsoft.com/office/drawing/2014/main" id="{D786EB69-BB2A-8278-8A1B-2B76D45270BE}"/>
                </a:ext>
              </a:extLst>
            </p:cNvPr>
            <p:cNvSpPr/>
            <p:nvPr/>
          </p:nvSpPr>
          <p:spPr>
            <a:xfrm rot="2700000">
              <a:off x="7308552" y="4464412"/>
              <a:ext cx="3496697" cy="3527564"/>
            </a:xfrm>
            <a:custGeom>
              <a:avLst/>
              <a:gdLst/>
              <a:ahLst/>
              <a:cxnLst/>
              <a:rect l="l" t="t" r="r" b="b"/>
              <a:pathLst>
                <a:path w="3496697" h="3527564">
                  <a:moveTo>
                    <a:pt x="0" y="0"/>
                  </a:moveTo>
                  <a:lnTo>
                    <a:pt x="3496697" y="0"/>
                  </a:lnTo>
                  <a:lnTo>
                    <a:pt x="3496697" y="3527563"/>
                  </a:lnTo>
                  <a:lnTo>
                    <a:pt x="0" y="3527563"/>
                  </a:lnTo>
                  <a:lnTo>
                    <a:pt x="0" y="0"/>
                  </a:lnTo>
                  <a:close/>
                </a:path>
              </a:pathLst>
            </a:custGeom>
            <a:blipFill>
              <a:blip r:embed="rId5">
                <a:extLst>
                  <a:ext uri="{28A0092B-C50C-407E-A947-70E740481C1C}">
                    <a14:useLocalDpi xmlns:a14="http://schemas.microsoft.com/office/drawing/2010/main" val="0"/>
                  </a:ext>
                </a:extLst>
              </a:blip>
              <a:stretch>
                <a:fillRect/>
              </a:stretch>
            </a:blipFill>
          </p:spPr>
          <p:txBody>
            <a:bodyPr/>
            <a:lstStyle/>
            <a:p>
              <a:pPr algn="r" defTabSz="609630" rtl="1"/>
              <a:endParaRPr lang="fr-FR" sz="1200" dirty="0"/>
            </a:p>
          </p:txBody>
        </p:sp>
        <p:grpSp>
          <p:nvGrpSpPr>
            <p:cNvPr id="14" name="Group 30">
              <a:extLst>
                <a:ext uri="{FF2B5EF4-FFF2-40B4-BE49-F238E27FC236}">
                  <a16:creationId xmlns:a16="http://schemas.microsoft.com/office/drawing/2014/main" id="{378416DD-8A40-05FD-32A0-6DC6DCFB7EA3}"/>
                </a:ext>
              </a:extLst>
            </p:cNvPr>
            <p:cNvGrpSpPr/>
            <p:nvPr/>
          </p:nvGrpSpPr>
          <p:grpSpPr>
            <a:xfrm rot="2700000">
              <a:off x="7643208" y="4655736"/>
              <a:ext cx="3095317" cy="3055540"/>
              <a:chOff x="0" y="0"/>
              <a:chExt cx="789508" cy="779362"/>
            </a:xfrm>
          </p:grpSpPr>
          <p:sp>
            <p:nvSpPr>
              <p:cNvPr id="15" name="Freeform 31">
                <a:extLst>
                  <a:ext uri="{FF2B5EF4-FFF2-40B4-BE49-F238E27FC236}">
                    <a16:creationId xmlns:a16="http://schemas.microsoft.com/office/drawing/2014/main" id="{1840D61F-9094-E472-0B25-5F30359C9AA0}"/>
                  </a:ext>
                </a:extLst>
              </p:cNvPr>
              <p:cNvSpPr/>
              <p:nvPr/>
            </p:nvSpPr>
            <p:spPr>
              <a:xfrm>
                <a:off x="0" y="0"/>
                <a:ext cx="789508" cy="779362"/>
              </a:xfrm>
              <a:custGeom>
                <a:avLst/>
                <a:gdLst/>
                <a:ahLst/>
                <a:cxnLst/>
                <a:rect l="l" t="t" r="r" b="b"/>
                <a:pathLst>
                  <a:path w="789508" h="779362">
                    <a:moveTo>
                      <a:pt x="95045" y="0"/>
                    </a:moveTo>
                    <a:lnTo>
                      <a:pt x="694463" y="0"/>
                    </a:lnTo>
                    <a:cubicBezTo>
                      <a:pt x="719671" y="0"/>
                      <a:pt x="743846" y="10014"/>
                      <a:pt x="761670" y="27838"/>
                    </a:cubicBezTo>
                    <a:cubicBezTo>
                      <a:pt x="779494" y="45662"/>
                      <a:pt x="789508" y="69837"/>
                      <a:pt x="789508" y="95045"/>
                    </a:cubicBezTo>
                    <a:lnTo>
                      <a:pt x="789508" y="684317"/>
                    </a:lnTo>
                    <a:cubicBezTo>
                      <a:pt x="789508" y="709525"/>
                      <a:pt x="779494" y="733700"/>
                      <a:pt x="761670" y="751524"/>
                    </a:cubicBezTo>
                    <a:cubicBezTo>
                      <a:pt x="743846" y="769348"/>
                      <a:pt x="719671" y="779362"/>
                      <a:pt x="694463" y="779362"/>
                    </a:cubicBezTo>
                    <a:lnTo>
                      <a:pt x="95045" y="779362"/>
                    </a:lnTo>
                    <a:cubicBezTo>
                      <a:pt x="42553" y="779362"/>
                      <a:pt x="0" y="736809"/>
                      <a:pt x="0" y="684317"/>
                    </a:cubicBezTo>
                    <a:lnTo>
                      <a:pt x="0" y="95045"/>
                    </a:lnTo>
                    <a:cubicBezTo>
                      <a:pt x="0" y="69837"/>
                      <a:pt x="10014" y="45662"/>
                      <a:pt x="27838" y="27838"/>
                    </a:cubicBezTo>
                    <a:cubicBezTo>
                      <a:pt x="45662" y="10014"/>
                      <a:pt x="69837" y="0"/>
                      <a:pt x="95045" y="0"/>
                    </a:cubicBezTo>
                    <a:close/>
                  </a:path>
                </a:pathLst>
              </a:custGeom>
              <a:solidFill>
                <a:srgbClr val="E8DED6"/>
              </a:solidFill>
            </p:spPr>
            <p:txBody>
              <a:bodyPr/>
              <a:lstStyle/>
              <a:p>
                <a:pPr defTabSz="609630"/>
                <a:endParaRPr lang="fr-FR" sz="1200"/>
              </a:p>
            </p:txBody>
          </p:sp>
          <p:sp>
            <p:nvSpPr>
              <p:cNvPr id="16" name="TextBox 32">
                <a:extLst>
                  <a:ext uri="{FF2B5EF4-FFF2-40B4-BE49-F238E27FC236}">
                    <a16:creationId xmlns:a16="http://schemas.microsoft.com/office/drawing/2014/main" id="{0C7A390F-8E2A-E324-A7A9-5D352CC6E275}"/>
                  </a:ext>
                </a:extLst>
              </p:cNvPr>
              <p:cNvSpPr txBox="1"/>
              <p:nvPr/>
            </p:nvSpPr>
            <p:spPr>
              <a:xfrm>
                <a:off x="0" y="-57150"/>
                <a:ext cx="789508" cy="836512"/>
              </a:xfrm>
              <a:prstGeom prst="rect">
                <a:avLst/>
              </a:prstGeom>
            </p:spPr>
            <p:txBody>
              <a:bodyPr lIns="33867" tIns="33867" rIns="33867" bIns="33867" rtlCol="0" anchor="ctr"/>
              <a:lstStyle/>
              <a:p>
                <a:pPr algn="ctr" defTabSz="609630">
                  <a:lnSpc>
                    <a:spcPts val="2333"/>
                  </a:lnSpc>
                </a:pPr>
                <a:endParaRPr sz="1200"/>
              </a:p>
            </p:txBody>
          </p:sp>
        </p:grpSp>
      </p:grpSp>
      <p:sp>
        <p:nvSpPr>
          <p:cNvPr id="17" name="Freeform 2">
            <a:extLst>
              <a:ext uri="{FF2B5EF4-FFF2-40B4-BE49-F238E27FC236}">
                <a16:creationId xmlns:a16="http://schemas.microsoft.com/office/drawing/2014/main" id="{41FF99E8-58F8-D980-D9A4-E03EDA25C45F}"/>
              </a:ext>
            </a:extLst>
          </p:cNvPr>
          <p:cNvSpPr/>
          <p:nvPr/>
        </p:nvSpPr>
        <p:spPr>
          <a:xfrm>
            <a:off x="3268156" y="3385976"/>
            <a:ext cx="955285" cy="932431"/>
          </a:xfrm>
          <a:custGeom>
            <a:avLst/>
            <a:gdLst/>
            <a:ahLst/>
            <a:cxnLst/>
            <a:rect l="l" t="t" r="r" b="b"/>
            <a:pathLst>
              <a:path w="4114800" h="4114800">
                <a:moveTo>
                  <a:pt x="0" y="0"/>
                </a:moveTo>
                <a:lnTo>
                  <a:pt x="4114800" y="0"/>
                </a:lnTo>
                <a:lnTo>
                  <a:pt x="4114800" y="4114800"/>
                </a:lnTo>
                <a:lnTo>
                  <a:pt x="0" y="4114800"/>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fr-FR" sz="1200"/>
          </a:p>
        </p:txBody>
      </p:sp>
    </p:spTree>
    <p:extLst>
      <p:ext uri="{BB962C8B-B14F-4D97-AF65-F5344CB8AC3E}">
        <p14:creationId xmlns:p14="http://schemas.microsoft.com/office/powerpoint/2010/main" val="36696888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fade">
                                      <p:cBhvr>
                                        <p:cTn id="7"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2294E4-3711-86B8-E34D-B2FA0F42C48B}"/>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BA4EB210-72EA-3246-AC6E-6744804BC16E}"/>
              </a:ext>
            </a:extLst>
          </p:cNvPr>
          <p:cNvSpPr/>
          <p:nvPr/>
        </p:nvSpPr>
        <p:spPr>
          <a:xfrm>
            <a:off x="-1402992" y="-1340132"/>
            <a:ext cx="2572683" cy="2228587"/>
          </a:xfrm>
          <a:custGeom>
            <a:avLst/>
            <a:gdLst/>
            <a:ahLst/>
            <a:cxnLst/>
            <a:rect l="l" t="t" r="r" b="b"/>
            <a:pathLst>
              <a:path w="3859024" h="3342880">
                <a:moveTo>
                  <a:pt x="0" y="0"/>
                </a:moveTo>
                <a:lnTo>
                  <a:pt x="3859024" y="0"/>
                </a:lnTo>
                <a:lnTo>
                  <a:pt x="3859024" y="3342880"/>
                </a:lnTo>
                <a:lnTo>
                  <a:pt x="0" y="3342880"/>
                </a:lnTo>
                <a:lnTo>
                  <a:pt x="0" y="0"/>
                </a:lnTo>
                <a:close/>
              </a:path>
            </a:pathLst>
          </a:custGeom>
          <a:blipFill>
            <a:blip>
              <a:alphaModFix amt="5000"/>
              <a:extLst>
                <a:ext uri="{96DAC541-7B7A-43D3-8B79-37D633B846F1}">
                  <asvg:svgBlip xmlns:asvg="http://schemas.microsoft.com/office/drawing/2016/SVG/main" r:embed="rId2"/>
                </a:ext>
              </a:extLst>
            </a:blip>
            <a:stretch>
              <a:fillRect/>
            </a:stretch>
          </a:blipFill>
        </p:spPr>
        <p:txBody>
          <a:bodyPr/>
          <a:lstStyle/>
          <a:p>
            <a:endParaRPr lang="fr-FR" sz="1200"/>
          </a:p>
        </p:txBody>
      </p:sp>
      <p:sp>
        <p:nvSpPr>
          <p:cNvPr id="3" name="Freeform 3">
            <a:extLst>
              <a:ext uri="{FF2B5EF4-FFF2-40B4-BE49-F238E27FC236}">
                <a16:creationId xmlns:a16="http://schemas.microsoft.com/office/drawing/2014/main" id="{7BA29147-4151-030B-3789-BFE348DB77B0}"/>
              </a:ext>
            </a:extLst>
          </p:cNvPr>
          <p:cNvSpPr/>
          <p:nvPr/>
        </p:nvSpPr>
        <p:spPr>
          <a:xfrm>
            <a:off x="11928532" y="-178499"/>
            <a:ext cx="526936" cy="356999"/>
          </a:xfrm>
          <a:custGeom>
            <a:avLst/>
            <a:gdLst/>
            <a:ahLst/>
            <a:cxnLst/>
            <a:rect l="l" t="t" r="r" b="b"/>
            <a:pathLst>
              <a:path w="790404" h="535499">
                <a:moveTo>
                  <a:pt x="0" y="0"/>
                </a:moveTo>
                <a:lnTo>
                  <a:pt x="790404" y="0"/>
                </a:lnTo>
                <a:lnTo>
                  <a:pt x="790404" y="535498"/>
                </a:lnTo>
                <a:lnTo>
                  <a:pt x="0" y="535498"/>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fr-FR" sz="1200"/>
          </a:p>
        </p:txBody>
      </p:sp>
      <p:sp>
        <p:nvSpPr>
          <p:cNvPr id="4" name="Freeform 4">
            <a:extLst>
              <a:ext uri="{FF2B5EF4-FFF2-40B4-BE49-F238E27FC236}">
                <a16:creationId xmlns:a16="http://schemas.microsoft.com/office/drawing/2014/main" id="{863E0BA9-053D-0213-ED6B-1BC4AAF6E68D}"/>
              </a:ext>
            </a:extLst>
          </p:cNvPr>
          <p:cNvSpPr/>
          <p:nvPr/>
        </p:nvSpPr>
        <p:spPr>
          <a:xfrm rot="-10800000" flipV="1">
            <a:off x="11035645" y="6650511"/>
            <a:ext cx="1442850" cy="741264"/>
          </a:xfrm>
          <a:custGeom>
            <a:avLst/>
            <a:gdLst/>
            <a:ahLst/>
            <a:cxnLst/>
            <a:rect l="l" t="t" r="r" b="b"/>
            <a:pathLst>
              <a:path w="2164275" h="1111896">
                <a:moveTo>
                  <a:pt x="0" y="1111896"/>
                </a:moveTo>
                <a:lnTo>
                  <a:pt x="2164275" y="1111896"/>
                </a:lnTo>
                <a:lnTo>
                  <a:pt x="2164275" y="0"/>
                </a:lnTo>
                <a:lnTo>
                  <a:pt x="0" y="0"/>
                </a:lnTo>
                <a:lnTo>
                  <a:pt x="0" y="1111896"/>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fr-FR" sz="1200"/>
          </a:p>
        </p:txBody>
      </p:sp>
      <p:grpSp>
        <p:nvGrpSpPr>
          <p:cNvPr id="9" name="Group 9">
            <a:extLst>
              <a:ext uri="{FF2B5EF4-FFF2-40B4-BE49-F238E27FC236}">
                <a16:creationId xmlns:a16="http://schemas.microsoft.com/office/drawing/2014/main" id="{DD909EA6-6952-0F6E-9576-C35E998C5FBB}"/>
              </a:ext>
            </a:extLst>
          </p:cNvPr>
          <p:cNvGrpSpPr/>
          <p:nvPr/>
        </p:nvGrpSpPr>
        <p:grpSpPr>
          <a:xfrm>
            <a:off x="-1193224" y="5611636"/>
            <a:ext cx="2198143" cy="1889029"/>
            <a:chOff x="0" y="0"/>
            <a:chExt cx="812800" cy="698500"/>
          </a:xfrm>
        </p:grpSpPr>
        <p:sp>
          <p:nvSpPr>
            <p:cNvPr id="10" name="Freeform 10">
              <a:extLst>
                <a:ext uri="{FF2B5EF4-FFF2-40B4-BE49-F238E27FC236}">
                  <a16:creationId xmlns:a16="http://schemas.microsoft.com/office/drawing/2014/main" id="{2902F5F7-598C-F30B-92D9-878E1B5A426A}"/>
                </a:ext>
              </a:extLst>
            </p:cNvPr>
            <p:cNvSpPr/>
            <p:nvPr/>
          </p:nvSpPr>
          <p:spPr>
            <a:xfrm>
              <a:off x="5700" y="0"/>
              <a:ext cx="801400" cy="698500"/>
            </a:xfrm>
            <a:custGeom>
              <a:avLst/>
              <a:gdLst/>
              <a:ahLst/>
              <a:cxnLst/>
              <a:rect l="l" t="t" r="r" b="b"/>
              <a:pathLst>
                <a:path w="801400" h="698500">
                  <a:moveTo>
                    <a:pt x="796473" y="367516"/>
                  </a:moveTo>
                  <a:lnTo>
                    <a:pt x="614527" y="680234"/>
                  </a:lnTo>
                  <a:cubicBezTo>
                    <a:pt x="607948" y="691543"/>
                    <a:pt x="595851" y="698500"/>
                    <a:pt x="582768" y="698500"/>
                  </a:cubicBezTo>
                  <a:lnTo>
                    <a:pt x="218632" y="698500"/>
                  </a:lnTo>
                  <a:cubicBezTo>
                    <a:pt x="205549" y="698500"/>
                    <a:pt x="193452" y="691543"/>
                    <a:pt x="186873" y="680234"/>
                  </a:cubicBezTo>
                  <a:lnTo>
                    <a:pt x="4927" y="367516"/>
                  </a:lnTo>
                  <a:cubicBezTo>
                    <a:pt x="-1642" y="356225"/>
                    <a:pt x="-1642" y="342275"/>
                    <a:pt x="4927" y="330984"/>
                  </a:cubicBezTo>
                  <a:lnTo>
                    <a:pt x="186873" y="18266"/>
                  </a:lnTo>
                  <a:cubicBezTo>
                    <a:pt x="193452" y="6957"/>
                    <a:pt x="205549" y="0"/>
                    <a:pt x="218632" y="0"/>
                  </a:cubicBezTo>
                  <a:lnTo>
                    <a:pt x="582768" y="0"/>
                  </a:lnTo>
                  <a:cubicBezTo>
                    <a:pt x="595851" y="0"/>
                    <a:pt x="607948" y="6957"/>
                    <a:pt x="614527" y="18266"/>
                  </a:cubicBezTo>
                  <a:lnTo>
                    <a:pt x="796473" y="330984"/>
                  </a:lnTo>
                  <a:cubicBezTo>
                    <a:pt x="803042" y="342275"/>
                    <a:pt x="803042" y="356225"/>
                    <a:pt x="796473" y="367516"/>
                  </a:cubicBezTo>
                  <a:close/>
                </a:path>
              </a:pathLst>
            </a:custGeom>
            <a:ln w="28575" cap="sq">
              <a:gradFill>
                <a:gsLst>
                  <a:gs pos="0">
                    <a:srgbClr val="FFFFFF">
                      <a:alpha val="100000"/>
                    </a:srgbClr>
                  </a:gs>
                  <a:gs pos="100000">
                    <a:srgbClr val="FFFFFF">
                      <a:alpha val="0"/>
                    </a:srgbClr>
                  </a:gs>
                </a:gsLst>
                <a:lin ang="5400000"/>
              </a:gradFill>
              <a:prstDash val="solid"/>
              <a:miter/>
            </a:ln>
          </p:spPr>
          <p:txBody>
            <a:bodyPr/>
            <a:lstStyle/>
            <a:p>
              <a:endParaRPr lang="fr-FR" sz="1200"/>
            </a:p>
          </p:txBody>
        </p:sp>
        <p:sp>
          <p:nvSpPr>
            <p:cNvPr id="11" name="TextBox 11">
              <a:extLst>
                <a:ext uri="{FF2B5EF4-FFF2-40B4-BE49-F238E27FC236}">
                  <a16:creationId xmlns:a16="http://schemas.microsoft.com/office/drawing/2014/main" id="{43AC523B-176F-55FC-D7ED-E9A9C549D70C}"/>
                </a:ext>
              </a:extLst>
            </p:cNvPr>
            <p:cNvSpPr txBox="1"/>
            <p:nvPr/>
          </p:nvSpPr>
          <p:spPr>
            <a:xfrm>
              <a:off x="114300" y="-47625"/>
              <a:ext cx="584200" cy="746125"/>
            </a:xfrm>
            <a:prstGeom prst="rect">
              <a:avLst/>
            </a:prstGeom>
          </p:spPr>
          <p:txBody>
            <a:bodyPr lIns="33867" tIns="33867" rIns="33867" bIns="33867" rtlCol="0" anchor="ctr"/>
            <a:lstStyle/>
            <a:p>
              <a:pPr algn="ctr">
                <a:lnSpc>
                  <a:spcPts val="1773"/>
                </a:lnSpc>
                <a:spcBef>
                  <a:spcPct val="0"/>
                </a:spcBef>
              </a:pPr>
              <a:endParaRPr sz="1200"/>
            </a:p>
          </p:txBody>
        </p:sp>
      </p:grpSp>
      <p:sp>
        <p:nvSpPr>
          <p:cNvPr id="12" name="Freeform 12">
            <a:extLst>
              <a:ext uri="{FF2B5EF4-FFF2-40B4-BE49-F238E27FC236}">
                <a16:creationId xmlns:a16="http://schemas.microsoft.com/office/drawing/2014/main" id="{DB06B75B-1882-840A-30AD-34EB9FDF8E69}"/>
              </a:ext>
            </a:extLst>
          </p:cNvPr>
          <p:cNvSpPr/>
          <p:nvPr/>
        </p:nvSpPr>
        <p:spPr>
          <a:xfrm>
            <a:off x="-286904" y="6631461"/>
            <a:ext cx="3111403" cy="513298"/>
          </a:xfrm>
          <a:custGeom>
            <a:avLst/>
            <a:gdLst/>
            <a:ahLst/>
            <a:cxnLst/>
            <a:rect l="l" t="t" r="r" b="b"/>
            <a:pathLst>
              <a:path w="4667105" h="769947">
                <a:moveTo>
                  <a:pt x="0" y="0"/>
                </a:moveTo>
                <a:lnTo>
                  <a:pt x="4667105" y="0"/>
                </a:lnTo>
                <a:lnTo>
                  <a:pt x="4667105" y="769947"/>
                </a:lnTo>
                <a:lnTo>
                  <a:pt x="0" y="769947"/>
                </a:lnTo>
                <a:lnTo>
                  <a:pt x="0" y="0"/>
                </a:lnTo>
                <a:close/>
              </a:path>
            </a:pathLst>
          </a:custGeom>
          <a:blipFill>
            <a:blip>
              <a:extLst>
                <a:ext uri="{96DAC541-7B7A-43D3-8B79-37D633B846F1}">
                  <asvg:svgBlip xmlns:asvg="http://schemas.microsoft.com/office/drawing/2016/SVG/main" r:embed="rId5"/>
                </a:ext>
              </a:extLst>
            </a:blip>
            <a:stretch>
              <a:fillRect t="-376334" b="-107851"/>
            </a:stretch>
          </a:blipFill>
        </p:spPr>
        <p:txBody>
          <a:bodyPr/>
          <a:lstStyle/>
          <a:p>
            <a:endParaRPr lang="fr-FR" sz="1200"/>
          </a:p>
        </p:txBody>
      </p:sp>
      <p:sp>
        <p:nvSpPr>
          <p:cNvPr id="13" name="TextBox 13">
            <a:extLst>
              <a:ext uri="{FF2B5EF4-FFF2-40B4-BE49-F238E27FC236}">
                <a16:creationId xmlns:a16="http://schemas.microsoft.com/office/drawing/2014/main" id="{D514449C-9A87-59AA-97CD-8213A089B900}"/>
              </a:ext>
            </a:extLst>
          </p:cNvPr>
          <p:cNvSpPr txBox="1"/>
          <p:nvPr/>
        </p:nvSpPr>
        <p:spPr>
          <a:xfrm>
            <a:off x="3427030" y="1896750"/>
            <a:ext cx="5173946" cy="514115"/>
          </a:xfrm>
          <a:prstGeom prst="rect">
            <a:avLst/>
          </a:prstGeom>
        </p:spPr>
        <p:txBody>
          <a:bodyPr lIns="0" tIns="0" rIns="0" bIns="0" rtlCol="0" anchor="t">
            <a:spAutoFit/>
          </a:bodyPr>
          <a:lstStyle/>
          <a:p>
            <a:pPr algn="ctr">
              <a:lnSpc>
                <a:spcPts val="2053"/>
              </a:lnSpc>
            </a:pPr>
            <a:r>
              <a:rPr lang="en-US" sz="1467" b="1">
                <a:solidFill>
                  <a:srgbClr val="F8FAFF"/>
                </a:solidFill>
                <a:latin typeface="Times New Roman MT Bold"/>
                <a:ea typeface="Times New Roman MT Bold"/>
                <a:cs typeface="Times New Roman MT Bold"/>
                <a:sym typeface="Times New Roman MT Bold"/>
              </a:rPr>
              <a:t>Présentation générale du programme de remédiation intensive</a:t>
            </a:r>
          </a:p>
        </p:txBody>
      </p:sp>
      <p:sp>
        <p:nvSpPr>
          <p:cNvPr id="16" name="Rectangle 15">
            <a:extLst>
              <a:ext uri="{FF2B5EF4-FFF2-40B4-BE49-F238E27FC236}">
                <a16:creationId xmlns:a16="http://schemas.microsoft.com/office/drawing/2014/main" id="{4DA89B3A-1AAB-64D2-6969-7AC0B3AF2E68}"/>
              </a:ext>
            </a:extLst>
          </p:cNvPr>
          <p:cNvSpPr/>
          <p:nvPr/>
        </p:nvSpPr>
        <p:spPr>
          <a:xfrm>
            <a:off x="-101600" y="-48974"/>
            <a:ext cx="12446000" cy="1156679"/>
          </a:xfrm>
          <a:prstGeom prst="rect">
            <a:avLst/>
          </a:prstGeom>
          <a:gradFill>
            <a:gsLst>
              <a:gs pos="0">
                <a:srgbClr val="1A3057"/>
              </a:gs>
              <a:gs pos="100000">
                <a:srgbClr val="2C4F8C"/>
              </a:gs>
            </a:gsLst>
            <a:lin ang="0" scaled="0"/>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09630" rtl="1"/>
            <a:endParaRPr lang="fr-FR" sz="1200"/>
          </a:p>
        </p:txBody>
      </p:sp>
      <p:sp>
        <p:nvSpPr>
          <p:cNvPr id="5" name="Freeform 14">
            <a:extLst>
              <a:ext uri="{FF2B5EF4-FFF2-40B4-BE49-F238E27FC236}">
                <a16:creationId xmlns:a16="http://schemas.microsoft.com/office/drawing/2014/main" id="{6384A27B-64AD-1F22-307C-2D11213ED828}"/>
              </a:ext>
            </a:extLst>
          </p:cNvPr>
          <p:cNvSpPr/>
          <p:nvPr/>
        </p:nvSpPr>
        <p:spPr>
          <a:xfrm rot="-10800000">
            <a:off x="7354395" y="493932"/>
            <a:ext cx="4574137" cy="789045"/>
          </a:xfrm>
          <a:custGeom>
            <a:avLst/>
            <a:gdLst/>
            <a:ahLst/>
            <a:cxnLst/>
            <a:rect l="l" t="t" r="r" b="b"/>
            <a:pathLst>
              <a:path w="9738946" h="1826052">
                <a:moveTo>
                  <a:pt x="0" y="0"/>
                </a:moveTo>
                <a:lnTo>
                  <a:pt x="9738946" y="0"/>
                </a:lnTo>
                <a:lnTo>
                  <a:pt x="9738946" y="1826053"/>
                </a:lnTo>
                <a:lnTo>
                  <a:pt x="0" y="1826053"/>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fr-FR" sz="1050"/>
          </a:p>
        </p:txBody>
      </p:sp>
      <p:sp>
        <p:nvSpPr>
          <p:cNvPr id="6" name="TextBox 15">
            <a:extLst>
              <a:ext uri="{FF2B5EF4-FFF2-40B4-BE49-F238E27FC236}">
                <a16:creationId xmlns:a16="http://schemas.microsoft.com/office/drawing/2014/main" id="{36734673-4264-F7A7-D657-366833560CC7}"/>
              </a:ext>
            </a:extLst>
          </p:cNvPr>
          <p:cNvSpPr txBox="1"/>
          <p:nvPr/>
        </p:nvSpPr>
        <p:spPr>
          <a:xfrm>
            <a:off x="8058168" y="491543"/>
            <a:ext cx="2668497" cy="627095"/>
          </a:xfrm>
          <a:prstGeom prst="rect">
            <a:avLst/>
          </a:prstGeom>
        </p:spPr>
        <p:txBody>
          <a:bodyPr wrap="square" lIns="0" tIns="0" rIns="0" bIns="0" rtlCol="0" anchor="t">
            <a:spAutoFit/>
          </a:bodyPr>
          <a:lstStyle/>
          <a:p>
            <a:pPr algn="ctr" rtl="1">
              <a:lnSpc>
                <a:spcPts val="4568"/>
              </a:lnSpc>
            </a:pPr>
            <a:r>
              <a:rPr lang="ar-MA" sz="4400" b="1">
                <a:solidFill>
                  <a:srgbClr val="3D1A00"/>
                </a:solidFill>
                <a:latin typeface="Microsoft Uighur" panose="02000000000000000000" pitchFamily="2" charset="-78"/>
                <a:ea typeface="IBM Plex Sans Arabic Bold"/>
                <a:cs typeface="Microsoft Uighur" panose="02000000000000000000" pitchFamily="2" charset="-78"/>
                <a:sym typeface="IBM Plex Sans Arabic Bold"/>
                <a:rtl/>
              </a:rPr>
              <a:t>الورشة الثانية</a:t>
            </a:r>
            <a:endParaRPr lang="ar-EG" sz="4400" b="1" dirty="0">
              <a:solidFill>
                <a:srgbClr val="3D1A00"/>
              </a:solidFill>
              <a:latin typeface="Microsoft Uighur" panose="02000000000000000000" pitchFamily="2" charset="-78"/>
              <a:ea typeface="IBM Plex Sans Arabic Bold"/>
              <a:cs typeface="Microsoft Uighur" panose="02000000000000000000" pitchFamily="2" charset="-78"/>
              <a:sym typeface="IBM Plex Sans Arabic Bold"/>
              <a:rtl/>
            </a:endParaRPr>
          </a:p>
        </p:txBody>
      </p:sp>
      <p:sp>
        <p:nvSpPr>
          <p:cNvPr id="7" name="Freeform 14">
            <a:extLst>
              <a:ext uri="{FF2B5EF4-FFF2-40B4-BE49-F238E27FC236}">
                <a16:creationId xmlns:a16="http://schemas.microsoft.com/office/drawing/2014/main" id="{38553AFE-5A3A-129C-BEF0-AAC9F25430A0}"/>
              </a:ext>
            </a:extLst>
          </p:cNvPr>
          <p:cNvSpPr/>
          <p:nvPr/>
        </p:nvSpPr>
        <p:spPr>
          <a:xfrm>
            <a:off x="-1177809" y="1604228"/>
            <a:ext cx="13106341" cy="4887524"/>
          </a:xfrm>
          <a:custGeom>
            <a:avLst/>
            <a:gdLst/>
            <a:ahLst/>
            <a:cxnLst/>
            <a:rect l="l" t="t" r="r" b="b"/>
            <a:pathLst>
              <a:path w="9738946" h="1826052">
                <a:moveTo>
                  <a:pt x="0" y="0"/>
                </a:moveTo>
                <a:lnTo>
                  <a:pt x="9738946" y="0"/>
                </a:lnTo>
                <a:lnTo>
                  <a:pt x="9738946" y="1826053"/>
                </a:lnTo>
                <a:lnTo>
                  <a:pt x="0" y="1826053"/>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fr-FR" sz="1050" dirty="0"/>
          </a:p>
        </p:txBody>
      </p:sp>
      <p:sp>
        <p:nvSpPr>
          <p:cNvPr id="8" name="TextBox 15">
            <a:extLst>
              <a:ext uri="{FF2B5EF4-FFF2-40B4-BE49-F238E27FC236}">
                <a16:creationId xmlns:a16="http://schemas.microsoft.com/office/drawing/2014/main" id="{DAD06E36-51EA-5D02-6AE3-9117B798338B}"/>
              </a:ext>
            </a:extLst>
          </p:cNvPr>
          <p:cNvSpPr txBox="1"/>
          <p:nvPr/>
        </p:nvSpPr>
        <p:spPr>
          <a:xfrm>
            <a:off x="1808518" y="2756984"/>
            <a:ext cx="9427124" cy="2971326"/>
          </a:xfrm>
          <a:prstGeom prst="rect">
            <a:avLst/>
          </a:prstGeom>
        </p:spPr>
        <p:txBody>
          <a:bodyPr wrap="square" lIns="0" tIns="0" rIns="0" bIns="0" rtlCol="0" anchor="t">
            <a:spAutoFit/>
          </a:bodyPr>
          <a:lstStyle/>
          <a:p>
            <a:pPr marL="571500" indent="-571500" algn="r" rtl="1">
              <a:lnSpc>
                <a:spcPts val="4568"/>
              </a:lnSpc>
              <a:buFontTx/>
              <a:buChar char="-"/>
            </a:pPr>
            <a:r>
              <a:rPr lang="ar-MA" sz="4400" b="1" dirty="0">
                <a:solidFill>
                  <a:srgbClr val="3D1A00"/>
                </a:solidFill>
                <a:latin typeface="Microsoft Uighur" panose="02000000000000000000" pitchFamily="2" charset="-78"/>
                <a:ea typeface="IBM Plex Sans Arabic Bold"/>
                <a:cs typeface="Microsoft Uighur" panose="02000000000000000000" pitchFamily="2" charset="-78"/>
                <a:sym typeface="IBM Plex Sans Arabic Bold"/>
                <a:rtl/>
              </a:rPr>
              <a:t>بعد تمرير رائز التصديق على اللبنة قررت الأستاذة عائشة إعادة حصص اللبنة بعدما تبين لها عدم تحكم 90</a:t>
            </a:r>
            <a:r>
              <a:rPr lang="fr-FR" sz="4400" b="1" dirty="0">
                <a:solidFill>
                  <a:srgbClr val="3D1A00"/>
                </a:solidFill>
                <a:latin typeface="Microsoft Uighur" panose="02000000000000000000" pitchFamily="2" charset="-78"/>
                <a:ea typeface="IBM Plex Sans Arabic Bold"/>
                <a:cs typeface="Microsoft Uighur" panose="02000000000000000000" pitchFamily="2" charset="-78"/>
                <a:sym typeface="IBM Plex Sans Arabic Bold"/>
                <a:rtl/>
              </a:rPr>
              <a:t>% </a:t>
            </a:r>
            <a:r>
              <a:rPr lang="ar-MA" sz="4400" b="1" dirty="0">
                <a:solidFill>
                  <a:srgbClr val="3D1A00"/>
                </a:solidFill>
                <a:latin typeface="Microsoft Uighur" panose="02000000000000000000" pitchFamily="2" charset="-78"/>
                <a:ea typeface="IBM Plex Sans Arabic Bold"/>
                <a:cs typeface="Microsoft Uighur" panose="02000000000000000000" pitchFamily="2" charset="-78"/>
                <a:sym typeface="IBM Plex Sans Arabic Bold"/>
                <a:rtl/>
              </a:rPr>
              <a:t> من المتعلمين في أهداف اللبنة .</a:t>
            </a:r>
          </a:p>
          <a:p>
            <a:pPr marL="571500" indent="-571500" algn="r" rtl="1">
              <a:lnSpc>
                <a:spcPts val="4568"/>
              </a:lnSpc>
              <a:buFontTx/>
              <a:buChar char="-"/>
            </a:pPr>
            <a:r>
              <a:rPr lang="ar-MA" sz="4400" b="1" dirty="0">
                <a:solidFill>
                  <a:srgbClr val="3D1A00"/>
                </a:solidFill>
                <a:latin typeface="Microsoft Uighur" panose="02000000000000000000" pitchFamily="2" charset="-78"/>
                <a:ea typeface="IBM Plex Sans Arabic Bold"/>
                <a:cs typeface="Microsoft Uighur" panose="02000000000000000000" pitchFamily="2" charset="-78"/>
                <a:sym typeface="IBM Plex Sans Arabic Bold"/>
                <a:rtl/>
              </a:rPr>
              <a:t>هل ما قامت به الأستاذة عائشة  صحيح ؟</a:t>
            </a:r>
            <a:endParaRPr lang="ar-EG" sz="4400" b="1" dirty="0">
              <a:solidFill>
                <a:srgbClr val="3D1A00"/>
              </a:solidFill>
              <a:latin typeface="Microsoft Uighur" panose="02000000000000000000" pitchFamily="2" charset="-78"/>
              <a:ea typeface="IBM Plex Sans Arabic Bold"/>
              <a:cs typeface="Microsoft Uighur" panose="02000000000000000000" pitchFamily="2" charset="-78"/>
              <a:sym typeface="IBM Plex Sans Arabic Bold"/>
              <a:rtl/>
            </a:endParaRPr>
          </a:p>
          <a:p>
            <a:pPr marL="571500" indent="-571500" algn="r" rtl="1">
              <a:lnSpc>
                <a:spcPts val="4568"/>
              </a:lnSpc>
              <a:buFontTx/>
              <a:buChar char="-"/>
            </a:pPr>
            <a:r>
              <a:rPr lang="ar-MA" sz="4400" b="1" dirty="0">
                <a:solidFill>
                  <a:srgbClr val="3D1A00"/>
                </a:solidFill>
                <a:latin typeface="Microsoft Uighur" panose="02000000000000000000" pitchFamily="2" charset="-78"/>
                <a:ea typeface="IBM Plex Sans Arabic Bold"/>
                <a:cs typeface="Microsoft Uighur" panose="02000000000000000000" pitchFamily="2" charset="-78"/>
                <a:sym typeface="IBM Plex Sans Arabic Bold"/>
                <a:rtl/>
              </a:rPr>
              <a:t>ما هي إجراءات التصديق على اللبنات؟ </a:t>
            </a:r>
          </a:p>
        </p:txBody>
      </p:sp>
    </p:spTree>
    <p:extLst>
      <p:ext uri="{BB962C8B-B14F-4D97-AF65-F5344CB8AC3E}">
        <p14:creationId xmlns:p14="http://schemas.microsoft.com/office/powerpoint/2010/main" val="345402293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A7F5E0-5509-E3D4-3857-CFB5DDB882C8}"/>
            </a:ext>
          </a:extLst>
        </p:cNvPr>
        <p:cNvGrpSpPr/>
        <p:nvPr/>
      </p:nvGrpSpPr>
      <p:grpSpPr>
        <a:xfrm>
          <a:off x="0" y="0"/>
          <a:ext cx="0" cy="0"/>
          <a:chOff x="0" y="0"/>
          <a:chExt cx="0" cy="0"/>
        </a:xfrm>
      </p:grpSpPr>
      <p:grpSp>
        <p:nvGrpSpPr>
          <p:cNvPr id="114" name="Groupe 113">
            <a:extLst>
              <a:ext uri="{FF2B5EF4-FFF2-40B4-BE49-F238E27FC236}">
                <a16:creationId xmlns:a16="http://schemas.microsoft.com/office/drawing/2014/main" id="{2202547F-673C-9344-F7E0-8897A7C417E3}"/>
              </a:ext>
            </a:extLst>
          </p:cNvPr>
          <p:cNvGrpSpPr/>
          <p:nvPr/>
        </p:nvGrpSpPr>
        <p:grpSpPr>
          <a:xfrm>
            <a:off x="9797089" y="-3846832"/>
            <a:ext cx="4789822" cy="4843604"/>
            <a:chOff x="9058585" y="-3389632"/>
            <a:chExt cx="4789822" cy="4843604"/>
          </a:xfrm>
        </p:grpSpPr>
        <p:sp>
          <p:nvSpPr>
            <p:cNvPr id="20" name="Forme libre : forme 19">
              <a:extLst>
                <a:ext uri="{FF2B5EF4-FFF2-40B4-BE49-F238E27FC236}">
                  <a16:creationId xmlns:a16="http://schemas.microsoft.com/office/drawing/2014/main" id="{FBD4FAB8-F317-E7B6-E2E1-40B7AEFE0050}"/>
                </a:ext>
              </a:extLst>
            </p:cNvPr>
            <p:cNvSpPr/>
            <p:nvPr/>
          </p:nvSpPr>
          <p:spPr>
            <a:xfrm>
              <a:off x="9058585" y="-2935508"/>
              <a:ext cx="2794430" cy="4100492"/>
            </a:xfrm>
            <a:custGeom>
              <a:avLst/>
              <a:gdLst>
                <a:gd name="connsiteX0" fmla="*/ 205356 w 1345520"/>
                <a:gd name="connsiteY0" fmla="*/ 1936488 h 1974390"/>
                <a:gd name="connsiteX1" fmla="*/ 205356 w 1345520"/>
                <a:gd name="connsiteY1" fmla="*/ 1936488 h 1974390"/>
                <a:gd name="connsiteX2" fmla="*/ 37915 w 1345520"/>
                <a:gd name="connsiteY2" fmla="*/ 1444169 h 1974390"/>
                <a:gd name="connsiteX3" fmla="*/ 647846 w 1345520"/>
                <a:gd name="connsiteY3" fmla="*/ 205356 h 1974390"/>
                <a:gd name="connsiteX4" fmla="*/ 1140165 w 1345520"/>
                <a:gd name="connsiteY4" fmla="*/ 37915 h 1974390"/>
                <a:gd name="connsiteX5" fmla="*/ 1140165 w 1345520"/>
                <a:gd name="connsiteY5" fmla="*/ 37915 h 1974390"/>
                <a:gd name="connsiteX6" fmla="*/ 1307606 w 1345520"/>
                <a:gd name="connsiteY6" fmla="*/ 530233 h 1974390"/>
                <a:gd name="connsiteX7" fmla="*/ 697608 w 1345520"/>
                <a:gd name="connsiteY7" fmla="*/ 1769046 h 1974390"/>
                <a:gd name="connsiteX8" fmla="*/ 205356 w 1345520"/>
                <a:gd name="connsiteY8" fmla="*/ 1936488 h 19743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45520" h="1974390">
                  <a:moveTo>
                    <a:pt x="205356" y="1936488"/>
                  </a:moveTo>
                  <a:lnTo>
                    <a:pt x="205356" y="1936488"/>
                  </a:lnTo>
                  <a:cubicBezTo>
                    <a:pt x="23139" y="1846770"/>
                    <a:pt x="-51802" y="1626387"/>
                    <a:pt x="37915" y="1444169"/>
                  </a:cubicBezTo>
                  <a:lnTo>
                    <a:pt x="647846" y="205356"/>
                  </a:lnTo>
                  <a:cubicBezTo>
                    <a:pt x="737563" y="23139"/>
                    <a:pt x="957947" y="-51802"/>
                    <a:pt x="1140165" y="37915"/>
                  </a:cubicBezTo>
                  <a:lnTo>
                    <a:pt x="1140165" y="37915"/>
                  </a:lnTo>
                  <a:cubicBezTo>
                    <a:pt x="1322382" y="127632"/>
                    <a:pt x="1397323" y="348016"/>
                    <a:pt x="1307606" y="530233"/>
                  </a:cubicBezTo>
                  <a:lnTo>
                    <a:pt x="697608" y="1769046"/>
                  </a:lnTo>
                  <a:cubicBezTo>
                    <a:pt x="607957" y="1951197"/>
                    <a:pt x="387507" y="2026205"/>
                    <a:pt x="205356" y="1936488"/>
                  </a:cubicBezTo>
                  <a:close/>
                </a:path>
              </a:pathLst>
            </a:custGeom>
            <a:noFill/>
            <a:ln w="6626" cap="flat">
              <a:solidFill>
                <a:srgbClr val="098661"/>
              </a:solidFill>
              <a:prstDash val="solid"/>
              <a:miter/>
            </a:ln>
          </p:spPr>
          <p:txBody>
            <a:bodyPr rtlCol="0" anchor="ctr"/>
            <a:lstStyle/>
            <a:p>
              <a:endParaRPr lang="fr-FR"/>
            </a:p>
          </p:txBody>
        </p:sp>
        <p:sp>
          <p:nvSpPr>
            <p:cNvPr id="21" name="Forme libre : forme 20">
              <a:extLst>
                <a:ext uri="{FF2B5EF4-FFF2-40B4-BE49-F238E27FC236}">
                  <a16:creationId xmlns:a16="http://schemas.microsoft.com/office/drawing/2014/main" id="{A48E599B-77E3-2FCE-FAE9-C7F8BC137FD9}"/>
                </a:ext>
              </a:extLst>
            </p:cNvPr>
            <p:cNvSpPr/>
            <p:nvPr/>
          </p:nvSpPr>
          <p:spPr>
            <a:xfrm>
              <a:off x="10131969" y="-3389632"/>
              <a:ext cx="2794430" cy="4100492"/>
            </a:xfrm>
            <a:custGeom>
              <a:avLst/>
              <a:gdLst>
                <a:gd name="connsiteX0" fmla="*/ 205356 w 1345520"/>
                <a:gd name="connsiteY0" fmla="*/ 1936488 h 1974390"/>
                <a:gd name="connsiteX1" fmla="*/ 205356 w 1345520"/>
                <a:gd name="connsiteY1" fmla="*/ 1936488 h 1974390"/>
                <a:gd name="connsiteX2" fmla="*/ 37915 w 1345520"/>
                <a:gd name="connsiteY2" fmla="*/ 1444169 h 1974390"/>
                <a:gd name="connsiteX3" fmla="*/ 647846 w 1345520"/>
                <a:gd name="connsiteY3" fmla="*/ 205356 h 1974390"/>
                <a:gd name="connsiteX4" fmla="*/ 1140165 w 1345520"/>
                <a:gd name="connsiteY4" fmla="*/ 37915 h 1974390"/>
                <a:gd name="connsiteX5" fmla="*/ 1140165 w 1345520"/>
                <a:gd name="connsiteY5" fmla="*/ 37915 h 1974390"/>
                <a:gd name="connsiteX6" fmla="*/ 1307606 w 1345520"/>
                <a:gd name="connsiteY6" fmla="*/ 530233 h 1974390"/>
                <a:gd name="connsiteX7" fmla="*/ 697608 w 1345520"/>
                <a:gd name="connsiteY7" fmla="*/ 1769046 h 1974390"/>
                <a:gd name="connsiteX8" fmla="*/ 205356 w 1345520"/>
                <a:gd name="connsiteY8" fmla="*/ 1936488 h 19743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45520" h="1974390">
                  <a:moveTo>
                    <a:pt x="205356" y="1936488"/>
                  </a:moveTo>
                  <a:lnTo>
                    <a:pt x="205356" y="1936488"/>
                  </a:lnTo>
                  <a:cubicBezTo>
                    <a:pt x="23139" y="1846770"/>
                    <a:pt x="-51802" y="1626387"/>
                    <a:pt x="37915" y="1444169"/>
                  </a:cubicBezTo>
                  <a:lnTo>
                    <a:pt x="647846" y="205356"/>
                  </a:lnTo>
                  <a:cubicBezTo>
                    <a:pt x="737563" y="23139"/>
                    <a:pt x="957947" y="-51802"/>
                    <a:pt x="1140165" y="37915"/>
                  </a:cubicBezTo>
                  <a:lnTo>
                    <a:pt x="1140165" y="37915"/>
                  </a:lnTo>
                  <a:cubicBezTo>
                    <a:pt x="1322382" y="127632"/>
                    <a:pt x="1397323" y="348016"/>
                    <a:pt x="1307606" y="530233"/>
                  </a:cubicBezTo>
                  <a:lnTo>
                    <a:pt x="697608" y="1769046"/>
                  </a:lnTo>
                  <a:cubicBezTo>
                    <a:pt x="607957" y="1951197"/>
                    <a:pt x="387507" y="2026205"/>
                    <a:pt x="205356" y="1936488"/>
                  </a:cubicBezTo>
                  <a:close/>
                </a:path>
              </a:pathLst>
            </a:custGeom>
            <a:noFill/>
            <a:ln w="6626" cap="flat">
              <a:solidFill>
                <a:srgbClr val="098661"/>
              </a:solidFill>
              <a:prstDash val="solid"/>
              <a:miter/>
            </a:ln>
          </p:spPr>
          <p:txBody>
            <a:bodyPr rtlCol="0" anchor="ctr"/>
            <a:lstStyle/>
            <a:p>
              <a:endParaRPr lang="fr-FR"/>
            </a:p>
          </p:txBody>
        </p:sp>
        <p:sp>
          <p:nvSpPr>
            <p:cNvPr id="22" name="Forme libre : forme 21">
              <a:extLst>
                <a:ext uri="{FF2B5EF4-FFF2-40B4-BE49-F238E27FC236}">
                  <a16:creationId xmlns:a16="http://schemas.microsoft.com/office/drawing/2014/main" id="{8A984433-C068-7D24-BE45-850F74BE4D64}"/>
                </a:ext>
              </a:extLst>
            </p:cNvPr>
            <p:cNvSpPr/>
            <p:nvPr/>
          </p:nvSpPr>
          <p:spPr>
            <a:xfrm>
              <a:off x="11053977" y="-2646520"/>
              <a:ext cx="2794430" cy="4100492"/>
            </a:xfrm>
            <a:custGeom>
              <a:avLst/>
              <a:gdLst>
                <a:gd name="connsiteX0" fmla="*/ 205356 w 1345520"/>
                <a:gd name="connsiteY0" fmla="*/ 1936488 h 1974390"/>
                <a:gd name="connsiteX1" fmla="*/ 205356 w 1345520"/>
                <a:gd name="connsiteY1" fmla="*/ 1936488 h 1974390"/>
                <a:gd name="connsiteX2" fmla="*/ 37915 w 1345520"/>
                <a:gd name="connsiteY2" fmla="*/ 1444169 h 1974390"/>
                <a:gd name="connsiteX3" fmla="*/ 647846 w 1345520"/>
                <a:gd name="connsiteY3" fmla="*/ 205356 h 1974390"/>
                <a:gd name="connsiteX4" fmla="*/ 1140165 w 1345520"/>
                <a:gd name="connsiteY4" fmla="*/ 37915 h 1974390"/>
                <a:gd name="connsiteX5" fmla="*/ 1140165 w 1345520"/>
                <a:gd name="connsiteY5" fmla="*/ 37915 h 1974390"/>
                <a:gd name="connsiteX6" fmla="*/ 1307606 w 1345520"/>
                <a:gd name="connsiteY6" fmla="*/ 530233 h 1974390"/>
                <a:gd name="connsiteX7" fmla="*/ 697608 w 1345520"/>
                <a:gd name="connsiteY7" fmla="*/ 1769046 h 1974390"/>
                <a:gd name="connsiteX8" fmla="*/ 205356 w 1345520"/>
                <a:gd name="connsiteY8" fmla="*/ 1936488 h 19743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45520" h="1974390">
                  <a:moveTo>
                    <a:pt x="205356" y="1936488"/>
                  </a:moveTo>
                  <a:lnTo>
                    <a:pt x="205356" y="1936488"/>
                  </a:lnTo>
                  <a:cubicBezTo>
                    <a:pt x="23139" y="1846770"/>
                    <a:pt x="-51802" y="1626387"/>
                    <a:pt x="37915" y="1444169"/>
                  </a:cubicBezTo>
                  <a:lnTo>
                    <a:pt x="647846" y="205356"/>
                  </a:lnTo>
                  <a:cubicBezTo>
                    <a:pt x="737563" y="23139"/>
                    <a:pt x="957947" y="-51802"/>
                    <a:pt x="1140165" y="37915"/>
                  </a:cubicBezTo>
                  <a:lnTo>
                    <a:pt x="1140165" y="37915"/>
                  </a:lnTo>
                  <a:cubicBezTo>
                    <a:pt x="1322382" y="127632"/>
                    <a:pt x="1397323" y="348016"/>
                    <a:pt x="1307606" y="530233"/>
                  </a:cubicBezTo>
                  <a:lnTo>
                    <a:pt x="697608" y="1769046"/>
                  </a:lnTo>
                  <a:cubicBezTo>
                    <a:pt x="607957" y="1951197"/>
                    <a:pt x="387507" y="2026205"/>
                    <a:pt x="205356" y="1936488"/>
                  </a:cubicBezTo>
                  <a:close/>
                </a:path>
              </a:pathLst>
            </a:custGeom>
            <a:noFill/>
            <a:ln w="6626" cap="flat">
              <a:solidFill>
                <a:srgbClr val="098661"/>
              </a:solidFill>
              <a:prstDash val="solid"/>
              <a:miter/>
            </a:ln>
          </p:spPr>
          <p:txBody>
            <a:bodyPr rtlCol="0" anchor="ctr"/>
            <a:lstStyle/>
            <a:p>
              <a:endParaRPr lang="fr-FR"/>
            </a:p>
          </p:txBody>
        </p:sp>
      </p:grpSp>
      <p:grpSp>
        <p:nvGrpSpPr>
          <p:cNvPr id="43" name="Graphique 2">
            <a:extLst>
              <a:ext uri="{FF2B5EF4-FFF2-40B4-BE49-F238E27FC236}">
                <a16:creationId xmlns:a16="http://schemas.microsoft.com/office/drawing/2014/main" id="{07E7B52C-9DFD-212F-317E-E6FFFEB7D329}"/>
              </a:ext>
            </a:extLst>
          </p:cNvPr>
          <p:cNvGrpSpPr/>
          <p:nvPr/>
        </p:nvGrpSpPr>
        <p:grpSpPr>
          <a:xfrm rot="5400000">
            <a:off x="392634" y="437201"/>
            <a:ext cx="770769" cy="805311"/>
            <a:chOff x="5512175" y="2976372"/>
            <a:chExt cx="371126" cy="387758"/>
          </a:xfrm>
          <a:solidFill>
            <a:srgbClr val="098661"/>
          </a:solidFill>
        </p:grpSpPr>
        <p:grpSp>
          <p:nvGrpSpPr>
            <p:cNvPr id="44" name="Graphique 2">
              <a:extLst>
                <a:ext uri="{FF2B5EF4-FFF2-40B4-BE49-F238E27FC236}">
                  <a16:creationId xmlns:a16="http://schemas.microsoft.com/office/drawing/2014/main" id="{33BC1DB5-70EA-84C6-A162-47115A36C8F6}"/>
                </a:ext>
              </a:extLst>
            </p:cNvPr>
            <p:cNvGrpSpPr/>
            <p:nvPr/>
          </p:nvGrpSpPr>
          <p:grpSpPr>
            <a:xfrm>
              <a:off x="5512175" y="2976372"/>
              <a:ext cx="27696" cy="387758"/>
              <a:chOff x="5512175" y="2976372"/>
              <a:chExt cx="27696" cy="387758"/>
            </a:xfrm>
            <a:grpFill/>
          </p:grpSpPr>
          <p:sp>
            <p:nvSpPr>
              <p:cNvPr id="45" name="Forme libre : forme 44">
                <a:extLst>
                  <a:ext uri="{FF2B5EF4-FFF2-40B4-BE49-F238E27FC236}">
                    <a16:creationId xmlns:a16="http://schemas.microsoft.com/office/drawing/2014/main" id="{85C0C9FC-E808-08AD-1AA4-6F2FE4CFAC94}"/>
                  </a:ext>
                </a:extLst>
              </p:cNvPr>
              <p:cNvSpPr/>
              <p:nvPr/>
            </p:nvSpPr>
            <p:spPr>
              <a:xfrm>
                <a:off x="5512175" y="2976372"/>
                <a:ext cx="27696" cy="27696"/>
              </a:xfrm>
              <a:custGeom>
                <a:avLst/>
                <a:gdLst>
                  <a:gd name="connsiteX0" fmla="*/ 0 w 27696"/>
                  <a:gd name="connsiteY0" fmla="*/ 13848 h 27696"/>
                  <a:gd name="connsiteX1" fmla="*/ 13848 w 27696"/>
                  <a:gd name="connsiteY1" fmla="*/ 0 h 27696"/>
                  <a:gd name="connsiteX2" fmla="*/ 27697 w 27696"/>
                  <a:gd name="connsiteY2" fmla="*/ 13848 h 27696"/>
                  <a:gd name="connsiteX3" fmla="*/ 13848 w 27696"/>
                  <a:gd name="connsiteY3" fmla="*/ 27697 h 27696"/>
                  <a:gd name="connsiteX4" fmla="*/ 0 w 27696"/>
                  <a:gd name="connsiteY4" fmla="*/ 13848 h 276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696" h="27696">
                    <a:moveTo>
                      <a:pt x="0" y="13848"/>
                    </a:moveTo>
                    <a:cubicBezTo>
                      <a:pt x="0" y="6229"/>
                      <a:pt x="6228" y="0"/>
                      <a:pt x="13848" y="0"/>
                    </a:cubicBezTo>
                    <a:cubicBezTo>
                      <a:pt x="21468" y="0"/>
                      <a:pt x="27697" y="6229"/>
                      <a:pt x="27697" y="13848"/>
                    </a:cubicBezTo>
                    <a:cubicBezTo>
                      <a:pt x="27697" y="21468"/>
                      <a:pt x="21468" y="27697"/>
                      <a:pt x="13848" y="27697"/>
                    </a:cubicBezTo>
                    <a:cubicBezTo>
                      <a:pt x="6228" y="27697"/>
                      <a:pt x="0" y="21535"/>
                      <a:pt x="0" y="13848"/>
                    </a:cubicBezTo>
                    <a:close/>
                  </a:path>
                </a:pathLst>
              </a:custGeom>
              <a:grpFill/>
              <a:ln w="6626" cap="flat">
                <a:noFill/>
                <a:prstDash val="solid"/>
                <a:miter/>
              </a:ln>
            </p:spPr>
            <p:txBody>
              <a:bodyPr rtlCol="0" anchor="ctr"/>
              <a:lstStyle/>
              <a:p>
                <a:endParaRPr lang="fr-FR"/>
              </a:p>
            </p:txBody>
          </p:sp>
          <p:sp>
            <p:nvSpPr>
              <p:cNvPr id="46" name="Forme libre : forme 45">
                <a:extLst>
                  <a:ext uri="{FF2B5EF4-FFF2-40B4-BE49-F238E27FC236}">
                    <a16:creationId xmlns:a16="http://schemas.microsoft.com/office/drawing/2014/main" id="{801C8B4A-1375-FA3C-4BC0-C963972F6FB7}"/>
                  </a:ext>
                </a:extLst>
              </p:cNvPr>
              <p:cNvSpPr/>
              <p:nvPr/>
            </p:nvSpPr>
            <p:spPr>
              <a:xfrm>
                <a:off x="5512175" y="3156402"/>
                <a:ext cx="27696" cy="27697"/>
              </a:xfrm>
              <a:custGeom>
                <a:avLst/>
                <a:gdLst>
                  <a:gd name="connsiteX0" fmla="*/ 0 w 27696"/>
                  <a:gd name="connsiteY0" fmla="*/ 13849 h 27697"/>
                  <a:gd name="connsiteX1" fmla="*/ 13848 w 27696"/>
                  <a:gd name="connsiteY1" fmla="*/ 0 h 27697"/>
                  <a:gd name="connsiteX2" fmla="*/ 27697 w 27696"/>
                  <a:gd name="connsiteY2" fmla="*/ 13849 h 27697"/>
                  <a:gd name="connsiteX3" fmla="*/ 13848 w 27696"/>
                  <a:gd name="connsiteY3" fmla="*/ 27697 h 27697"/>
                  <a:gd name="connsiteX4" fmla="*/ 0 w 27696"/>
                  <a:gd name="connsiteY4" fmla="*/ 13849 h 276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696" h="27697">
                    <a:moveTo>
                      <a:pt x="0" y="13849"/>
                    </a:moveTo>
                    <a:cubicBezTo>
                      <a:pt x="0" y="6229"/>
                      <a:pt x="6228" y="0"/>
                      <a:pt x="13848" y="0"/>
                    </a:cubicBezTo>
                    <a:cubicBezTo>
                      <a:pt x="21468" y="0"/>
                      <a:pt x="27697" y="6229"/>
                      <a:pt x="27697" y="13849"/>
                    </a:cubicBezTo>
                    <a:cubicBezTo>
                      <a:pt x="27697" y="21469"/>
                      <a:pt x="21468" y="27697"/>
                      <a:pt x="13848" y="27697"/>
                    </a:cubicBezTo>
                    <a:cubicBezTo>
                      <a:pt x="6228" y="27697"/>
                      <a:pt x="0" y="21469"/>
                      <a:pt x="0" y="13849"/>
                    </a:cubicBezTo>
                    <a:close/>
                  </a:path>
                </a:pathLst>
              </a:custGeom>
              <a:grpFill/>
              <a:ln w="6626" cap="flat">
                <a:noFill/>
                <a:prstDash val="solid"/>
                <a:miter/>
              </a:ln>
            </p:spPr>
            <p:txBody>
              <a:bodyPr rtlCol="0" anchor="ctr"/>
              <a:lstStyle/>
              <a:p>
                <a:endParaRPr lang="fr-FR"/>
              </a:p>
            </p:txBody>
          </p:sp>
          <p:sp>
            <p:nvSpPr>
              <p:cNvPr id="47" name="Forme libre : forme 46">
                <a:extLst>
                  <a:ext uri="{FF2B5EF4-FFF2-40B4-BE49-F238E27FC236}">
                    <a16:creationId xmlns:a16="http://schemas.microsoft.com/office/drawing/2014/main" id="{3297D434-9EE0-DDDD-06CF-FF502E46ABC1}"/>
                  </a:ext>
                </a:extLst>
              </p:cNvPr>
              <p:cNvSpPr/>
              <p:nvPr/>
            </p:nvSpPr>
            <p:spPr>
              <a:xfrm>
                <a:off x="5512175" y="3336433"/>
                <a:ext cx="27696" cy="27696"/>
              </a:xfrm>
              <a:custGeom>
                <a:avLst/>
                <a:gdLst>
                  <a:gd name="connsiteX0" fmla="*/ 0 w 27696"/>
                  <a:gd name="connsiteY0" fmla="*/ 13848 h 27696"/>
                  <a:gd name="connsiteX1" fmla="*/ 13848 w 27696"/>
                  <a:gd name="connsiteY1" fmla="*/ 0 h 27696"/>
                  <a:gd name="connsiteX2" fmla="*/ 27697 w 27696"/>
                  <a:gd name="connsiteY2" fmla="*/ 13848 h 27696"/>
                  <a:gd name="connsiteX3" fmla="*/ 13848 w 27696"/>
                  <a:gd name="connsiteY3" fmla="*/ 27697 h 27696"/>
                  <a:gd name="connsiteX4" fmla="*/ 0 w 27696"/>
                  <a:gd name="connsiteY4" fmla="*/ 13848 h 276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696" h="27696">
                    <a:moveTo>
                      <a:pt x="0" y="13848"/>
                    </a:moveTo>
                    <a:cubicBezTo>
                      <a:pt x="0" y="6229"/>
                      <a:pt x="6228" y="0"/>
                      <a:pt x="13848" y="0"/>
                    </a:cubicBezTo>
                    <a:cubicBezTo>
                      <a:pt x="21468" y="0"/>
                      <a:pt x="27697" y="6229"/>
                      <a:pt x="27697" y="13848"/>
                    </a:cubicBezTo>
                    <a:cubicBezTo>
                      <a:pt x="27697" y="21468"/>
                      <a:pt x="21468" y="27697"/>
                      <a:pt x="13848" y="27697"/>
                    </a:cubicBezTo>
                    <a:cubicBezTo>
                      <a:pt x="6228" y="27697"/>
                      <a:pt x="0" y="21468"/>
                      <a:pt x="0" y="13848"/>
                    </a:cubicBezTo>
                    <a:close/>
                  </a:path>
                </a:pathLst>
              </a:custGeom>
              <a:grpFill/>
              <a:ln w="6626" cap="flat">
                <a:noFill/>
                <a:prstDash val="solid"/>
                <a:miter/>
              </a:ln>
            </p:spPr>
            <p:txBody>
              <a:bodyPr rtlCol="0" anchor="ctr"/>
              <a:lstStyle/>
              <a:p>
                <a:endParaRPr lang="fr-FR"/>
              </a:p>
            </p:txBody>
          </p:sp>
        </p:grpSp>
        <p:grpSp>
          <p:nvGrpSpPr>
            <p:cNvPr id="48" name="Graphique 2">
              <a:extLst>
                <a:ext uri="{FF2B5EF4-FFF2-40B4-BE49-F238E27FC236}">
                  <a16:creationId xmlns:a16="http://schemas.microsoft.com/office/drawing/2014/main" id="{C0EA79F4-B320-1439-D271-CAD37C0A5341}"/>
                </a:ext>
              </a:extLst>
            </p:cNvPr>
            <p:cNvGrpSpPr/>
            <p:nvPr/>
          </p:nvGrpSpPr>
          <p:grpSpPr>
            <a:xfrm>
              <a:off x="5683923" y="3156402"/>
              <a:ext cx="27696" cy="207727"/>
              <a:chOff x="5683923" y="3156402"/>
              <a:chExt cx="27696" cy="207727"/>
            </a:xfrm>
            <a:grpFill/>
          </p:grpSpPr>
          <p:sp>
            <p:nvSpPr>
              <p:cNvPr id="49" name="Forme libre : forme 48">
                <a:extLst>
                  <a:ext uri="{FF2B5EF4-FFF2-40B4-BE49-F238E27FC236}">
                    <a16:creationId xmlns:a16="http://schemas.microsoft.com/office/drawing/2014/main" id="{FED8E566-0F06-2314-841C-0206B2E352B4}"/>
                  </a:ext>
                </a:extLst>
              </p:cNvPr>
              <p:cNvSpPr/>
              <p:nvPr/>
            </p:nvSpPr>
            <p:spPr>
              <a:xfrm>
                <a:off x="5683923" y="3156402"/>
                <a:ext cx="27696" cy="27697"/>
              </a:xfrm>
              <a:custGeom>
                <a:avLst/>
                <a:gdLst>
                  <a:gd name="connsiteX0" fmla="*/ 0 w 27696"/>
                  <a:gd name="connsiteY0" fmla="*/ 13849 h 27697"/>
                  <a:gd name="connsiteX1" fmla="*/ 13848 w 27696"/>
                  <a:gd name="connsiteY1" fmla="*/ 0 h 27697"/>
                  <a:gd name="connsiteX2" fmla="*/ 27697 w 27696"/>
                  <a:gd name="connsiteY2" fmla="*/ 13849 h 27697"/>
                  <a:gd name="connsiteX3" fmla="*/ 13848 w 27696"/>
                  <a:gd name="connsiteY3" fmla="*/ 27697 h 27697"/>
                  <a:gd name="connsiteX4" fmla="*/ 0 w 27696"/>
                  <a:gd name="connsiteY4" fmla="*/ 13849 h 276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696" h="27697">
                    <a:moveTo>
                      <a:pt x="0" y="13849"/>
                    </a:moveTo>
                    <a:cubicBezTo>
                      <a:pt x="0" y="6229"/>
                      <a:pt x="6229" y="0"/>
                      <a:pt x="13848" y="0"/>
                    </a:cubicBezTo>
                    <a:cubicBezTo>
                      <a:pt x="21468" y="0"/>
                      <a:pt x="27697" y="6229"/>
                      <a:pt x="27697" y="13849"/>
                    </a:cubicBezTo>
                    <a:cubicBezTo>
                      <a:pt x="27697" y="21469"/>
                      <a:pt x="21468" y="27697"/>
                      <a:pt x="13848" y="27697"/>
                    </a:cubicBezTo>
                    <a:cubicBezTo>
                      <a:pt x="6229" y="27697"/>
                      <a:pt x="0" y="21469"/>
                      <a:pt x="0" y="13849"/>
                    </a:cubicBezTo>
                    <a:close/>
                  </a:path>
                </a:pathLst>
              </a:custGeom>
              <a:grpFill/>
              <a:ln w="6626" cap="flat">
                <a:noFill/>
                <a:prstDash val="solid"/>
                <a:miter/>
              </a:ln>
            </p:spPr>
            <p:txBody>
              <a:bodyPr rtlCol="0" anchor="ctr"/>
              <a:lstStyle/>
              <a:p>
                <a:endParaRPr lang="fr-FR"/>
              </a:p>
            </p:txBody>
          </p:sp>
          <p:sp>
            <p:nvSpPr>
              <p:cNvPr id="50" name="Forme libre : forme 49">
                <a:extLst>
                  <a:ext uri="{FF2B5EF4-FFF2-40B4-BE49-F238E27FC236}">
                    <a16:creationId xmlns:a16="http://schemas.microsoft.com/office/drawing/2014/main" id="{F0920A2F-6E14-2B8E-A566-0ACCAFA8F612}"/>
                  </a:ext>
                </a:extLst>
              </p:cNvPr>
              <p:cNvSpPr/>
              <p:nvPr/>
            </p:nvSpPr>
            <p:spPr>
              <a:xfrm>
                <a:off x="5683923" y="3336433"/>
                <a:ext cx="27696" cy="27696"/>
              </a:xfrm>
              <a:custGeom>
                <a:avLst/>
                <a:gdLst>
                  <a:gd name="connsiteX0" fmla="*/ 0 w 27696"/>
                  <a:gd name="connsiteY0" fmla="*/ 13848 h 27696"/>
                  <a:gd name="connsiteX1" fmla="*/ 13848 w 27696"/>
                  <a:gd name="connsiteY1" fmla="*/ 0 h 27696"/>
                  <a:gd name="connsiteX2" fmla="*/ 27697 w 27696"/>
                  <a:gd name="connsiteY2" fmla="*/ 13848 h 27696"/>
                  <a:gd name="connsiteX3" fmla="*/ 13848 w 27696"/>
                  <a:gd name="connsiteY3" fmla="*/ 27697 h 27696"/>
                  <a:gd name="connsiteX4" fmla="*/ 0 w 27696"/>
                  <a:gd name="connsiteY4" fmla="*/ 13848 h 276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696" h="27696">
                    <a:moveTo>
                      <a:pt x="0" y="13848"/>
                    </a:moveTo>
                    <a:cubicBezTo>
                      <a:pt x="0" y="6229"/>
                      <a:pt x="6229" y="0"/>
                      <a:pt x="13848" y="0"/>
                    </a:cubicBezTo>
                    <a:cubicBezTo>
                      <a:pt x="21468" y="0"/>
                      <a:pt x="27697" y="6229"/>
                      <a:pt x="27697" y="13848"/>
                    </a:cubicBezTo>
                    <a:cubicBezTo>
                      <a:pt x="27697" y="21468"/>
                      <a:pt x="21468" y="27697"/>
                      <a:pt x="13848" y="27697"/>
                    </a:cubicBezTo>
                    <a:cubicBezTo>
                      <a:pt x="6229" y="27697"/>
                      <a:pt x="0" y="21468"/>
                      <a:pt x="0" y="13848"/>
                    </a:cubicBezTo>
                    <a:close/>
                  </a:path>
                </a:pathLst>
              </a:custGeom>
              <a:grpFill/>
              <a:ln w="6626" cap="flat">
                <a:noFill/>
                <a:prstDash val="solid"/>
                <a:miter/>
              </a:ln>
            </p:spPr>
            <p:txBody>
              <a:bodyPr rtlCol="0" anchor="ctr"/>
              <a:lstStyle/>
              <a:p>
                <a:endParaRPr lang="fr-FR"/>
              </a:p>
            </p:txBody>
          </p:sp>
        </p:grpSp>
        <p:sp>
          <p:nvSpPr>
            <p:cNvPr id="51" name="Forme libre : forme 50">
              <a:extLst>
                <a:ext uri="{FF2B5EF4-FFF2-40B4-BE49-F238E27FC236}">
                  <a16:creationId xmlns:a16="http://schemas.microsoft.com/office/drawing/2014/main" id="{0601B149-31EA-CEFC-1790-FFB9470E0F63}"/>
                </a:ext>
              </a:extLst>
            </p:cNvPr>
            <p:cNvSpPr/>
            <p:nvPr/>
          </p:nvSpPr>
          <p:spPr>
            <a:xfrm>
              <a:off x="5855605" y="3336433"/>
              <a:ext cx="27696" cy="27696"/>
            </a:xfrm>
            <a:custGeom>
              <a:avLst/>
              <a:gdLst>
                <a:gd name="connsiteX0" fmla="*/ 0 w 27696"/>
                <a:gd name="connsiteY0" fmla="*/ 13848 h 27696"/>
                <a:gd name="connsiteX1" fmla="*/ 13848 w 27696"/>
                <a:gd name="connsiteY1" fmla="*/ 0 h 27696"/>
                <a:gd name="connsiteX2" fmla="*/ 27697 w 27696"/>
                <a:gd name="connsiteY2" fmla="*/ 13848 h 27696"/>
                <a:gd name="connsiteX3" fmla="*/ 13848 w 27696"/>
                <a:gd name="connsiteY3" fmla="*/ 27697 h 27696"/>
                <a:gd name="connsiteX4" fmla="*/ 0 w 27696"/>
                <a:gd name="connsiteY4" fmla="*/ 13848 h 276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696" h="27696">
                  <a:moveTo>
                    <a:pt x="0" y="13848"/>
                  </a:moveTo>
                  <a:cubicBezTo>
                    <a:pt x="0" y="6229"/>
                    <a:pt x="6229" y="0"/>
                    <a:pt x="13848" y="0"/>
                  </a:cubicBezTo>
                  <a:cubicBezTo>
                    <a:pt x="21468" y="0"/>
                    <a:pt x="27697" y="6229"/>
                    <a:pt x="27697" y="13848"/>
                  </a:cubicBezTo>
                  <a:cubicBezTo>
                    <a:pt x="27697" y="21468"/>
                    <a:pt x="21468" y="27697"/>
                    <a:pt x="13848" y="27697"/>
                  </a:cubicBezTo>
                  <a:cubicBezTo>
                    <a:pt x="6229" y="27697"/>
                    <a:pt x="0" y="21468"/>
                    <a:pt x="0" y="13848"/>
                  </a:cubicBezTo>
                  <a:close/>
                </a:path>
              </a:pathLst>
            </a:custGeom>
            <a:grpFill/>
            <a:ln w="6626" cap="flat">
              <a:noFill/>
              <a:prstDash val="solid"/>
              <a:miter/>
            </a:ln>
          </p:spPr>
          <p:txBody>
            <a:bodyPr rtlCol="0" anchor="ctr"/>
            <a:lstStyle/>
            <a:p>
              <a:endParaRPr lang="fr-FR"/>
            </a:p>
          </p:txBody>
        </p:sp>
      </p:grpSp>
      <p:grpSp>
        <p:nvGrpSpPr>
          <p:cNvPr id="52" name="Graphique 2">
            <a:extLst>
              <a:ext uri="{FF2B5EF4-FFF2-40B4-BE49-F238E27FC236}">
                <a16:creationId xmlns:a16="http://schemas.microsoft.com/office/drawing/2014/main" id="{E0D66AC6-709D-00BA-C4F5-4CE9AE4CA060}"/>
              </a:ext>
            </a:extLst>
          </p:cNvPr>
          <p:cNvGrpSpPr/>
          <p:nvPr/>
        </p:nvGrpSpPr>
        <p:grpSpPr>
          <a:xfrm>
            <a:off x="-505204" y="2923796"/>
            <a:ext cx="1010408" cy="1010408"/>
            <a:chOff x="2520198" y="3797294"/>
            <a:chExt cx="486512" cy="486512"/>
          </a:xfrm>
          <a:noFill/>
        </p:grpSpPr>
        <p:sp>
          <p:nvSpPr>
            <p:cNvPr id="53" name="Forme libre : forme 52">
              <a:extLst>
                <a:ext uri="{FF2B5EF4-FFF2-40B4-BE49-F238E27FC236}">
                  <a16:creationId xmlns:a16="http://schemas.microsoft.com/office/drawing/2014/main" id="{CBC093AE-DF36-1BE4-3342-556FD239C89F}"/>
                </a:ext>
              </a:extLst>
            </p:cNvPr>
            <p:cNvSpPr/>
            <p:nvPr/>
          </p:nvSpPr>
          <p:spPr>
            <a:xfrm rot="-4855941">
              <a:off x="2551023" y="3828119"/>
              <a:ext cx="424863" cy="424863"/>
            </a:xfrm>
            <a:custGeom>
              <a:avLst/>
              <a:gdLst>
                <a:gd name="connsiteX0" fmla="*/ 424863 w 424863"/>
                <a:gd name="connsiteY0" fmla="*/ 212432 h 424863"/>
                <a:gd name="connsiteX1" fmla="*/ 212432 w 424863"/>
                <a:gd name="connsiteY1" fmla="*/ 424863 h 424863"/>
                <a:gd name="connsiteX2" fmla="*/ 0 w 424863"/>
                <a:gd name="connsiteY2" fmla="*/ 212432 h 424863"/>
                <a:gd name="connsiteX3" fmla="*/ 212432 w 424863"/>
                <a:gd name="connsiteY3" fmla="*/ 0 h 424863"/>
                <a:gd name="connsiteX4" fmla="*/ 424863 w 424863"/>
                <a:gd name="connsiteY4" fmla="*/ 212432 h 4248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4863" h="424863">
                  <a:moveTo>
                    <a:pt x="424863" y="212432"/>
                  </a:moveTo>
                  <a:cubicBezTo>
                    <a:pt x="424863" y="329754"/>
                    <a:pt x="329755" y="424863"/>
                    <a:pt x="212432" y="424863"/>
                  </a:cubicBezTo>
                  <a:cubicBezTo>
                    <a:pt x="95109" y="424863"/>
                    <a:pt x="0" y="329754"/>
                    <a:pt x="0" y="212432"/>
                  </a:cubicBezTo>
                  <a:cubicBezTo>
                    <a:pt x="0" y="95109"/>
                    <a:pt x="95109" y="0"/>
                    <a:pt x="212432" y="0"/>
                  </a:cubicBezTo>
                  <a:cubicBezTo>
                    <a:pt x="329755" y="0"/>
                    <a:pt x="424863" y="95109"/>
                    <a:pt x="424863" y="212432"/>
                  </a:cubicBezTo>
                  <a:close/>
                </a:path>
              </a:pathLst>
            </a:custGeom>
            <a:noFill/>
            <a:ln w="6626" cap="rnd">
              <a:solidFill>
                <a:srgbClr val="000000"/>
              </a:solidFill>
              <a:custDash>
                <a:ds d="266948" sp="360105"/>
              </a:custDash>
              <a:round/>
            </a:ln>
          </p:spPr>
          <p:txBody>
            <a:bodyPr rtlCol="0" anchor="ctr"/>
            <a:lstStyle/>
            <a:p>
              <a:endParaRPr lang="fr-FR"/>
            </a:p>
          </p:txBody>
        </p:sp>
        <p:sp>
          <p:nvSpPr>
            <p:cNvPr id="54" name="Forme libre : forme 53">
              <a:extLst>
                <a:ext uri="{FF2B5EF4-FFF2-40B4-BE49-F238E27FC236}">
                  <a16:creationId xmlns:a16="http://schemas.microsoft.com/office/drawing/2014/main" id="{A215D61F-A2E9-A2DE-177A-C111143F3FA0}"/>
                </a:ext>
              </a:extLst>
            </p:cNvPr>
            <p:cNvSpPr/>
            <p:nvPr/>
          </p:nvSpPr>
          <p:spPr>
            <a:xfrm>
              <a:off x="2670312" y="3947424"/>
              <a:ext cx="186325" cy="186325"/>
            </a:xfrm>
            <a:custGeom>
              <a:avLst/>
              <a:gdLst>
                <a:gd name="connsiteX0" fmla="*/ 186326 w 186325"/>
                <a:gd name="connsiteY0" fmla="*/ 93163 h 186325"/>
                <a:gd name="connsiteX1" fmla="*/ 93163 w 186325"/>
                <a:gd name="connsiteY1" fmla="*/ 186326 h 186325"/>
                <a:gd name="connsiteX2" fmla="*/ 0 w 186325"/>
                <a:gd name="connsiteY2" fmla="*/ 93163 h 186325"/>
                <a:gd name="connsiteX3" fmla="*/ 93163 w 186325"/>
                <a:gd name="connsiteY3" fmla="*/ 0 h 186325"/>
                <a:gd name="connsiteX4" fmla="*/ 186326 w 186325"/>
                <a:gd name="connsiteY4" fmla="*/ 93163 h 1863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6325" h="186325">
                  <a:moveTo>
                    <a:pt x="186326" y="93163"/>
                  </a:moveTo>
                  <a:cubicBezTo>
                    <a:pt x="186326" y="144648"/>
                    <a:pt x="144581" y="186326"/>
                    <a:pt x="93163" y="186326"/>
                  </a:cubicBezTo>
                  <a:cubicBezTo>
                    <a:pt x="41678" y="186326"/>
                    <a:pt x="0" y="144581"/>
                    <a:pt x="0" y="93163"/>
                  </a:cubicBezTo>
                  <a:cubicBezTo>
                    <a:pt x="0" y="41678"/>
                    <a:pt x="41744" y="0"/>
                    <a:pt x="93163" y="0"/>
                  </a:cubicBezTo>
                  <a:cubicBezTo>
                    <a:pt x="144581" y="0"/>
                    <a:pt x="186326" y="41678"/>
                    <a:pt x="186326" y="93163"/>
                  </a:cubicBezTo>
                  <a:close/>
                </a:path>
              </a:pathLst>
            </a:custGeom>
            <a:noFill/>
            <a:ln w="6626" cap="rnd">
              <a:solidFill>
                <a:srgbClr val="000000"/>
              </a:solidFill>
              <a:custDash>
                <a:ds d="266948" sp="288083"/>
              </a:custDash>
              <a:round/>
            </a:ln>
          </p:spPr>
          <p:txBody>
            <a:bodyPr rtlCol="0" anchor="ctr"/>
            <a:lstStyle/>
            <a:p>
              <a:endParaRPr lang="fr-FR"/>
            </a:p>
          </p:txBody>
        </p:sp>
      </p:grpSp>
      <p:sp>
        <p:nvSpPr>
          <p:cNvPr id="2" name="Rectangle 1">
            <a:extLst>
              <a:ext uri="{FF2B5EF4-FFF2-40B4-BE49-F238E27FC236}">
                <a16:creationId xmlns:a16="http://schemas.microsoft.com/office/drawing/2014/main" id="{C42E372B-5B85-2DD6-18FB-BC4463594F9D}"/>
              </a:ext>
            </a:extLst>
          </p:cNvPr>
          <p:cNvSpPr/>
          <p:nvPr/>
        </p:nvSpPr>
        <p:spPr>
          <a:xfrm>
            <a:off x="-106728" y="-72302"/>
            <a:ext cx="12446000" cy="1380869"/>
          </a:xfrm>
          <a:prstGeom prst="rect">
            <a:avLst/>
          </a:prstGeom>
          <a:solidFill>
            <a:srgbClr val="2C3C6A"/>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09630" rtl="1"/>
            <a:endParaRPr lang="fr-FR" sz="1200" dirty="0"/>
          </a:p>
        </p:txBody>
      </p:sp>
      <p:pic>
        <p:nvPicPr>
          <p:cNvPr id="13" name="Google Shape;218;p23" descr="image.png">
            <a:extLst>
              <a:ext uri="{FF2B5EF4-FFF2-40B4-BE49-F238E27FC236}">
                <a16:creationId xmlns:a16="http://schemas.microsoft.com/office/drawing/2014/main" id="{D5A6878E-1F6D-8618-1975-27FDC5AB3941}"/>
              </a:ext>
            </a:extLst>
          </p:cNvPr>
          <p:cNvPicPr preferRelativeResize="0"/>
          <p:nvPr/>
        </p:nvPicPr>
        <p:blipFill rotWithShape="1">
          <a:blip r:embed="rId2">
            <a:alphaModFix/>
            <a:extLst>
              <a:ext uri="{28A0092B-C50C-407E-A947-70E740481C1C}">
                <a14:useLocalDpi xmlns:a14="http://schemas.microsoft.com/office/drawing/2010/main" val="0"/>
              </a:ext>
            </a:extLst>
          </a:blip>
          <a:srcRect/>
          <a:stretch/>
        </p:blipFill>
        <p:spPr>
          <a:xfrm rot="5400000">
            <a:off x="3874217" y="-1090407"/>
            <a:ext cx="4650029" cy="10899947"/>
          </a:xfrm>
          <a:prstGeom prst="rect">
            <a:avLst/>
          </a:prstGeom>
          <a:noFill/>
          <a:ln>
            <a:noFill/>
          </a:ln>
        </p:spPr>
      </p:pic>
      <p:sp>
        <p:nvSpPr>
          <p:cNvPr id="3" name="ZoneTexte 2">
            <a:extLst>
              <a:ext uri="{FF2B5EF4-FFF2-40B4-BE49-F238E27FC236}">
                <a16:creationId xmlns:a16="http://schemas.microsoft.com/office/drawing/2014/main" id="{4FF2A66A-DD92-4E18-C247-235DC747E7F2}"/>
              </a:ext>
            </a:extLst>
          </p:cNvPr>
          <p:cNvSpPr txBox="1"/>
          <p:nvPr/>
        </p:nvSpPr>
        <p:spPr>
          <a:xfrm>
            <a:off x="806781" y="2116519"/>
            <a:ext cx="10256058" cy="4462760"/>
          </a:xfrm>
          <a:prstGeom prst="rect">
            <a:avLst/>
          </a:prstGeom>
          <a:noFill/>
        </p:spPr>
        <p:txBody>
          <a:bodyPr wrap="square">
            <a:spAutoFit/>
          </a:bodyPr>
          <a:lstStyle/>
          <a:p>
            <a:pPr marL="457200" lvl="0" indent="-457200" algn="r" rtl="1">
              <a:lnSpc>
                <a:spcPct val="150000"/>
              </a:lnSpc>
              <a:buFont typeface="Wingdings" panose="05000000000000000000" pitchFamily="2" charset="2"/>
              <a:buChar char="§"/>
              <a:defRPr/>
            </a:pPr>
            <a:r>
              <a:rPr lang="ar-MA" sz="3200" b="1" dirty="0">
                <a:solidFill>
                  <a:prstClr val="black"/>
                </a:solidFill>
                <a:latin typeface="Microsoft Uighur" panose="02000000000000000000" pitchFamily="2" charset="-78"/>
                <a:cs typeface="Microsoft Uighur" panose="02000000000000000000" pitchFamily="2" charset="-78"/>
              </a:rPr>
              <a:t>أيام التصديق تندرج ضمن المدة المخصصة للبنات ؛</a:t>
            </a:r>
          </a:p>
          <a:p>
            <a:pPr marL="457200" lvl="0" indent="-457200" algn="r" rtl="1">
              <a:lnSpc>
                <a:spcPct val="150000"/>
              </a:lnSpc>
              <a:buFont typeface="Wingdings" panose="05000000000000000000" pitchFamily="2" charset="2"/>
              <a:buChar char="§"/>
              <a:defRPr/>
            </a:pPr>
            <a:r>
              <a:rPr lang="ar-MA" sz="3200" b="1" dirty="0">
                <a:solidFill>
                  <a:prstClr val="black"/>
                </a:solidFill>
                <a:latin typeface="Microsoft Uighur" panose="02000000000000000000" pitchFamily="2" charset="-78"/>
                <a:cs typeface="Microsoft Uighur" panose="02000000000000000000" pitchFamily="2" charset="-78"/>
              </a:rPr>
              <a:t>أسئلة رائز التصديق مكافئة  لرائز الموضعة؛</a:t>
            </a:r>
          </a:p>
          <a:p>
            <a:pPr marL="457200" lvl="0" indent="-457200" algn="r" rtl="1">
              <a:lnSpc>
                <a:spcPct val="150000"/>
              </a:lnSpc>
              <a:buFont typeface="Wingdings" panose="05000000000000000000" pitchFamily="2" charset="2"/>
              <a:buChar char="§"/>
              <a:defRPr/>
            </a:pPr>
            <a:r>
              <a:rPr lang="ar-MA" sz="3200" b="1" dirty="0">
                <a:solidFill>
                  <a:prstClr val="black"/>
                </a:solidFill>
                <a:latin typeface="Microsoft Uighur" panose="02000000000000000000" pitchFamily="2" charset="-78"/>
                <a:cs typeface="Microsoft Uighur" panose="02000000000000000000" pitchFamily="2" charset="-78"/>
              </a:rPr>
              <a:t>يخصص اليوم الأخير من كل لبنة لتمرير رائز التصديق شريطة أن يتجاوز عدد أيام اللبنة 4 أيام؛</a:t>
            </a:r>
          </a:p>
          <a:p>
            <a:pPr marL="457200" lvl="0" indent="-457200" algn="r" rtl="1">
              <a:lnSpc>
                <a:spcPct val="150000"/>
              </a:lnSpc>
              <a:buFont typeface="Wingdings" panose="05000000000000000000" pitchFamily="2" charset="2"/>
              <a:buChar char="§"/>
              <a:defRPr/>
            </a:pPr>
            <a:r>
              <a:rPr lang="ar-MA" sz="3200" b="1" dirty="0">
                <a:solidFill>
                  <a:prstClr val="black"/>
                </a:solidFill>
                <a:latin typeface="Microsoft Uighur" panose="02000000000000000000" pitchFamily="2" charset="-78"/>
                <a:cs typeface="Microsoft Uighur" panose="02000000000000000000" pitchFamily="2" charset="-78"/>
              </a:rPr>
              <a:t>يخصص يوم للتوليف و لتمرير رائز التتبع في منتصف المدة المخصصة للبنة إذا تجاوزت مدة اللبنة 10 أيام في المستويات الدنيا؛</a:t>
            </a:r>
          </a:p>
          <a:p>
            <a:pPr marL="457200" lvl="0" indent="-457200" algn="r" rtl="1">
              <a:lnSpc>
                <a:spcPct val="150000"/>
              </a:lnSpc>
              <a:buFont typeface="Wingdings" panose="05000000000000000000" pitchFamily="2" charset="2"/>
              <a:buChar char="§"/>
              <a:defRPr/>
            </a:pPr>
            <a:r>
              <a:rPr lang="ar-MA" sz="3200" b="1" dirty="0">
                <a:solidFill>
                  <a:prstClr val="black"/>
                </a:solidFill>
                <a:latin typeface="Microsoft Uighur" panose="02000000000000000000" pitchFamily="2" charset="-78"/>
                <a:cs typeface="Microsoft Uighur" panose="02000000000000000000" pitchFamily="2" charset="-78"/>
              </a:rPr>
              <a:t>يتم المصادقة على اللبنة والمرور إلى اللبنة الموالية مباشرة كلما بلغت نسبة التحكم70</a:t>
            </a:r>
            <a:r>
              <a:rPr lang="fr-FR" sz="3200" b="1" dirty="0">
                <a:solidFill>
                  <a:prstClr val="black"/>
                </a:solidFill>
                <a:latin typeface="Microsoft Uighur" panose="02000000000000000000" pitchFamily="2" charset="-78"/>
                <a:cs typeface="Microsoft Uighur" panose="02000000000000000000" pitchFamily="2" charset="-78"/>
              </a:rPr>
              <a:t>%</a:t>
            </a:r>
            <a:r>
              <a:rPr lang="ar-MA" sz="3200" b="1" dirty="0">
                <a:solidFill>
                  <a:prstClr val="black"/>
                </a:solidFill>
                <a:latin typeface="Microsoft Uighur" panose="02000000000000000000" pitchFamily="2" charset="-78"/>
                <a:cs typeface="Microsoft Uighur" panose="02000000000000000000" pitchFamily="2" charset="-78"/>
              </a:rPr>
              <a:t> ؛</a:t>
            </a:r>
          </a:p>
        </p:txBody>
      </p:sp>
      <p:sp>
        <p:nvSpPr>
          <p:cNvPr id="6" name="Freeform 14">
            <a:extLst>
              <a:ext uri="{FF2B5EF4-FFF2-40B4-BE49-F238E27FC236}">
                <a16:creationId xmlns:a16="http://schemas.microsoft.com/office/drawing/2014/main" id="{4B9E9256-95C9-5EFB-5CB1-B6A1B56A9849}"/>
              </a:ext>
            </a:extLst>
          </p:cNvPr>
          <p:cNvSpPr/>
          <p:nvPr/>
        </p:nvSpPr>
        <p:spPr>
          <a:xfrm rot="-10800000">
            <a:off x="375365" y="770886"/>
            <a:ext cx="4574137" cy="789045"/>
          </a:xfrm>
          <a:custGeom>
            <a:avLst/>
            <a:gdLst/>
            <a:ahLst/>
            <a:cxnLst/>
            <a:rect l="l" t="t" r="r" b="b"/>
            <a:pathLst>
              <a:path w="9738946" h="1826052">
                <a:moveTo>
                  <a:pt x="0" y="0"/>
                </a:moveTo>
                <a:lnTo>
                  <a:pt x="9738946" y="0"/>
                </a:lnTo>
                <a:lnTo>
                  <a:pt x="9738946" y="1826053"/>
                </a:lnTo>
                <a:lnTo>
                  <a:pt x="0" y="1826053"/>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fr-FR"/>
          </a:p>
        </p:txBody>
      </p:sp>
      <p:sp>
        <p:nvSpPr>
          <p:cNvPr id="7" name="TextBox 15">
            <a:extLst>
              <a:ext uri="{FF2B5EF4-FFF2-40B4-BE49-F238E27FC236}">
                <a16:creationId xmlns:a16="http://schemas.microsoft.com/office/drawing/2014/main" id="{8CF469CE-4D60-9710-2790-878849EC79A1}"/>
              </a:ext>
            </a:extLst>
          </p:cNvPr>
          <p:cNvSpPr txBox="1"/>
          <p:nvPr/>
        </p:nvSpPr>
        <p:spPr>
          <a:xfrm>
            <a:off x="829443" y="852892"/>
            <a:ext cx="2668497" cy="492443"/>
          </a:xfrm>
          <a:prstGeom prst="rect">
            <a:avLst/>
          </a:prstGeom>
        </p:spPr>
        <p:txBody>
          <a:bodyPr wrap="square" lIns="0" tIns="0" rIns="0" bIns="0" rtlCol="0" anchor="t">
            <a:spAutoFit/>
          </a:bodyPr>
          <a:lstStyle/>
          <a:p>
            <a:pPr lvl="0" algn="ctr" rtl="1">
              <a:defRPr/>
            </a:pPr>
            <a:r>
              <a:rPr lang="ar-SA" sz="3200" b="1" dirty="0">
                <a:latin typeface="Microsoft Uighur" panose="02000000000000000000" pitchFamily="2" charset="-78"/>
                <a:ea typeface="Calibri" panose="020F0502020204030204" pitchFamily="34" charset="0"/>
                <a:cs typeface="Microsoft Uighur" panose="02000000000000000000" pitchFamily="2" charset="-78"/>
              </a:rPr>
              <a:t> التصديق على اللبنات</a:t>
            </a:r>
          </a:p>
        </p:txBody>
      </p:sp>
    </p:spTree>
    <p:extLst>
      <p:ext uri="{BB962C8B-B14F-4D97-AF65-F5344CB8AC3E}">
        <p14:creationId xmlns:p14="http://schemas.microsoft.com/office/powerpoint/2010/main" val="5046085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3" fill="hold" nodeType="withEffect">
                                  <p:stCondLst>
                                    <p:cond delay="0"/>
                                  </p:stCondLst>
                                  <p:childTnLst>
                                    <p:set>
                                      <p:cBhvr>
                                        <p:cTn id="6" dur="1" fill="hold">
                                          <p:stCondLst>
                                            <p:cond delay="0"/>
                                          </p:stCondLst>
                                        </p:cTn>
                                        <p:tgtEl>
                                          <p:spTgt spid="114"/>
                                        </p:tgtEl>
                                        <p:attrNameLst>
                                          <p:attrName>style.visibility</p:attrName>
                                        </p:attrNameLst>
                                      </p:cBhvr>
                                      <p:to>
                                        <p:strVal val="visible"/>
                                      </p:to>
                                    </p:set>
                                    <p:anim calcmode="lin" valueType="num">
                                      <p:cBhvr additive="base">
                                        <p:cTn id="7" dur="500" fill="hold"/>
                                        <p:tgtEl>
                                          <p:spTgt spid="114"/>
                                        </p:tgtEl>
                                        <p:attrNameLst>
                                          <p:attrName>ppt_x</p:attrName>
                                        </p:attrNameLst>
                                      </p:cBhvr>
                                      <p:tavLst>
                                        <p:tav tm="0">
                                          <p:val>
                                            <p:strVal val="1+#ppt_w/2"/>
                                          </p:val>
                                        </p:tav>
                                        <p:tav tm="100000">
                                          <p:val>
                                            <p:strVal val="#ppt_x"/>
                                          </p:val>
                                        </p:tav>
                                      </p:tavLst>
                                    </p:anim>
                                    <p:anim calcmode="lin" valueType="num">
                                      <p:cBhvr additive="base">
                                        <p:cTn id="8" dur="500" fill="hold"/>
                                        <p:tgtEl>
                                          <p:spTgt spid="114"/>
                                        </p:tgtEl>
                                        <p:attrNameLst>
                                          <p:attrName>ppt_y</p:attrName>
                                        </p:attrNameLst>
                                      </p:cBhvr>
                                      <p:tavLst>
                                        <p:tav tm="0">
                                          <p:val>
                                            <p:strVal val="0-#ppt_h/2"/>
                                          </p:val>
                                        </p:tav>
                                        <p:tav tm="100000">
                                          <p:val>
                                            <p:strVal val="#ppt_y"/>
                                          </p:val>
                                        </p:tav>
                                      </p:tavLst>
                                    </p:anim>
                                  </p:childTnLst>
                                </p:cTn>
                              </p:par>
                            </p:childTnLst>
                          </p:cTn>
                        </p:par>
                        <p:par>
                          <p:cTn id="9" fill="hold">
                            <p:stCondLst>
                              <p:cond delay="500"/>
                            </p:stCondLst>
                            <p:childTnLst>
                              <p:par>
                                <p:cTn id="10" presetID="22" presetClass="entr" presetSubtype="4" fill="hold" nodeType="afterEffect">
                                  <p:stCondLst>
                                    <p:cond delay="0"/>
                                  </p:stCondLst>
                                  <p:childTnLst>
                                    <p:set>
                                      <p:cBhvr>
                                        <p:cTn id="11" dur="1" fill="hold">
                                          <p:stCondLst>
                                            <p:cond delay="0"/>
                                          </p:stCondLst>
                                        </p:cTn>
                                        <p:tgtEl>
                                          <p:spTgt spid="43"/>
                                        </p:tgtEl>
                                        <p:attrNameLst>
                                          <p:attrName>style.visibility</p:attrName>
                                        </p:attrNameLst>
                                      </p:cBhvr>
                                      <p:to>
                                        <p:strVal val="visible"/>
                                      </p:to>
                                    </p:set>
                                    <p:animEffect transition="in" filter="wipe(down)">
                                      <p:cBhvr>
                                        <p:cTn id="12" dur="500"/>
                                        <p:tgtEl>
                                          <p:spTgt spid="43"/>
                                        </p:tgtEl>
                                      </p:cBhvr>
                                    </p:animEffect>
                                  </p:childTnLst>
                                </p:cTn>
                              </p:par>
                              <p:par>
                                <p:cTn id="13" presetID="22" presetClass="entr" presetSubtype="4" fill="hold" nodeType="withEffect">
                                  <p:stCondLst>
                                    <p:cond delay="0"/>
                                  </p:stCondLst>
                                  <p:childTnLst>
                                    <p:set>
                                      <p:cBhvr>
                                        <p:cTn id="14" dur="1" fill="hold">
                                          <p:stCondLst>
                                            <p:cond delay="0"/>
                                          </p:stCondLst>
                                        </p:cTn>
                                        <p:tgtEl>
                                          <p:spTgt spid="52"/>
                                        </p:tgtEl>
                                        <p:attrNameLst>
                                          <p:attrName>style.visibility</p:attrName>
                                        </p:attrNameLst>
                                      </p:cBhvr>
                                      <p:to>
                                        <p:strVal val="visible"/>
                                      </p:to>
                                    </p:set>
                                    <p:animEffect transition="in" filter="wipe(down)">
                                      <p:cBhvr>
                                        <p:cTn id="15" dur="500"/>
                                        <p:tgtEl>
                                          <p:spTgt spid="5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67385B-7DCD-5BB2-F526-19D96E23AC4D}"/>
            </a:ext>
          </a:extLst>
        </p:cNvPr>
        <p:cNvGrpSpPr/>
        <p:nvPr/>
      </p:nvGrpSpPr>
      <p:grpSpPr>
        <a:xfrm>
          <a:off x="0" y="0"/>
          <a:ext cx="0" cy="0"/>
          <a:chOff x="0" y="0"/>
          <a:chExt cx="0" cy="0"/>
        </a:xfrm>
      </p:grpSpPr>
      <p:grpSp>
        <p:nvGrpSpPr>
          <p:cNvPr id="114" name="Groupe 113">
            <a:extLst>
              <a:ext uri="{FF2B5EF4-FFF2-40B4-BE49-F238E27FC236}">
                <a16:creationId xmlns:a16="http://schemas.microsoft.com/office/drawing/2014/main" id="{E09A12EF-75C8-8DBD-9D43-1BEB4CF5C56C}"/>
              </a:ext>
            </a:extLst>
          </p:cNvPr>
          <p:cNvGrpSpPr/>
          <p:nvPr/>
        </p:nvGrpSpPr>
        <p:grpSpPr>
          <a:xfrm>
            <a:off x="9797089" y="-3846832"/>
            <a:ext cx="4789822" cy="4843604"/>
            <a:chOff x="9058585" y="-3389632"/>
            <a:chExt cx="4789822" cy="4843604"/>
          </a:xfrm>
        </p:grpSpPr>
        <p:sp>
          <p:nvSpPr>
            <p:cNvPr id="20" name="Forme libre : forme 19">
              <a:extLst>
                <a:ext uri="{FF2B5EF4-FFF2-40B4-BE49-F238E27FC236}">
                  <a16:creationId xmlns:a16="http://schemas.microsoft.com/office/drawing/2014/main" id="{654CC153-5041-E52E-9810-6201D45BAF6A}"/>
                </a:ext>
              </a:extLst>
            </p:cNvPr>
            <p:cNvSpPr/>
            <p:nvPr/>
          </p:nvSpPr>
          <p:spPr>
            <a:xfrm>
              <a:off x="9058585" y="-2935508"/>
              <a:ext cx="2794430" cy="4100492"/>
            </a:xfrm>
            <a:custGeom>
              <a:avLst/>
              <a:gdLst>
                <a:gd name="connsiteX0" fmla="*/ 205356 w 1345520"/>
                <a:gd name="connsiteY0" fmla="*/ 1936488 h 1974390"/>
                <a:gd name="connsiteX1" fmla="*/ 205356 w 1345520"/>
                <a:gd name="connsiteY1" fmla="*/ 1936488 h 1974390"/>
                <a:gd name="connsiteX2" fmla="*/ 37915 w 1345520"/>
                <a:gd name="connsiteY2" fmla="*/ 1444169 h 1974390"/>
                <a:gd name="connsiteX3" fmla="*/ 647846 w 1345520"/>
                <a:gd name="connsiteY3" fmla="*/ 205356 h 1974390"/>
                <a:gd name="connsiteX4" fmla="*/ 1140165 w 1345520"/>
                <a:gd name="connsiteY4" fmla="*/ 37915 h 1974390"/>
                <a:gd name="connsiteX5" fmla="*/ 1140165 w 1345520"/>
                <a:gd name="connsiteY5" fmla="*/ 37915 h 1974390"/>
                <a:gd name="connsiteX6" fmla="*/ 1307606 w 1345520"/>
                <a:gd name="connsiteY6" fmla="*/ 530233 h 1974390"/>
                <a:gd name="connsiteX7" fmla="*/ 697608 w 1345520"/>
                <a:gd name="connsiteY7" fmla="*/ 1769046 h 1974390"/>
                <a:gd name="connsiteX8" fmla="*/ 205356 w 1345520"/>
                <a:gd name="connsiteY8" fmla="*/ 1936488 h 19743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45520" h="1974390">
                  <a:moveTo>
                    <a:pt x="205356" y="1936488"/>
                  </a:moveTo>
                  <a:lnTo>
                    <a:pt x="205356" y="1936488"/>
                  </a:lnTo>
                  <a:cubicBezTo>
                    <a:pt x="23139" y="1846770"/>
                    <a:pt x="-51802" y="1626387"/>
                    <a:pt x="37915" y="1444169"/>
                  </a:cubicBezTo>
                  <a:lnTo>
                    <a:pt x="647846" y="205356"/>
                  </a:lnTo>
                  <a:cubicBezTo>
                    <a:pt x="737563" y="23139"/>
                    <a:pt x="957947" y="-51802"/>
                    <a:pt x="1140165" y="37915"/>
                  </a:cubicBezTo>
                  <a:lnTo>
                    <a:pt x="1140165" y="37915"/>
                  </a:lnTo>
                  <a:cubicBezTo>
                    <a:pt x="1322382" y="127632"/>
                    <a:pt x="1397323" y="348016"/>
                    <a:pt x="1307606" y="530233"/>
                  </a:cubicBezTo>
                  <a:lnTo>
                    <a:pt x="697608" y="1769046"/>
                  </a:lnTo>
                  <a:cubicBezTo>
                    <a:pt x="607957" y="1951197"/>
                    <a:pt x="387507" y="2026205"/>
                    <a:pt x="205356" y="1936488"/>
                  </a:cubicBezTo>
                  <a:close/>
                </a:path>
              </a:pathLst>
            </a:custGeom>
            <a:noFill/>
            <a:ln w="6626" cap="flat">
              <a:solidFill>
                <a:srgbClr val="098661"/>
              </a:solidFill>
              <a:prstDash val="solid"/>
              <a:miter/>
            </a:ln>
          </p:spPr>
          <p:txBody>
            <a:bodyPr rtlCol="0" anchor="ctr"/>
            <a:lstStyle/>
            <a:p>
              <a:endParaRPr lang="fr-FR"/>
            </a:p>
          </p:txBody>
        </p:sp>
        <p:sp>
          <p:nvSpPr>
            <p:cNvPr id="21" name="Forme libre : forme 20">
              <a:extLst>
                <a:ext uri="{FF2B5EF4-FFF2-40B4-BE49-F238E27FC236}">
                  <a16:creationId xmlns:a16="http://schemas.microsoft.com/office/drawing/2014/main" id="{899DF04A-98E5-E6C2-FB7F-E4B27907BBB4}"/>
                </a:ext>
              </a:extLst>
            </p:cNvPr>
            <p:cNvSpPr/>
            <p:nvPr/>
          </p:nvSpPr>
          <p:spPr>
            <a:xfrm>
              <a:off x="10131969" y="-3389632"/>
              <a:ext cx="2794430" cy="4100492"/>
            </a:xfrm>
            <a:custGeom>
              <a:avLst/>
              <a:gdLst>
                <a:gd name="connsiteX0" fmla="*/ 205356 w 1345520"/>
                <a:gd name="connsiteY0" fmla="*/ 1936488 h 1974390"/>
                <a:gd name="connsiteX1" fmla="*/ 205356 w 1345520"/>
                <a:gd name="connsiteY1" fmla="*/ 1936488 h 1974390"/>
                <a:gd name="connsiteX2" fmla="*/ 37915 w 1345520"/>
                <a:gd name="connsiteY2" fmla="*/ 1444169 h 1974390"/>
                <a:gd name="connsiteX3" fmla="*/ 647846 w 1345520"/>
                <a:gd name="connsiteY3" fmla="*/ 205356 h 1974390"/>
                <a:gd name="connsiteX4" fmla="*/ 1140165 w 1345520"/>
                <a:gd name="connsiteY4" fmla="*/ 37915 h 1974390"/>
                <a:gd name="connsiteX5" fmla="*/ 1140165 w 1345520"/>
                <a:gd name="connsiteY5" fmla="*/ 37915 h 1974390"/>
                <a:gd name="connsiteX6" fmla="*/ 1307606 w 1345520"/>
                <a:gd name="connsiteY6" fmla="*/ 530233 h 1974390"/>
                <a:gd name="connsiteX7" fmla="*/ 697608 w 1345520"/>
                <a:gd name="connsiteY7" fmla="*/ 1769046 h 1974390"/>
                <a:gd name="connsiteX8" fmla="*/ 205356 w 1345520"/>
                <a:gd name="connsiteY8" fmla="*/ 1936488 h 19743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45520" h="1974390">
                  <a:moveTo>
                    <a:pt x="205356" y="1936488"/>
                  </a:moveTo>
                  <a:lnTo>
                    <a:pt x="205356" y="1936488"/>
                  </a:lnTo>
                  <a:cubicBezTo>
                    <a:pt x="23139" y="1846770"/>
                    <a:pt x="-51802" y="1626387"/>
                    <a:pt x="37915" y="1444169"/>
                  </a:cubicBezTo>
                  <a:lnTo>
                    <a:pt x="647846" y="205356"/>
                  </a:lnTo>
                  <a:cubicBezTo>
                    <a:pt x="737563" y="23139"/>
                    <a:pt x="957947" y="-51802"/>
                    <a:pt x="1140165" y="37915"/>
                  </a:cubicBezTo>
                  <a:lnTo>
                    <a:pt x="1140165" y="37915"/>
                  </a:lnTo>
                  <a:cubicBezTo>
                    <a:pt x="1322382" y="127632"/>
                    <a:pt x="1397323" y="348016"/>
                    <a:pt x="1307606" y="530233"/>
                  </a:cubicBezTo>
                  <a:lnTo>
                    <a:pt x="697608" y="1769046"/>
                  </a:lnTo>
                  <a:cubicBezTo>
                    <a:pt x="607957" y="1951197"/>
                    <a:pt x="387507" y="2026205"/>
                    <a:pt x="205356" y="1936488"/>
                  </a:cubicBezTo>
                  <a:close/>
                </a:path>
              </a:pathLst>
            </a:custGeom>
            <a:noFill/>
            <a:ln w="6626" cap="flat">
              <a:solidFill>
                <a:srgbClr val="098661"/>
              </a:solidFill>
              <a:prstDash val="solid"/>
              <a:miter/>
            </a:ln>
          </p:spPr>
          <p:txBody>
            <a:bodyPr rtlCol="0" anchor="ctr"/>
            <a:lstStyle/>
            <a:p>
              <a:endParaRPr lang="fr-FR"/>
            </a:p>
          </p:txBody>
        </p:sp>
        <p:sp>
          <p:nvSpPr>
            <p:cNvPr id="22" name="Forme libre : forme 21">
              <a:extLst>
                <a:ext uri="{FF2B5EF4-FFF2-40B4-BE49-F238E27FC236}">
                  <a16:creationId xmlns:a16="http://schemas.microsoft.com/office/drawing/2014/main" id="{7B1A9F63-19B3-604B-E177-5B14D06BC394}"/>
                </a:ext>
              </a:extLst>
            </p:cNvPr>
            <p:cNvSpPr/>
            <p:nvPr/>
          </p:nvSpPr>
          <p:spPr>
            <a:xfrm>
              <a:off x="11053977" y="-2646520"/>
              <a:ext cx="2794430" cy="4100492"/>
            </a:xfrm>
            <a:custGeom>
              <a:avLst/>
              <a:gdLst>
                <a:gd name="connsiteX0" fmla="*/ 205356 w 1345520"/>
                <a:gd name="connsiteY0" fmla="*/ 1936488 h 1974390"/>
                <a:gd name="connsiteX1" fmla="*/ 205356 w 1345520"/>
                <a:gd name="connsiteY1" fmla="*/ 1936488 h 1974390"/>
                <a:gd name="connsiteX2" fmla="*/ 37915 w 1345520"/>
                <a:gd name="connsiteY2" fmla="*/ 1444169 h 1974390"/>
                <a:gd name="connsiteX3" fmla="*/ 647846 w 1345520"/>
                <a:gd name="connsiteY3" fmla="*/ 205356 h 1974390"/>
                <a:gd name="connsiteX4" fmla="*/ 1140165 w 1345520"/>
                <a:gd name="connsiteY4" fmla="*/ 37915 h 1974390"/>
                <a:gd name="connsiteX5" fmla="*/ 1140165 w 1345520"/>
                <a:gd name="connsiteY5" fmla="*/ 37915 h 1974390"/>
                <a:gd name="connsiteX6" fmla="*/ 1307606 w 1345520"/>
                <a:gd name="connsiteY6" fmla="*/ 530233 h 1974390"/>
                <a:gd name="connsiteX7" fmla="*/ 697608 w 1345520"/>
                <a:gd name="connsiteY7" fmla="*/ 1769046 h 1974390"/>
                <a:gd name="connsiteX8" fmla="*/ 205356 w 1345520"/>
                <a:gd name="connsiteY8" fmla="*/ 1936488 h 19743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45520" h="1974390">
                  <a:moveTo>
                    <a:pt x="205356" y="1936488"/>
                  </a:moveTo>
                  <a:lnTo>
                    <a:pt x="205356" y="1936488"/>
                  </a:lnTo>
                  <a:cubicBezTo>
                    <a:pt x="23139" y="1846770"/>
                    <a:pt x="-51802" y="1626387"/>
                    <a:pt x="37915" y="1444169"/>
                  </a:cubicBezTo>
                  <a:lnTo>
                    <a:pt x="647846" y="205356"/>
                  </a:lnTo>
                  <a:cubicBezTo>
                    <a:pt x="737563" y="23139"/>
                    <a:pt x="957947" y="-51802"/>
                    <a:pt x="1140165" y="37915"/>
                  </a:cubicBezTo>
                  <a:lnTo>
                    <a:pt x="1140165" y="37915"/>
                  </a:lnTo>
                  <a:cubicBezTo>
                    <a:pt x="1322382" y="127632"/>
                    <a:pt x="1397323" y="348016"/>
                    <a:pt x="1307606" y="530233"/>
                  </a:cubicBezTo>
                  <a:lnTo>
                    <a:pt x="697608" y="1769046"/>
                  </a:lnTo>
                  <a:cubicBezTo>
                    <a:pt x="607957" y="1951197"/>
                    <a:pt x="387507" y="2026205"/>
                    <a:pt x="205356" y="1936488"/>
                  </a:cubicBezTo>
                  <a:close/>
                </a:path>
              </a:pathLst>
            </a:custGeom>
            <a:noFill/>
            <a:ln w="6626" cap="flat">
              <a:solidFill>
                <a:srgbClr val="098661"/>
              </a:solidFill>
              <a:prstDash val="solid"/>
              <a:miter/>
            </a:ln>
          </p:spPr>
          <p:txBody>
            <a:bodyPr rtlCol="0" anchor="ctr"/>
            <a:lstStyle/>
            <a:p>
              <a:endParaRPr lang="fr-FR"/>
            </a:p>
          </p:txBody>
        </p:sp>
      </p:grpSp>
      <p:grpSp>
        <p:nvGrpSpPr>
          <p:cNvPr id="43" name="Graphique 2">
            <a:extLst>
              <a:ext uri="{FF2B5EF4-FFF2-40B4-BE49-F238E27FC236}">
                <a16:creationId xmlns:a16="http://schemas.microsoft.com/office/drawing/2014/main" id="{9837B9B9-88A0-A15B-90BA-D1BB99C34AB1}"/>
              </a:ext>
            </a:extLst>
          </p:cNvPr>
          <p:cNvGrpSpPr/>
          <p:nvPr/>
        </p:nvGrpSpPr>
        <p:grpSpPr>
          <a:xfrm rot="5400000">
            <a:off x="392634" y="437201"/>
            <a:ext cx="770769" cy="805311"/>
            <a:chOff x="5512175" y="2976372"/>
            <a:chExt cx="371126" cy="387758"/>
          </a:xfrm>
          <a:solidFill>
            <a:srgbClr val="098661"/>
          </a:solidFill>
        </p:grpSpPr>
        <p:grpSp>
          <p:nvGrpSpPr>
            <p:cNvPr id="44" name="Graphique 2">
              <a:extLst>
                <a:ext uri="{FF2B5EF4-FFF2-40B4-BE49-F238E27FC236}">
                  <a16:creationId xmlns:a16="http://schemas.microsoft.com/office/drawing/2014/main" id="{B9267C4B-110C-374C-E85E-7BEEAC438520}"/>
                </a:ext>
              </a:extLst>
            </p:cNvPr>
            <p:cNvGrpSpPr/>
            <p:nvPr/>
          </p:nvGrpSpPr>
          <p:grpSpPr>
            <a:xfrm>
              <a:off x="5512175" y="2976372"/>
              <a:ext cx="27696" cy="387758"/>
              <a:chOff x="5512175" y="2976372"/>
              <a:chExt cx="27696" cy="387758"/>
            </a:xfrm>
            <a:grpFill/>
          </p:grpSpPr>
          <p:sp>
            <p:nvSpPr>
              <p:cNvPr id="45" name="Forme libre : forme 44">
                <a:extLst>
                  <a:ext uri="{FF2B5EF4-FFF2-40B4-BE49-F238E27FC236}">
                    <a16:creationId xmlns:a16="http://schemas.microsoft.com/office/drawing/2014/main" id="{50508031-7150-7A62-E611-99BB43C0310E}"/>
                  </a:ext>
                </a:extLst>
              </p:cNvPr>
              <p:cNvSpPr/>
              <p:nvPr/>
            </p:nvSpPr>
            <p:spPr>
              <a:xfrm>
                <a:off x="5512175" y="2976372"/>
                <a:ext cx="27696" cy="27696"/>
              </a:xfrm>
              <a:custGeom>
                <a:avLst/>
                <a:gdLst>
                  <a:gd name="connsiteX0" fmla="*/ 0 w 27696"/>
                  <a:gd name="connsiteY0" fmla="*/ 13848 h 27696"/>
                  <a:gd name="connsiteX1" fmla="*/ 13848 w 27696"/>
                  <a:gd name="connsiteY1" fmla="*/ 0 h 27696"/>
                  <a:gd name="connsiteX2" fmla="*/ 27697 w 27696"/>
                  <a:gd name="connsiteY2" fmla="*/ 13848 h 27696"/>
                  <a:gd name="connsiteX3" fmla="*/ 13848 w 27696"/>
                  <a:gd name="connsiteY3" fmla="*/ 27697 h 27696"/>
                  <a:gd name="connsiteX4" fmla="*/ 0 w 27696"/>
                  <a:gd name="connsiteY4" fmla="*/ 13848 h 276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696" h="27696">
                    <a:moveTo>
                      <a:pt x="0" y="13848"/>
                    </a:moveTo>
                    <a:cubicBezTo>
                      <a:pt x="0" y="6229"/>
                      <a:pt x="6228" y="0"/>
                      <a:pt x="13848" y="0"/>
                    </a:cubicBezTo>
                    <a:cubicBezTo>
                      <a:pt x="21468" y="0"/>
                      <a:pt x="27697" y="6229"/>
                      <a:pt x="27697" y="13848"/>
                    </a:cubicBezTo>
                    <a:cubicBezTo>
                      <a:pt x="27697" y="21468"/>
                      <a:pt x="21468" y="27697"/>
                      <a:pt x="13848" y="27697"/>
                    </a:cubicBezTo>
                    <a:cubicBezTo>
                      <a:pt x="6228" y="27697"/>
                      <a:pt x="0" y="21535"/>
                      <a:pt x="0" y="13848"/>
                    </a:cubicBezTo>
                    <a:close/>
                  </a:path>
                </a:pathLst>
              </a:custGeom>
              <a:grpFill/>
              <a:ln w="6626" cap="flat">
                <a:noFill/>
                <a:prstDash val="solid"/>
                <a:miter/>
              </a:ln>
            </p:spPr>
            <p:txBody>
              <a:bodyPr rtlCol="0" anchor="ctr"/>
              <a:lstStyle/>
              <a:p>
                <a:endParaRPr lang="fr-FR"/>
              </a:p>
            </p:txBody>
          </p:sp>
          <p:sp>
            <p:nvSpPr>
              <p:cNvPr id="46" name="Forme libre : forme 45">
                <a:extLst>
                  <a:ext uri="{FF2B5EF4-FFF2-40B4-BE49-F238E27FC236}">
                    <a16:creationId xmlns:a16="http://schemas.microsoft.com/office/drawing/2014/main" id="{ABB4B120-D91A-8EBF-909F-93FFF13BD235}"/>
                  </a:ext>
                </a:extLst>
              </p:cNvPr>
              <p:cNvSpPr/>
              <p:nvPr/>
            </p:nvSpPr>
            <p:spPr>
              <a:xfrm>
                <a:off x="5512175" y="3156402"/>
                <a:ext cx="27696" cy="27697"/>
              </a:xfrm>
              <a:custGeom>
                <a:avLst/>
                <a:gdLst>
                  <a:gd name="connsiteX0" fmla="*/ 0 w 27696"/>
                  <a:gd name="connsiteY0" fmla="*/ 13849 h 27697"/>
                  <a:gd name="connsiteX1" fmla="*/ 13848 w 27696"/>
                  <a:gd name="connsiteY1" fmla="*/ 0 h 27697"/>
                  <a:gd name="connsiteX2" fmla="*/ 27697 w 27696"/>
                  <a:gd name="connsiteY2" fmla="*/ 13849 h 27697"/>
                  <a:gd name="connsiteX3" fmla="*/ 13848 w 27696"/>
                  <a:gd name="connsiteY3" fmla="*/ 27697 h 27697"/>
                  <a:gd name="connsiteX4" fmla="*/ 0 w 27696"/>
                  <a:gd name="connsiteY4" fmla="*/ 13849 h 276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696" h="27697">
                    <a:moveTo>
                      <a:pt x="0" y="13849"/>
                    </a:moveTo>
                    <a:cubicBezTo>
                      <a:pt x="0" y="6229"/>
                      <a:pt x="6228" y="0"/>
                      <a:pt x="13848" y="0"/>
                    </a:cubicBezTo>
                    <a:cubicBezTo>
                      <a:pt x="21468" y="0"/>
                      <a:pt x="27697" y="6229"/>
                      <a:pt x="27697" y="13849"/>
                    </a:cubicBezTo>
                    <a:cubicBezTo>
                      <a:pt x="27697" y="21469"/>
                      <a:pt x="21468" y="27697"/>
                      <a:pt x="13848" y="27697"/>
                    </a:cubicBezTo>
                    <a:cubicBezTo>
                      <a:pt x="6228" y="27697"/>
                      <a:pt x="0" y="21469"/>
                      <a:pt x="0" y="13849"/>
                    </a:cubicBezTo>
                    <a:close/>
                  </a:path>
                </a:pathLst>
              </a:custGeom>
              <a:grpFill/>
              <a:ln w="6626" cap="flat">
                <a:noFill/>
                <a:prstDash val="solid"/>
                <a:miter/>
              </a:ln>
            </p:spPr>
            <p:txBody>
              <a:bodyPr rtlCol="0" anchor="ctr"/>
              <a:lstStyle/>
              <a:p>
                <a:endParaRPr lang="fr-FR"/>
              </a:p>
            </p:txBody>
          </p:sp>
          <p:sp>
            <p:nvSpPr>
              <p:cNvPr id="47" name="Forme libre : forme 46">
                <a:extLst>
                  <a:ext uri="{FF2B5EF4-FFF2-40B4-BE49-F238E27FC236}">
                    <a16:creationId xmlns:a16="http://schemas.microsoft.com/office/drawing/2014/main" id="{6489F560-6837-18B7-8882-DBED487E34DA}"/>
                  </a:ext>
                </a:extLst>
              </p:cNvPr>
              <p:cNvSpPr/>
              <p:nvPr/>
            </p:nvSpPr>
            <p:spPr>
              <a:xfrm>
                <a:off x="5512175" y="3336433"/>
                <a:ext cx="27696" cy="27696"/>
              </a:xfrm>
              <a:custGeom>
                <a:avLst/>
                <a:gdLst>
                  <a:gd name="connsiteX0" fmla="*/ 0 w 27696"/>
                  <a:gd name="connsiteY0" fmla="*/ 13848 h 27696"/>
                  <a:gd name="connsiteX1" fmla="*/ 13848 w 27696"/>
                  <a:gd name="connsiteY1" fmla="*/ 0 h 27696"/>
                  <a:gd name="connsiteX2" fmla="*/ 27697 w 27696"/>
                  <a:gd name="connsiteY2" fmla="*/ 13848 h 27696"/>
                  <a:gd name="connsiteX3" fmla="*/ 13848 w 27696"/>
                  <a:gd name="connsiteY3" fmla="*/ 27697 h 27696"/>
                  <a:gd name="connsiteX4" fmla="*/ 0 w 27696"/>
                  <a:gd name="connsiteY4" fmla="*/ 13848 h 276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696" h="27696">
                    <a:moveTo>
                      <a:pt x="0" y="13848"/>
                    </a:moveTo>
                    <a:cubicBezTo>
                      <a:pt x="0" y="6229"/>
                      <a:pt x="6228" y="0"/>
                      <a:pt x="13848" y="0"/>
                    </a:cubicBezTo>
                    <a:cubicBezTo>
                      <a:pt x="21468" y="0"/>
                      <a:pt x="27697" y="6229"/>
                      <a:pt x="27697" y="13848"/>
                    </a:cubicBezTo>
                    <a:cubicBezTo>
                      <a:pt x="27697" y="21468"/>
                      <a:pt x="21468" y="27697"/>
                      <a:pt x="13848" y="27697"/>
                    </a:cubicBezTo>
                    <a:cubicBezTo>
                      <a:pt x="6228" y="27697"/>
                      <a:pt x="0" y="21468"/>
                      <a:pt x="0" y="13848"/>
                    </a:cubicBezTo>
                    <a:close/>
                  </a:path>
                </a:pathLst>
              </a:custGeom>
              <a:grpFill/>
              <a:ln w="6626" cap="flat">
                <a:noFill/>
                <a:prstDash val="solid"/>
                <a:miter/>
              </a:ln>
            </p:spPr>
            <p:txBody>
              <a:bodyPr rtlCol="0" anchor="ctr"/>
              <a:lstStyle/>
              <a:p>
                <a:endParaRPr lang="fr-FR"/>
              </a:p>
            </p:txBody>
          </p:sp>
        </p:grpSp>
        <p:grpSp>
          <p:nvGrpSpPr>
            <p:cNvPr id="48" name="Graphique 2">
              <a:extLst>
                <a:ext uri="{FF2B5EF4-FFF2-40B4-BE49-F238E27FC236}">
                  <a16:creationId xmlns:a16="http://schemas.microsoft.com/office/drawing/2014/main" id="{6FDE9626-5D9B-27C3-F5FE-0D4DE10E73E6}"/>
                </a:ext>
              </a:extLst>
            </p:cNvPr>
            <p:cNvGrpSpPr/>
            <p:nvPr/>
          </p:nvGrpSpPr>
          <p:grpSpPr>
            <a:xfrm>
              <a:off x="5683923" y="3156402"/>
              <a:ext cx="27696" cy="207727"/>
              <a:chOff x="5683923" y="3156402"/>
              <a:chExt cx="27696" cy="207727"/>
            </a:xfrm>
            <a:grpFill/>
          </p:grpSpPr>
          <p:sp>
            <p:nvSpPr>
              <p:cNvPr id="49" name="Forme libre : forme 48">
                <a:extLst>
                  <a:ext uri="{FF2B5EF4-FFF2-40B4-BE49-F238E27FC236}">
                    <a16:creationId xmlns:a16="http://schemas.microsoft.com/office/drawing/2014/main" id="{04B775A3-B706-763E-34E8-7057E5396E63}"/>
                  </a:ext>
                </a:extLst>
              </p:cNvPr>
              <p:cNvSpPr/>
              <p:nvPr/>
            </p:nvSpPr>
            <p:spPr>
              <a:xfrm>
                <a:off x="5683923" y="3156402"/>
                <a:ext cx="27696" cy="27697"/>
              </a:xfrm>
              <a:custGeom>
                <a:avLst/>
                <a:gdLst>
                  <a:gd name="connsiteX0" fmla="*/ 0 w 27696"/>
                  <a:gd name="connsiteY0" fmla="*/ 13849 h 27697"/>
                  <a:gd name="connsiteX1" fmla="*/ 13848 w 27696"/>
                  <a:gd name="connsiteY1" fmla="*/ 0 h 27697"/>
                  <a:gd name="connsiteX2" fmla="*/ 27697 w 27696"/>
                  <a:gd name="connsiteY2" fmla="*/ 13849 h 27697"/>
                  <a:gd name="connsiteX3" fmla="*/ 13848 w 27696"/>
                  <a:gd name="connsiteY3" fmla="*/ 27697 h 27697"/>
                  <a:gd name="connsiteX4" fmla="*/ 0 w 27696"/>
                  <a:gd name="connsiteY4" fmla="*/ 13849 h 276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696" h="27697">
                    <a:moveTo>
                      <a:pt x="0" y="13849"/>
                    </a:moveTo>
                    <a:cubicBezTo>
                      <a:pt x="0" y="6229"/>
                      <a:pt x="6229" y="0"/>
                      <a:pt x="13848" y="0"/>
                    </a:cubicBezTo>
                    <a:cubicBezTo>
                      <a:pt x="21468" y="0"/>
                      <a:pt x="27697" y="6229"/>
                      <a:pt x="27697" y="13849"/>
                    </a:cubicBezTo>
                    <a:cubicBezTo>
                      <a:pt x="27697" y="21469"/>
                      <a:pt x="21468" y="27697"/>
                      <a:pt x="13848" y="27697"/>
                    </a:cubicBezTo>
                    <a:cubicBezTo>
                      <a:pt x="6229" y="27697"/>
                      <a:pt x="0" y="21469"/>
                      <a:pt x="0" y="13849"/>
                    </a:cubicBezTo>
                    <a:close/>
                  </a:path>
                </a:pathLst>
              </a:custGeom>
              <a:grpFill/>
              <a:ln w="6626" cap="flat">
                <a:noFill/>
                <a:prstDash val="solid"/>
                <a:miter/>
              </a:ln>
            </p:spPr>
            <p:txBody>
              <a:bodyPr rtlCol="0" anchor="ctr"/>
              <a:lstStyle/>
              <a:p>
                <a:endParaRPr lang="fr-FR"/>
              </a:p>
            </p:txBody>
          </p:sp>
          <p:sp>
            <p:nvSpPr>
              <p:cNvPr id="50" name="Forme libre : forme 49">
                <a:extLst>
                  <a:ext uri="{FF2B5EF4-FFF2-40B4-BE49-F238E27FC236}">
                    <a16:creationId xmlns:a16="http://schemas.microsoft.com/office/drawing/2014/main" id="{6A15172C-6B2A-58A3-9FE3-46B8A0F52E43}"/>
                  </a:ext>
                </a:extLst>
              </p:cNvPr>
              <p:cNvSpPr/>
              <p:nvPr/>
            </p:nvSpPr>
            <p:spPr>
              <a:xfrm>
                <a:off x="5683923" y="3336433"/>
                <a:ext cx="27696" cy="27696"/>
              </a:xfrm>
              <a:custGeom>
                <a:avLst/>
                <a:gdLst>
                  <a:gd name="connsiteX0" fmla="*/ 0 w 27696"/>
                  <a:gd name="connsiteY0" fmla="*/ 13848 h 27696"/>
                  <a:gd name="connsiteX1" fmla="*/ 13848 w 27696"/>
                  <a:gd name="connsiteY1" fmla="*/ 0 h 27696"/>
                  <a:gd name="connsiteX2" fmla="*/ 27697 w 27696"/>
                  <a:gd name="connsiteY2" fmla="*/ 13848 h 27696"/>
                  <a:gd name="connsiteX3" fmla="*/ 13848 w 27696"/>
                  <a:gd name="connsiteY3" fmla="*/ 27697 h 27696"/>
                  <a:gd name="connsiteX4" fmla="*/ 0 w 27696"/>
                  <a:gd name="connsiteY4" fmla="*/ 13848 h 276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696" h="27696">
                    <a:moveTo>
                      <a:pt x="0" y="13848"/>
                    </a:moveTo>
                    <a:cubicBezTo>
                      <a:pt x="0" y="6229"/>
                      <a:pt x="6229" y="0"/>
                      <a:pt x="13848" y="0"/>
                    </a:cubicBezTo>
                    <a:cubicBezTo>
                      <a:pt x="21468" y="0"/>
                      <a:pt x="27697" y="6229"/>
                      <a:pt x="27697" y="13848"/>
                    </a:cubicBezTo>
                    <a:cubicBezTo>
                      <a:pt x="27697" y="21468"/>
                      <a:pt x="21468" y="27697"/>
                      <a:pt x="13848" y="27697"/>
                    </a:cubicBezTo>
                    <a:cubicBezTo>
                      <a:pt x="6229" y="27697"/>
                      <a:pt x="0" y="21468"/>
                      <a:pt x="0" y="13848"/>
                    </a:cubicBezTo>
                    <a:close/>
                  </a:path>
                </a:pathLst>
              </a:custGeom>
              <a:grpFill/>
              <a:ln w="6626" cap="flat">
                <a:noFill/>
                <a:prstDash val="solid"/>
                <a:miter/>
              </a:ln>
            </p:spPr>
            <p:txBody>
              <a:bodyPr rtlCol="0" anchor="ctr"/>
              <a:lstStyle/>
              <a:p>
                <a:endParaRPr lang="fr-FR"/>
              </a:p>
            </p:txBody>
          </p:sp>
        </p:grpSp>
        <p:sp>
          <p:nvSpPr>
            <p:cNvPr id="51" name="Forme libre : forme 50">
              <a:extLst>
                <a:ext uri="{FF2B5EF4-FFF2-40B4-BE49-F238E27FC236}">
                  <a16:creationId xmlns:a16="http://schemas.microsoft.com/office/drawing/2014/main" id="{E7FC5F1C-8035-F460-18AF-93E7A1830785}"/>
                </a:ext>
              </a:extLst>
            </p:cNvPr>
            <p:cNvSpPr/>
            <p:nvPr/>
          </p:nvSpPr>
          <p:spPr>
            <a:xfrm>
              <a:off x="5855605" y="3336433"/>
              <a:ext cx="27696" cy="27696"/>
            </a:xfrm>
            <a:custGeom>
              <a:avLst/>
              <a:gdLst>
                <a:gd name="connsiteX0" fmla="*/ 0 w 27696"/>
                <a:gd name="connsiteY0" fmla="*/ 13848 h 27696"/>
                <a:gd name="connsiteX1" fmla="*/ 13848 w 27696"/>
                <a:gd name="connsiteY1" fmla="*/ 0 h 27696"/>
                <a:gd name="connsiteX2" fmla="*/ 27697 w 27696"/>
                <a:gd name="connsiteY2" fmla="*/ 13848 h 27696"/>
                <a:gd name="connsiteX3" fmla="*/ 13848 w 27696"/>
                <a:gd name="connsiteY3" fmla="*/ 27697 h 27696"/>
                <a:gd name="connsiteX4" fmla="*/ 0 w 27696"/>
                <a:gd name="connsiteY4" fmla="*/ 13848 h 276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696" h="27696">
                  <a:moveTo>
                    <a:pt x="0" y="13848"/>
                  </a:moveTo>
                  <a:cubicBezTo>
                    <a:pt x="0" y="6229"/>
                    <a:pt x="6229" y="0"/>
                    <a:pt x="13848" y="0"/>
                  </a:cubicBezTo>
                  <a:cubicBezTo>
                    <a:pt x="21468" y="0"/>
                    <a:pt x="27697" y="6229"/>
                    <a:pt x="27697" y="13848"/>
                  </a:cubicBezTo>
                  <a:cubicBezTo>
                    <a:pt x="27697" y="21468"/>
                    <a:pt x="21468" y="27697"/>
                    <a:pt x="13848" y="27697"/>
                  </a:cubicBezTo>
                  <a:cubicBezTo>
                    <a:pt x="6229" y="27697"/>
                    <a:pt x="0" y="21468"/>
                    <a:pt x="0" y="13848"/>
                  </a:cubicBezTo>
                  <a:close/>
                </a:path>
              </a:pathLst>
            </a:custGeom>
            <a:grpFill/>
            <a:ln w="6626" cap="flat">
              <a:noFill/>
              <a:prstDash val="solid"/>
              <a:miter/>
            </a:ln>
          </p:spPr>
          <p:txBody>
            <a:bodyPr rtlCol="0" anchor="ctr"/>
            <a:lstStyle/>
            <a:p>
              <a:endParaRPr lang="fr-FR"/>
            </a:p>
          </p:txBody>
        </p:sp>
      </p:grpSp>
      <p:grpSp>
        <p:nvGrpSpPr>
          <p:cNvPr id="52" name="Graphique 2">
            <a:extLst>
              <a:ext uri="{FF2B5EF4-FFF2-40B4-BE49-F238E27FC236}">
                <a16:creationId xmlns:a16="http://schemas.microsoft.com/office/drawing/2014/main" id="{809BD1C6-BD89-6344-4570-71089F3BBB1E}"/>
              </a:ext>
            </a:extLst>
          </p:cNvPr>
          <p:cNvGrpSpPr/>
          <p:nvPr/>
        </p:nvGrpSpPr>
        <p:grpSpPr>
          <a:xfrm>
            <a:off x="-505204" y="2923796"/>
            <a:ext cx="1010408" cy="1010408"/>
            <a:chOff x="2520198" y="3797294"/>
            <a:chExt cx="486512" cy="486512"/>
          </a:xfrm>
          <a:noFill/>
        </p:grpSpPr>
        <p:sp>
          <p:nvSpPr>
            <p:cNvPr id="53" name="Forme libre : forme 52">
              <a:extLst>
                <a:ext uri="{FF2B5EF4-FFF2-40B4-BE49-F238E27FC236}">
                  <a16:creationId xmlns:a16="http://schemas.microsoft.com/office/drawing/2014/main" id="{6FBA2B54-449F-B609-355B-752DBB0BE0A0}"/>
                </a:ext>
              </a:extLst>
            </p:cNvPr>
            <p:cNvSpPr/>
            <p:nvPr/>
          </p:nvSpPr>
          <p:spPr>
            <a:xfrm rot="-4855941">
              <a:off x="2551023" y="3828119"/>
              <a:ext cx="424863" cy="424863"/>
            </a:xfrm>
            <a:custGeom>
              <a:avLst/>
              <a:gdLst>
                <a:gd name="connsiteX0" fmla="*/ 424863 w 424863"/>
                <a:gd name="connsiteY0" fmla="*/ 212432 h 424863"/>
                <a:gd name="connsiteX1" fmla="*/ 212432 w 424863"/>
                <a:gd name="connsiteY1" fmla="*/ 424863 h 424863"/>
                <a:gd name="connsiteX2" fmla="*/ 0 w 424863"/>
                <a:gd name="connsiteY2" fmla="*/ 212432 h 424863"/>
                <a:gd name="connsiteX3" fmla="*/ 212432 w 424863"/>
                <a:gd name="connsiteY3" fmla="*/ 0 h 424863"/>
                <a:gd name="connsiteX4" fmla="*/ 424863 w 424863"/>
                <a:gd name="connsiteY4" fmla="*/ 212432 h 4248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4863" h="424863">
                  <a:moveTo>
                    <a:pt x="424863" y="212432"/>
                  </a:moveTo>
                  <a:cubicBezTo>
                    <a:pt x="424863" y="329754"/>
                    <a:pt x="329755" y="424863"/>
                    <a:pt x="212432" y="424863"/>
                  </a:cubicBezTo>
                  <a:cubicBezTo>
                    <a:pt x="95109" y="424863"/>
                    <a:pt x="0" y="329754"/>
                    <a:pt x="0" y="212432"/>
                  </a:cubicBezTo>
                  <a:cubicBezTo>
                    <a:pt x="0" y="95109"/>
                    <a:pt x="95109" y="0"/>
                    <a:pt x="212432" y="0"/>
                  </a:cubicBezTo>
                  <a:cubicBezTo>
                    <a:pt x="329755" y="0"/>
                    <a:pt x="424863" y="95109"/>
                    <a:pt x="424863" y="212432"/>
                  </a:cubicBezTo>
                  <a:close/>
                </a:path>
              </a:pathLst>
            </a:custGeom>
            <a:noFill/>
            <a:ln w="6626" cap="rnd">
              <a:solidFill>
                <a:srgbClr val="000000"/>
              </a:solidFill>
              <a:custDash>
                <a:ds d="266948" sp="360105"/>
              </a:custDash>
              <a:round/>
            </a:ln>
          </p:spPr>
          <p:txBody>
            <a:bodyPr rtlCol="0" anchor="ctr"/>
            <a:lstStyle/>
            <a:p>
              <a:endParaRPr lang="fr-FR"/>
            </a:p>
          </p:txBody>
        </p:sp>
        <p:sp>
          <p:nvSpPr>
            <p:cNvPr id="54" name="Forme libre : forme 53">
              <a:extLst>
                <a:ext uri="{FF2B5EF4-FFF2-40B4-BE49-F238E27FC236}">
                  <a16:creationId xmlns:a16="http://schemas.microsoft.com/office/drawing/2014/main" id="{67EBD426-7CEC-9464-E923-5EE34604D39B}"/>
                </a:ext>
              </a:extLst>
            </p:cNvPr>
            <p:cNvSpPr/>
            <p:nvPr/>
          </p:nvSpPr>
          <p:spPr>
            <a:xfrm>
              <a:off x="2670312" y="3947424"/>
              <a:ext cx="186325" cy="186325"/>
            </a:xfrm>
            <a:custGeom>
              <a:avLst/>
              <a:gdLst>
                <a:gd name="connsiteX0" fmla="*/ 186326 w 186325"/>
                <a:gd name="connsiteY0" fmla="*/ 93163 h 186325"/>
                <a:gd name="connsiteX1" fmla="*/ 93163 w 186325"/>
                <a:gd name="connsiteY1" fmla="*/ 186326 h 186325"/>
                <a:gd name="connsiteX2" fmla="*/ 0 w 186325"/>
                <a:gd name="connsiteY2" fmla="*/ 93163 h 186325"/>
                <a:gd name="connsiteX3" fmla="*/ 93163 w 186325"/>
                <a:gd name="connsiteY3" fmla="*/ 0 h 186325"/>
                <a:gd name="connsiteX4" fmla="*/ 186326 w 186325"/>
                <a:gd name="connsiteY4" fmla="*/ 93163 h 1863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6325" h="186325">
                  <a:moveTo>
                    <a:pt x="186326" y="93163"/>
                  </a:moveTo>
                  <a:cubicBezTo>
                    <a:pt x="186326" y="144648"/>
                    <a:pt x="144581" y="186326"/>
                    <a:pt x="93163" y="186326"/>
                  </a:cubicBezTo>
                  <a:cubicBezTo>
                    <a:pt x="41678" y="186326"/>
                    <a:pt x="0" y="144581"/>
                    <a:pt x="0" y="93163"/>
                  </a:cubicBezTo>
                  <a:cubicBezTo>
                    <a:pt x="0" y="41678"/>
                    <a:pt x="41744" y="0"/>
                    <a:pt x="93163" y="0"/>
                  </a:cubicBezTo>
                  <a:cubicBezTo>
                    <a:pt x="144581" y="0"/>
                    <a:pt x="186326" y="41678"/>
                    <a:pt x="186326" y="93163"/>
                  </a:cubicBezTo>
                  <a:close/>
                </a:path>
              </a:pathLst>
            </a:custGeom>
            <a:noFill/>
            <a:ln w="6626" cap="rnd">
              <a:solidFill>
                <a:srgbClr val="000000"/>
              </a:solidFill>
              <a:custDash>
                <a:ds d="266948" sp="288083"/>
              </a:custDash>
              <a:round/>
            </a:ln>
          </p:spPr>
          <p:txBody>
            <a:bodyPr rtlCol="0" anchor="ctr"/>
            <a:lstStyle/>
            <a:p>
              <a:endParaRPr lang="fr-FR"/>
            </a:p>
          </p:txBody>
        </p:sp>
      </p:grpSp>
      <p:sp>
        <p:nvSpPr>
          <p:cNvPr id="6" name="TextBox 24">
            <a:extLst>
              <a:ext uri="{FF2B5EF4-FFF2-40B4-BE49-F238E27FC236}">
                <a16:creationId xmlns:a16="http://schemas.microsoft.com/office/drawing/2014/main" id="{80A1B406-7D46-BDE4-2C3E-27F9EF923692}"/>
              </a:ext>
            </a:extLst>
          </p:cNvPr>
          <p:cNvSpPr txBox="1"/>
          <p:nvPr/>
        </p:nvSpPr>
        <p:spPr>
          <a:xfrm>
            <a:off x="375365" y="317388"/>
            <a:ext cx="11481815" cy="636713"/>
          </a:xfrm>
          <a:prstGeom prst="rect">
            <a:avLst/>
          </a:prstGeom>
        </p:spPr>
        <p:txBody>
          <a:bodyPr wrap="square" lIns="0" tIns="0" rIns="0" bIns="0" rtlCol="0" anchor="t">
            <a:spAutoFit/>
          </a:bodyPr>
          <a:lstStyle/>
          <a:p>
            <a:pPr algn="ctr" rtl="1">
              <a:lnSpc>
                <a:spcPts val="4676"/>
              </a:lnSpc>
            </a:pPr>
            <a:r>
              <a:rPr lang="ar-MA" sz="4800" b="1" dirty="0">
                <a:solidFill>
                  <a:srgbClr val="FFFFFF"/>
                </a:solidFill>
                <a:latin typeface="Microsoft Uighur" panose="02000000000000000000" pitchFamily="2" charset="-78"/>
                <a:ea typeface="IBM Plex Sans Arabic Bold"/>
                <a:cs typeface="Microsoft Uighur" panose="02000000000000000000" pitchFamily="2" charset="-78"/>
                <a:sym typeface="IBM Plex Sans Arabic Bold"/>
                <a:rtl/>
              </a:rPr>
              <a:t>المحور الثاني : كيف ينتظم برنامج دعم التعلمات الأساس في الرياضيات؟</a:t>
            </a:r>
          </a:p>
        </p:txBody>
      </p:sp>
      <p:pic>
        <p:nvPicPr>
          <p:cNvPr id="13" name="Google Shape;218;p23" descr="image.png">
            <a:extLst>
              <a:ext uri="{FF2B5EF4-FFF2-40B4-BE49-F238E27FC236}">
                <a16:creationId xmlns:a16="http://schemas.microsoft.com/office/drawing/2014/main" id="{C03BEC37-785D-7BD1-656F-340744FBA77D}"/>
              </a:ext>
            </a:extLst>
          </p:cNvPr>
          <p:cNvPicPr preferRelativeResize="0"/>
          <p:nvPr/>
        </p:nvPicPr>
        <p:blipFill rotWithShape="1">
          <a:blip r:embed="rId2">
            <a:alphaModFix/>
            <a:extLst>
              <a:ext uri="{28A0092B-C50C-407E-A947-70E740481C1C}">
                <a14:useLocalDpi xmlns:a14="http://schemas.microsoft.com/office/drawing/2010/main" val="0"/>
              </a:ext>
            </a:extLst>
          </a:blip>
          <a:srcRect/>
          <a:stretch/>
        </p:blipFill>
        <p:spPr>
          <a:xfrm rot="5400000">
            <a:off x="3762290" y="-1489580"/>
            <a:ext cx="4700787" cy="11359598"/>
          </a:xfrm>
          <a:prstGeom prst="rect">
            <a:avLst/>
          </a:prstGeom>
          <a:noFill/>
          <a:ln>
            <a:noFill/>
          </a:ln>
        </p:spPr>
      </p:pic>
      <p:sp>
        <p:nvSpPr>
          <p:cNvPr id="3" name="ZoneTexte 2">
            <a:extLst>
              <a:ext uri="{FF2B5EF4-FFF2-40B4-BE49-F238E27FC236}">
                <a16:creationId xmlns:a16="http://schemas.microsoft.com/office/drawing/2014/main" id="{1913719A-7F20-7CA1-6928-A03184BFD9D1}"/>
              </a:ext>
            </a:extLst>
          </p:cNvPr>
          <p:cNvSpPr txBox="1"/>
          <p:nvPr/>
        </p:nvSpPr>
        <p:spPr>
          <a:xfrm>
            <a:off x="375365" y="1858309"/>
            <a:ext cx="11136783" cy="4562788"/>
          </a:xfrm>
          <a:prstGeom prst="rect">
            <a:avLst/>
          </a:prstGeom>
          <a:noFill/>
        </p:spPr>
        <p:txBody>
          <a:bodyPr wrap="square">
            <a:spAutoFit/>
          </a:bodyPr>
          <a:lstStyle/>
          <a:p>
            <a:pPr marL="457200" lvl="0" indent="-457200" algn="r" rtl="1">
              <a:lnSpc>
                <a:spcPct val="150000"/>
              </a:lnSpc>
              <a:buFont typeface="Wingdings" panose="05000000000000000000" pitchFamily="2" charset="2"/>
              <a:buChar char="§"/>
              <a:defRPr/>
            </a:pPr>
            <a:r>
              <a:rPr lang="ar-MA" sz="2800" b="1" dirty="0">
                <a:solidFill>
                  <a:prstClr val="black"/>
                </a:solidFill>
                <a:latin typeface="Microsoft Uighur" panose="02000000000000000000" pitchFamily="2" charset="-78"/>
                <a:cs typeface="Microsoft Uighur" panose="02000000000000000000" pitchFamily="2" charset="-78"/>
              </a:rPr>
              <a:t>يتم تخصيص يومين للمعالجة قصد رفع مستوى التحكم الى النسبة المنشودة إذا كانت نسبة التحكم في رائز التصديق أقل قطعا من  70</a:t>
            </a:r>
            <a:r>
              <a:rPr lang="fr-FR" sz="2800" b="1" dirty="0">
                <a:solidFill>
                  <a:prstClr val="black"/>
                </a:solidFill>
                <a:latin typeface="Microsoft Uighur" panose="02000000000000000000" pitchFamily="2" charset="-78"/>
                <a:cs typeface="Microsoft Uighur" panose="02000000000000000000" pitchFamily="2" charset="-78"/>
              </a:rPr>
              <a:t>%</a:t>
            </a:r>
            <a:r>
              <a:rPr lang="ar-MA" sz="2800" b="1" dirty="0">
                <a:solidFill>
                  <a:prstClr val="black"/>
                </a:solidFill>
                <a:latin typeface="Microsoft Uighur" panose="02000000000000000000" pitchFamily="2" charset="-78"/>
                <a:cs typeface="Microsoft Uighur" panose="02000000000000000000" pitchFamily="2" charset="-78"/>
              </a:rPr>
              <a:t> ؛</a:t>
            </a:r>
          </a:p>
          <a:p>
            <a:pPr marL="457200" lvl="0" indent="-457200" algn="r" rtl="1">
              <a:lnSpc>
                <a:spcPct val="150000"/>
              </a:lnSpc>
              <a:buFont typeface="Wingdings" panose="05000000000000000000" pitchFamily="2" charset="2"/>
              <a:buChar char="§"/>
              <a:defRPr/>
            </a:pPr>
            <a:r>
              <a:rPr lang="ar-MA" sz="2800" b="1" dirty="0">
                <a:solidFill>
                  <a:prstClr val="black"/>
                </a:solidFill>
                <a:latin typeface="Microsoft Uighur" panose="02000000000000000000" pitchFamily="2" charset="-78"/>
                <a:cs typeface="Microsoft Uighur" panose="02000000000000000000" pitchFamily="2" charset="-78"/>
              </a:rPr>
              <a:t>يتخذ قرار تخصيص يومين لدعم أنشطة اللبنة بالتنسيق مع المفتش التربوي؛</a:t>
            </a:r>
          </a:p>
          <a:p>
            <a:pPr marL="457200" lvl="0" indent="-457200" algn="r" rtl="1">
              <a:lnSpc>
                <a:spcPct val="150000"/>
              </a:lnSpc>
              <a:buFont typeface="Wingdings" panose="05000000000000000000" pitchFamily="2" charset="2"/>
              <a:buChar char="§"/>
              <a:defRPr/>
            </a:pPr>
            <a:r>
              <a:rPr lang="ar-MA" sz="2800" b="1" dirty="0">
                <a:solidFill>
                  <a:prstClr val="black"/>
                </a:solidFill>
                <a:latin typeface="Microsoft Uighur" panose="02000000000000000000" pitchFamily="2" charset="-78"/>
                <a:cs typeface="Microsoft Uighur" panose="02000000000000000000" pitchFamily="2" charset="-78"/>
              </a:rPr>
              <a:t>يتم اختيار أنشطة اليومين بناء على نتائج رائز التصديق مع التركيز على الفئة المتعثرة؛</a:t>
            </a:r>
          </a:p>
          <a:p>
            <a:pPr marL="457200" lvl="0" indent="-457200" algn="r" rtl="1">
              <a:lnSpc>
                <a:spcPct val="150000"/>
              </a:lnSpc>
              <a:buFont typeface="Wingdings" panose="05000000000000000000" pitchFamily="2" charset="2"/>
              <a:buChar char="§"/>
              <a:defRPr/>
            </a:pPr>
            <a:r>
              <a:rPr lang="ar-MA" sz="2800" b="1" dirty="0">
                <a:solidFill>
                  <a:prstClr val="black"/>
                </a:solidFill>
                <a:latin typeface="Microsoft Uighur" panose="02000000000000000000" pitchFamily="2" charset="-78"/>
                <a:cs typeface="Microsoft Uighur" panose="02000000000000000000" pitchFamily="2" charset="-78"/>
              </a:rPr>
              <a:t>يشرع في تقديم أنشطة اللبنة الموالية مباشرة بعد استيفاء اليومين الإضافيين حتى وإن لم يتم بلوغ نسبة التحكم 70</a:t>
            </a:r>
            <a:r>
              <a:rPr lang="fr-MA" sz="2800" b="1" dirty="0">
                <a:solidFill>
                  <a:prstClr val="black"/>
                </a:solidFill>
                <a:latin typeface="Microsoft Uighur" panose="02000000000000000000" pitchFamily="2" charset="-78"/>
                <a:cs typeface="Microsoft Uighur" panose="02000000000000000000" pitchFamily="2" charset="-78"/>
              </a:rPr>
              <a:t>%</a:t>
            </a:r>
            <a:r>
              <a:rPr lang="ar-MA" sz="2800" b="1" dirty="0">
                <a:solidFill>
                  <a:prstClr val="black"/>
                </a:solidFill>
                <a:latin typeface="Microsoft Uighur" panose="02000000000000000000" pitchFamily="2" charset="-78"/>
                <a:cs typeface="Microsoft Uighur" panose="02000000000000000000" pitchFamily="2" charset="-78"/>
              </a:rPr>
              <a:t>؛</a:t>
            </a:r>
          </a:p>
          <a:p>
            <a:pPr marL="457200" lvl="0" indent="-457200" algn="r" rtl="1">
              <a:lnSpc>
                <a:spcPct val="150000"/>
              </a:lnSpc>
              <a:buFont typeface="Wingdings" panose="05000000000000000000" pitchFamily="2" charset="2"/>
              <a:buChar char="§"/>
              <a:defRPr/>
            </a:pPr>
            <a:r>
              <a:rPr lang="ar-MA" sz="2800" b="1" dirty="0">
                <a:solidFill>
                  <a:prstClr val="black"/>
                </a:solidFill>
                <a:latin typeface="Microsoft Uighur" panose="02000000000000000000" pitchFamily="2" charset="-78"/>
                <a:cs typeface="Microsoft Uighur" panose="02000000000000000000" pitchFamily="2" charset="-78"/>
              </a:rPr>
              <a:t>يقتطع اليومان المخصصان  لدعم أنشطة اللبنة غير المتحكم فيها من زمن الدعم المكثف؛ أي من 24 يوما المخصصة له؛</a:t>
            </a:r>
          </a:p>
          <a:p>
            <a:pPr marL="457200" lvl="0" indent="-457200" algn="r" rtl="1">
              <a:lnSpc>
                <a:spcPct val="150000"/>
              </a:lnSpc>
              <a:buFont typeface="Wingdings" panose="05000000000000000000" pitchFamily="2" charset="2"/>
              <a:buChar char="§"/>
              <a:defRPr/>
            </a:pPr>
            <a:r>
              <a:rPr lang="ar-MA" sz="2800" b="1" dirty="0">
                <a:solidFill>
                  <a:prstClr val="black"/>
                </a:solidFill>
                <a:latin typeface="Microsoft Uighur" panose="02000000000000000000" pitchFamily="2" charset="-78"/>
                <a:cs typeface="Microsoft Uighur" panose="02000000000000000000" pitchFamily="2" charset="-78"/>
              </a:rPr>
              <a:t>يؤثر عدم التحكم في اللبنات على نقطة الوصول بسبب الاقتطاع المتكرر من زمن اللبنات الموالية لحساب أيام المعالجة.</a:t>
            </a:r>
          </a:p>
        </p:txBody>
      </p:sp>
      <p:sp>
        <p:nvSpPr>
          <p:cNvPr id="4" name="Rectangle 3">
            <a:extLst>
              <a:ext uri="{FF2B5EF4-FFF2-40B4-BE49-F238E27FC236}">
                <a16:creationId xmlns:a16="http://schemas.microsoft.com/office/drawing/2014/main" id="{BC31B005-FC74-BC33-1CE0-1C3059CF598B}"/>
              </a:ext>
            </a:extLst>
          </p:cNvPr>
          <p:cNvSpPr/>
          <p:nvPr/>
        </p:nvSpPr>
        <p:spPr>
          <a:xfrm>
            <a:off x="0" y="-85154"/>
            <a:ext cx="12446000" cy="1178860"/>
          </a:xfrm>
          <a:prstGeom prst="rect">
            <a:avLst/>
          </a:prstGeom>
          <a:solidFill>
            <a:srgbClr val="2C3C6A"/>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09630" rtl="1"/>
            <a:endParaRPr lang="fr-FR" sz="1200" dirty="0"/>
          </a:p>
        </p:txBody>
      </p:sp>
      <p:sp>
        <p:nvSpPr>
          <p:cNvPr id="7" name="Freeform 14">
            <a:extLst>
              <a:ext uri="{FF2B5EF4-FFF2-40B4-BE49-F238E27FC236}">
                <a16:creationId xmlns:a16="http://schemas.microsoft.com/office/drawing/2014/main" id="{C330DE42-5817-DA55-B35F-A7A344418BB5}"/>
              </a:ext>
            </a:extLst>
          </p:cNvPr>
          <p:cNvSpPr/>
          <p:nvPr/>
        </p:nvSpPr>
        <p:spPr>
          <a:xfrm rot="-10800000">
            <a:off x="375365" y="770886"/>
            <a:ext cx="4574137" cy="789045"/>
          </a:xfrm>
          <a:custGeom>
            <a:avLst/>
            <a:gdLst/>
            <a:ahLst/>
            <a:cxnLst/>
            <a:rect l="l" t="t" r="r" b="b"/>
            <a:pathLst>
              <a:path w="9738946" h="1826052">
                <a:moveTo>
                  <a:pt x="0" y="0"/>
                </a:moveTo>
                <a:lnTo>
                  <a:pt x="9738946" y="0"/>
                </a:lnTo>
                <a:lnTo>
                  <a:pt x="9738946" y="1826053"/>
                </a:lnTo>
                <a:lnTo>
                  <a:pt x="0" y="1826053"/>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fr-FR"/>
          </a:p>
        </p:txBody>
      </p:sp>
      <p:sp>
        <p:nvSpPr>
          <p:cNvPr id="8" name="TextBox 15">
            <a:extLst>
              <a:ext uri="{FF2B5EF4-FFF2-40B4-BE49-F238E27FC236}">
                <a16:creationId xmlns:a16="http://schemas.microsoft.com/office/drawing/2014/main" id="{2813D5E6-80AE-A1A1-0406-BA74118453B5}"/>
              </a:ext>
            </a:extLst>
          </p:cNvPr>
          <p:cNvSpPr txBox="1"/>
          <p:nvPr/>
        </p:nvSpPr>
        <p:spPr>
          <a:xfrm>
            <a:off x="829443" y="852892"/>
            <a:ext cx="2668497" cy="492443"/>
          </a:xfrm>
          <a:prstGeom prst="rect">
            <a:avLst/>
          </a:prstGeom>
        </p:spPr>
        <p:txBody>
          <a:bodyPr wrap="square" lIns="0" tIns="0" rIns="0" bIns="0" rtlCol="0" anchor="t">
            <a:spAutoFit/>
          </a:bodyPr>
          <a:lstStyle/>
          <a:p>
            <a:pPr lvl="0" algn="ctr" rtl="1">
              <a:defRPr/>
            </a:pPr>
            <a:r>
              <a:rPr lang="ar-SA" sz="3200" b="1" dirty="0">
                <a:latin typeface="Microsoft Uighur" panose="02000000000000000000" pitchFamily="2" charset="-78"/>
                <a:ea typeface="Calibri" panose="020F0502020204030204" pitchFamily="34" charset="0"/>
                <a:cs typeface="Microsoft Uighur" panose="02000000000000000000" pitchFamily="2" charset="-78"/>
              </a:rPr>
              <a:t> التصديق على اللبنات</a:t>
            </a:r>
          </a:p>
        </p:txBody>
      </p:sp>
    </p:spTree>
    <p:extLst>
      <p:ext uri="{BB962C8B-B14F-4D97-AF65-F5344CB8AC3E}">
        <p14:creationId xmlns:p14="http://schemas.microsoft.com/office/powerpoint/2010/main" val="1373708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3" fill="hold" nodeType="withEffect">
                                  <p:stCondLst>
                                    <p:cond delay="0"/>
                                  </p:stCondLst>
                                  <p:childTnLst>
                                    <p:set>
                                      <p:cBhvr>
                                        <p:cTn id="6" dur="1" fill="hold">
                                          <p:stCondLst>
                                            <p:cond delay="0"/>
                                          </p:stCondLst>
                                        </p:cTn>
                                        <p:tgtEl>
                                          <p:spTgt spid="114"/>
                                        </p:tgtEl>
                                        <p:attrNameLst>
                                          <p:attrName>style.visibility</p:attrName>
                                        </p:attrNameLst>
                                      </p:cBhvr>
                                      <p:to>
                                        <p:strVal val="visible"/>
                                      </p:to>
                                    </p:set>
                                    <p:anim calcmode="lin" valueType="num">
                                      <p:cBhvr additive="base">
                                        <p:cTn id="7" dur="500" fill="hold"/>
                                        <p:tgtEl>
                                          <p:spTgt spid="114"/>
                                        </p:tgtEl>
                                        <p:attrNameLst>
                                          <p:attrName>ppt_x</p:attrName>
                                        </p:attrNameLst>
                                      </p:cBhvr>
                                      <p:tavLst>
                                        <p:tav tm="0">
                                          <p:val>
                                            <p:strVal val="1+#ppt_w/2"/>
                                          </p:val>
                                        </p:tav>
                                        <p:tav tm="100000">
                                          <p:val>
                                            <p:strVal val="#ppt_x"/>
                                          </p:val>
                                        </p:tav>
                                      </p:tavLst>
                                    </p:anim>
                                    <p:anim calcmode="lin" valueType="num">
                                      <p:cBhvr additive="base">
                                        <p:cTn id="8" dur="500" fill="hold"/>
                                        <p:tgtEl>
                                          <p:spTgt spid="114"/>
                                        </p:tgtEl>
                                        <p:attrNameLst>
                                          <p:attrName>ppt_y</p:attrName>
                                        </p:attrNameLst>
                                      </p:cBhvr>
                                      <p:tavLst>
                                        <p:tav tm="0">
                                          <p:val>
                                            <p:strVal val="0-#ppt_h/2"/>
                                          </p:val>
                                        </p:tav>
                                        <p:tav tm="100000">
                                          <p:val>
                                            <p:strVal val="#ppt_y"/>
                                          </p:val>
                                        </p:tav>
                                      </p:tavLst>
                                    </p:anim>
                                  </p:childTnLst>
                                </p:cTn>
                              </p:par>
                            </p:childTnLst>
                          </p:cTn>
                        </p:par>
                        <p:par>
                          <p:cTn id="9" fill="hold">
                            <p:stCondLst>
                              <p:cond delay="500"/>
                            </p:stCondLst>
                            <p:childTnLst>
                              <p:par>
                                <p:cTn id="10" presetID="22" presetClass="entr" presetSubtype="4" fill="hold" nodeType="afterEffect">
                                  <p:stCondLst>
                                    <p:cond delay="0"/>
                                  </p:stCondLst>
                                  <p:childTnLst>
                                    <p:set>
                                      <p:cBhvr>
                                        <p:cTn id="11" dur="1" fill="hold">
                                          <p:stCondLst>
                                            <p:cond delay="0"/>
                                          </p:stCondLst>
                                        </p:cTn>
                                        <p:tgtEl>
                                          <p:spTgt spid="43"/>
                                        </p:tgtEl>
                                        <p:attrNameLst>
                                          <p:attrName>style.visibility</p:attrName>
                                        </p:attrNameLst>
                                      </p:cBhvr>
                                      <p:to>
                                        <p:strVal val="visible"/>
                                      </p:to>
                                    </p:set>
                                    <p:animEffect transition="in" filter="wipe(down)">
                                      <p:cBhvr>
                                        <p:cTn id="12" dur="500"/>
                                        <p:tgtEl>
                                          <p:spTgt spid="43"/>
                                        </p:tgtEl>
                                      </p:cBhvr>
                                    </p:animEffect>
                                  </p:childTnLst>
                                </p:cTn>
                              </p:par>
                              <p:par>
                                <p:cTn id="13" presetID="22" presetClass="entr" presetSubtype="4" fill="hold" nodeType="withEffect">
                                  <p:stCondLst>
                                    <p:cond delay="0"/>
                                  </p:stCondLst>
                                  <p:childTnLst>
                                    <p:set>
                                      <p:cBhvr>
                                        <p:cTn id="14" dur="1" fill="hold">
                                          <p:stCondLst>
                                            <p:cond delay="0"/>
                                          </p:stCondLst>
                                        </p:cTn>
                                        <p:tgtEl>
                                          <p:spTgt spid="52"/>
                                        </p:tgtEl>
                                        <p:attrNameLst>
                                          <p:attrName>style.visibility</p:attrName>
                                        </p:attrNameLst>
                                      </p:cBhvr>
                                      <p:to>
                                        <p:strVal val="visible"/>
                                      </p:to>
                                    </p:set>
                                    <p:animEffect transition="in" filter="wipe(down)">
                                      <p:cBhvr>
                                        <p:cTn id="15" dur="500"/>
                                        <p:tgtEl>
                                          <p:spTgt spid="5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B0E179-AC55-FEEA-E5E6-6D8128398C1E}"/>
            </a:ext>
          </a:extLst>
        </p:cNvPr>
        <p:cNvGrpSpPr/>
        <p:nvPr/>
      </p:nvGrpSpPr>
      <p:grpSpPr>
        <a:xfrm>
          <a:off x="0" y="0"/>
          <a:ext cx="0" cy="0"/>
          <a:chOff x="0" y="0"/>
          <a:chExt cx="0" cy="0"/>
        </a:xfrm>
      </p:grpSpPr>
      <p:grpSp>
        <p:nvGrpSpPr>
          <p:cNvPr id="43" name="Graphique 2">
            <a:extLst>
              <a:ext uri="{FF2B5EF4-FFF2-40B4-BE49-F238E27FC236}">
                <a16:creationId xmlns:a16="http://schemas.microsoft.com/office/drawing/2014/main" id="{AAE7A88E-A6BD-DBD6-65AA-DA67C81EC1BE}"/>
              </a:ext>
            </a:extLst>
          </p:cNvPr>
          <p:cNvGrpSpPr/>
          <p:nvPr/>
        </p:nvGrpSpPr>
        <p:grpSpPr>
          <a:xfrm rot="5400000">
            <a:off x="392634" y="437201"/>
            <a:ext cx="770769" cy="805311"/>
            <a:chOff x="5512175" y="2976372"/>
            <a:chExt cx="371126" cy="387758"/>
          </a:xfrm>
          <a:solidFill>
            <a:srgbClr val="098661"/>
          </a:solidFill>
        </p:grpSpPr>
        <p:grpSp>
          <p:nvGrpSpPr>
            <p:cNvPr id="44" name="Graphique 2">
              <a:extLst>
                <a:ext uri="{FF2B5EF4-FFF2-40B4-BE49-F238E27FC236}">
                  <a16:creationId xmlns:a16="http://schemas.microsoft.com/office/drawing/2014/main" id="{15751AD8-B8EF-A051-9599-5EC7586B9E47}"/>
                </a:ext>
              </a:extLst>
            </p:cNvPr>
            <p:cNvGrpSpPr/>
            <p:nvPr/>
          </p:nvGrpSpPr>
          <p:grpSpPr>
            <a:xfrm>
              <a:off x="5512175" y="2976372"/>
              <a:ext cx="27696" cy="387758"/>
              <a:chOff x="5512175" y="2976372"/>
              <a:chExt cx="27696" cy="387758"/>
            </a:xfrm>
            <a:grpFill/>
          </p:grpSpPr>
          <p:sp>
            <p:nvSpPr>
              <p:cNvPr id="45" name="Forme libre : forme 44">
                <a:extLst>
                  <a:ext uri="{FF2B5EF4-FFF2-40B4-BE49-F238E27FC236}">
                    <a16:creationId xmlns:a16="http://schemas.microsoft.com/office/drawing/2014/main" id="{FB5B3FDE-E23B-1D1A-79ED-B2AB68463571}"/>
                  </a:ext>
                </a:extLst>
              </p:cNvPr>
              <p:cNvSpPr/>
              <p:nvPr/>
            </p:nvSpPr>
            <p:spPr>
              <a:xfrm>
                <a:off x="5512175" y="2976372"/>
                <a:ext cx="27696" cy="27696"/>
              </a:xfrm>
              <a:custGeom>
                <a:avLst/>
                <a:gdLst>
                  <a:gd name="connsiteX0" fmla="*/ 0 w 27696"/>
                  <a:gd name="connsiteY0" fmla="*/ 13848 h 27696"/>
                  <a:gd name="connsiteX1" fmla="*/ 13848 w 27696"/>
                  <a:gd name="connsiteY1" fmla="*/ 0 h 27696"/>
                  <a:gd name="connsiteX2" fmla="*/ 27697 w 27696"/>
                  <a:gd name="connsiteY2" fmla="*/ 13848 h 27696"/>
                  <a:gd name="connsiteX3" fmla="*/ 13848 w 27696"/>
                  <a:gd name="connsiteY3" fmla="*/ 27697 h 27696"/>
                  <a:gd name="connsiteX4" fmla="*/ 0 w 27696"/>
                  <a:gd name="connsiteY4" fmla="*/ 13848 h 276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696" h="27696">
                    <a:moveTo>
                      <a:pt x="0" y="13848"/>
                    </a:moveTo>
                    <a:cubicBezTo>
                      <a:pt x="0" y="6229"/>
                      <a:pt x="6228" y="0"/>
                      <a:pt x="13848" y="0"/>
                    </a:cubicBezTo>
                    <a:cubicBezTo>
                      <a:pt x="21468" y="0"/>
                      <a:pt x="27697" y="6229"/>
                      <a:pt x="27697" y="13848"/>
                    </a:cubicBezTo>
                    <a:cubicBezTo>
                      <a:pt x="27697" y="21468"/>
                      <a:pt x="21468" y="27697"/>
                      <a:pt x="13848" y="27697"/>
                    </a:cubicBezTo>
                    <a:cubicBezTo>
                      <a:pt x="6228" y="27697"/>
                      <a:pt x="0" y="21535"/>
                      <a:pt x="0" y="13848"/>
                    </a:cubicBezTo>
                    <a:close/>
                  </a:path>
                </a:pathLst>
              </a:custGeom>
              <a:grpFill/>
              <a:ln w="6626" cap="flat">
                <a:noFill/>
                <a:prstDash val="solid"/>
                <a:miter/>
              </a:ln>
            </p:spPr>
            <p:txBody>
              <a:bodyPr rtlCol="0" anchor="ctr"/>
              <a:lstStyle/>
              <a:p>
                <a:endParaRPr lang="fr-FR" b="1">
                  <a:latin typeface="Microsoft Uighur" panose="02000000000000000000" pitchFamily="2" charset="-78"/>
                  <a:cs typeface="Microsoft Uighur" panose="02000000000000000000" pitchFamily="2" charset="-78"/>
                </a:endParaRPr>
              </a:p>
            </p:txBody>
          </p:sp>
          <p:sp>
            <p:nvSpPr>
              <p:cNvPr id="46" name="Forme libre : forme 45">
                <a:extLst>
                  <a:ext uri="{FF2B5EF4-FFF2-40B4-BE49-F238E27FC236}">
                    <a16:creationId xmlns:a16="http://schemas.microsoft.com/office/drawing/2014/main" id="{8DD6EE06-8D30-7AD9-7239-27C248BB8CFD}"/>
                  </a:ext>
                </a:extLst>
              </p:cNvPr>
              <p:cNvSpPr/>
              <p:nvPr/>
            </p:nvSpPr>
            <p:spPr>
              <a:xfrm>
                <a:off x="5512175" y="3156402"/>
                <a:ext cx="27696" cy="27697"/>
              </a:xfrm>
              <a:custGeom>
                <a:avLst/>
                <a:gdLst>
                  <a:gd name="connsiteX0" fmla="*/ 0 w 27696"/>
                  <a:gd name="connsiteY0" fmla="*/ 13849 h 27697"/>
                  <a:gd name="connsiteX1" fmla="*/ 13848 w 27696"/>
                  <a:gd name="connsiteY1" fmla="*/ 0 h 27697"/>
                  <a:gd name="connsiteX2" fmla="*/ 27697 w 27696"/>
                  <a:gd name="connsiteY2" fmla="*/ 13849 h 27697"/>
                  <a:gd name="connsiteX3" fmla="*/ 13848 w 27696"/>
                  <a:gd name="connsiteY3" fmla="*/ 27697 h 27697"/>
                  <a:gd name="connsiteX4" fmla="*/ 0 w 27696"/>
                  <a:gd name="connsiteY4" fmla="*/ 13849 h 276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696" h="27697">
                    <a:moveTo>
                      <a:pt x="0" y="13849"/>
                    </a:moveTo>
                    <a:cubicBezTo>
                      <a:pt x="0" y="6229"/>
                      <a:pt x="6228" y="0"/>
                      <a:pt x="13848" y="0"/>
                    </a:cubicBezTo>
                    <a:cubicBezTo>
                      <a:pt x="21468" y="0"/>
                      <a:pt x="27697" y="6229"/>
                      <a:pt x="27697" y="13849"/>
                    </a:cubicBezTo>
                    <a:cubicBezTo>
                      <a:pt x="27697" y="21469"/>
                      <a:pt x="21468" y="27697"/>
                      <a:pt x="13848" y="27697"/>
                    </a:cubicBezTo>
                    <a:cubicBezTo>
                      <a:pt x="6228" y="27697"/>
                      <a:pt x="0" y="21469"/>
                      <a:pt x="0" y="13849"/>
                    </a:cubicBezTo>
                    <a:close/>
                  </a:path>
                </a:pathLst>
              </a:custGeom>
              <a:grpFill/>
              <a:ln w="6626" cap="flat">
                <a:noFill/>
                <a:prstDash val="solid"/>
                <a:miter/>
              </a:ln>
            </p:spPr>
            <p:txBody>
              <a:bodyPr rtlCol="0" anchor="ctr"/>
              <a:lstStyle/>
              <a:p>
                <a:endParaRPr lang="fr-FR" b="1">
                  <a:latin typeface="Microsoft Uighur" panose="02000000000000000000" pitchFamily="2" charset="-78"/>
                  <a:cs typeface="Microsoft Uighur" panose="02000000000000000000" pitchFamily="2" charset="-78"/>
                </a:endParaRPr>
              </a:p>
            </p:txBody>
          </p:sp>
          <p:sp>
            <p:nvSpPr>
              <p:cNvPr id="47" name="Forme libre : forme 46">
                <a:extLst>
                  <a:ext uri="{FF2B5EF4-FFF2-40B4-BE49-F238E27FC236}">
                    <a16:creationId xmlns:a16="http://schemas.microsoft.com/office/drawing/2014/main" id="{C6FBB09B-5C60-CD7F-BF1D-0E3CA55BE393}"/>
                  </a:ext>
                </a:extLst>
              </p:cNvPr>
              <p:cNvSpPr/>
              <p:nvPr/>
            </p:nvSpPr>
            <p:spPr>
              <a:xfrm>
                <a:off x="5512175" y="3336433"/>
                <a:ext cx="27696" cy="27696"/>
              </a:xfrm>
              <a:custGeom>
                <a:avLst/>
                <a:gdLst>
                  <a:gd name="connsiteX0" fmla="*/ 0 w 27696"/>
                  <a:gd name="connsiteY0" fmla="*/ 13848 h 27696"/>
                  <a:gd name="connsiteX1" fmla="*/ 13848 w 27696"/>
                  <a:gd name="connsiteY1" fmla="*/ 0 h 27696"/>
                  <a:gd name="connsiteX2" fmla="*/ 27697 w 27696"/>
                  <a:gd name="connsiteY2" fmla="*/ 13848 h 27696"/>
                  <a:gd name="connsiteX3" fmla="*/ 13848 w 27696"/>
                  <a:gd name="connsiteY3" fmla="*/ 27697 h 27696"/>
                  <a:gd name="connsiteX4" fmla="*/ 0 w 27696"/>
                  <a:gd name="connsiteY4" fmla="*/ 13848 h 276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696" h="27696">
                    <a:moveTo>
                      <a:pt x="0" y="13848"/>
                    </a:moveTo>
                    <a:cubicBezTo>
                      <a:pt x="0" y="6229"/>
                      <a:pt x="6228" y="0"/>
                      <a:pt x="13848" y="0"/>
                    </a:cubicBezTo>
                    <a:cubicBezTo>
                      <a:pt x="21468" y="0"/>
                      <a:pt x="27697" y="6229"/>
                      <a:pt x="27697" y="13848"/>
                    </a:cubicBezTo>
                    <a:cubicBezTo>
                      <a:pt x="27697" y="21468"/>
                      <a:pt x="21468" y="27697"/>
                      <a:pt x="13848" y="27697"/>
                    </a:cubicBezTo>
                    <a:cubicBezTo>
                      <a:pt x="6228" y="27697"/>
                      <a:pt x="0" y="21468"/>
                      <a:pt x="0" y="13848"/>
                    </a:cubicBezTo>
                    <a:close/>
                  </a:path>
                </a:pathLst>
              </a:custGeom>
              <a:grpFill/>
              <a:ln w="6626" cap="flat">
                <a:noFill/>
                <a:prstDash val="solid"/>
                <a:miter/>
              </a:ln>
            </p:spPr>
            <p:txBody>
              <a:bodyPr rtlCol="0" anchor="ctr"/>
              <a:lstStyle/>
              <a:p>
                <a:endParaRPr lang="fr-FR" b="1">
                  <a:latin typeface="Microsoft Uighur" panose="02000000000000000000" pitchFamily="2" charset="-78"/>
                  <a:cs typeface="Microsoft Uighur" panose="02000000000000000000" pitchFamily="2" charset="-78"/>
                </a:endParaRPr>
              </a:p>
            </p:txBody>
          </p:sp>
        </p:grpSp>
        <p:grpSp>
          <p:nvGrpSpPr>
            <p:cNvPr id="48" name="Graphique 2">
              <a:extLst>
                <a:ext uri="{FF2B5EF4-FFF2-40B4-BE49-F238E27FC236}">
                  <a16:creationId xmlns:a16="http://schemas.microsoft.com/office/drawing/2014/main" id="{76E47E1C-16B2-FD87-6877-19A91280B0C1}"/>
                </a:ext>
              </a:extLst>
            </p:cNvPr>
            <p:cNvGrpSpPr/>
            <p:nvPr/>
          </p:nvGrpSpPr>
          <p:grpSpPr>
            <a:xfrm>
              <a:off x="5683923" y="3156402"/>
              <a:ext cx="27696" cy="207727"/>
              <a:chOff x="5683923" y="3156402"/>
              <a:chExt cx="27696" cy="207727"/>
            </a:xfrm>
            <a:grpFill/>
          </p:grpSpPr>
          <p:sp>
            <p:nvSpPr>
              <p:cNvPr id="49" name="Forme libre : forme 48">
                <a:extLst>
                  <a:ext uri="{FF2B5EF4-FFF2-40B4-BE49-F238E27FC236}">
                    <a16:creationId xmlns:a16="http://schemas.microsoft.com/office/drawing/2014/main" id="{AB2B904C-4114-2252-3387-68494E589163}"/>
                  </a:ext>
                </a:extLst>
              </p:cNvPr>
              <p:cNvSpPr/>
              <p:nvPr/>
            </p:nvSpPr>
            <p:spPr>
              <a:xfrm>
                <a:off x="5683923" y="3156402"/>
                <a:ext cx="27696" cy="27697"/>
              </a:xfrm>
              <a:custGeom>
                <a:avLst/>
                <a:gdLst>
                  <a:gd name="connsiteX0" fmla="*/ 0 w 27696"/>
                  <a:gd name="connsiteY0" fmla="*/ 13849 h 27697"/>
                  <a:gd name="connsiteX1" fmla="*/ 13848 w 27696"/>
                  <a:gd name="connsiteY1" fmla="*/ 0 h 27697"/>
                  <a:gd name="connsiteX2" fmla="*/ 27697 w 27696"/>
                  <a:gd name="connsiteY2" fmla="*/ 13849 h 27697"/>
                  <a:gd name="connsiteX3" fmla="*/ 13848 w 27696"/>
                  <a:gd name="connsiteY3" fmla="*/ 27697 h 27697"/>
                  <a:gd name="connsiteX4" fmla="*/ 0 w 27696"/>
                  <a:gd name="connsiteY4" fmla="*/ 13849 h 276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696" h="27697">
                    <a:moveTo>
                      <a:pt x="0" y="13849"/>
                    </a:moveTo>
                    <a:cubicBezTo>
                      <a:pt x="0" y="6229"/>
                      <a:pt x="6229" y="0"/>
                      <a:pt x="13848" y="0"/>
                    </a:cubicBezTo>
                    <a:cubicBezTo>
                      <a:pt x="21468" y="0"/>
                      <a:pt x="27697" y="6229"/>
                      <a:pt x="27697" y="13849"/>
                    </a:cubicBezTo>
                    <a:cubicBezTo>
                      <a:pt x="27697" y="21469"/>
                      <a:pt x="21468" y="27697"/>
                      <a:pt x="13848" y="27697"/>
                    </a:cubicBezTo>
                    <a:cubicBezTo>
                      <a:pt x="6229" y="27697"/>
                      <a:pt x="0" y="21469"/>
                      <a:pt x="0" y="13849"/>
                    </a:cubicBezTo>
                    <a:close/>
                  </a:path>
                </a:pathLst>
              </a:custGeom>
              <a:grpFill/>
              <a:ln w="6626" cap="flat">
                <a:noFill/>
                <a:prstDash val="solid"/>
                <a:miter/>
              </a:ln>
            </p:spPr>
            <p:txBody>
              <a:bodyPr rtlCol="0" anchor="ctr"/>
              <a:lstStyle/>
              <a:p>
                <a:endParaRPr lang="fr-FR" b="1">
                  <a:latin typeface="Microsoft Uighur" panose="02000000000000000000" pitchFamily="2" charset="-78"/>
                  <a:cs typeface="Microsoft Uighur" panose="02000000000000000000" pitchFamily="2" charset="-78"/>
                </a:endParaRPr>
              </a:p>
            </p:txBody>
          </p:sp>
          <p:sp>
            <p:nvSpPr>
              <p:cNvPr id="50" name="Forme libre : forme 49">
                <a:extLst>
                  <a:ext uri="{FF2B5EF4-FFF2-40B4-BE49-F238E27FC236}">
                    <a16:creationId xmlns:a16="http://schemas.microsoft.com/office/drawing/2014/main" id="{49C153B9-088B-D192-BC54-5FECC9E87939}"/>
                  </a:ext>
                </a:extLst>
              </p:cNvPr>
              <p:cNvSpPr/>
              <p:nvPr/>
            </p:nvSpPr>
            <p:spPr>
              <a:xfrm>
                <a:off x="5683923" y="3336433"/>
                <a:ext cx="27696" cy="27696"/>
              </a:xfrm>
              <a:custGeom>
                <a:avLst/>
                <a:gdLst>
                  <a:gd name="connsiteX0" fmla="*/ 0 w 27696"/>
                  <a:gd name="connsiteY0" fmla="*/ 13848 h 27696"/>
                  <a:gd name="connsiteX1" fmla="*/ 13848 w 27696"/>
                  <a:gd name="connsiteY1" fmla="*/ 0 h 27696"/>
                  <a:gd name="connsiteX2" fmla="*/ 27697 w 27696"/>
                  <a:gd name="connsiteY2" fmla="*/ 13848 h 27696"/>
                  <a:gd name="connsiteX3" fmla="*/ 13848 w 27696"/>
                  <a:gd name="connsiteY3" fmla="*/ 27697 h 27696"/>
                  <a:gd name="connsiteX4" fmla="*/ 0 w 27696"/>
                  <a:gd name="connsiteY4" fmla="*/ 13848 h 276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696" h="27696">
                    <a:moveTo>
                      <a:pt x="0" y="13848"/>
                    </a:moveTo>
                    <a:cubicBezTo>
                      <a:pt x="0" y="6229"/>
                      <a:pt x="6229" y="0"/>
                      <a:pt x="13848" y="0"/>
                    </a:cubicBezTo>
                    <a:cubicBezTo>
                      <a:pt x="21468" y="0"/>
                      <a:pt x="27697" y="6229"/>
                      <a:pt x="27697" y="13848"/>
                    </a:cubicBezTo>
                    <a:cubicBezTo>
                      <a:pt x="27697" y="21468"/>
                      <a:pt x="21468" y="27697"/>
                      <a:pt x="13848" y="27697"/>
                    </a:cubicBezTo>
                    <a:cubicBezTo>
                      <a:pt x="6229" y="27697"/>
                      <a:pt x="0" y="21468"/>
                      <a:pt x="0" y="13848"/>
                    </a:cubicBezTo>
                    <a:close/>
                  </a:path>
                </a:pathLst>
              </a:custGeom>
              <a:grpFill/>
              <a:ln w="6626" cap="flat">
                <a:noFill/>
                <a:prstDash val="solid"/>
                <a:miter/>
              </a:ln>
            </p:spPr>
            <p:txBody>
              <a:bodyPr rtlCol="0" anchor="ctr"/>
              <a:lstStyle/>
              <a:p>
                <a:endParaRPr lang="fr-FR" b="1">
                  <a:latin typeface="Microsoft Uighur" panose="02000000000000000000" pitchFamily="2" charset="-78"/>
                  <a:cs typeface="Microsoft Uighur" panose="02000000000000000000" pitchFamily="2" charset="-78"/>
                </a:endParaRPr>
              </a:p>
            </p:txBody>
          </p:sp>
        </p:grpSp>
        <p:sp>
          <p:nvSpPr>
            <p:cNvPr id="51" name="Forme libre : forme 50">
              <a:extLst>
                <a:ext uri="{FF2B5EF4-FFF2-40B4-BE49-F238E27FC236}">
                  <a16:creationId xmlns:a16="http://schemas.microsoft.com/office/drawing/2014/main" id="{B0FB66E6-A2F9-9220-2456-B5CD3F9CF62E}"/>
                </a:ext>
              </a:extLst>
            </p:cNvPr>
            <p:cNvSpPr/>
            <p:nvPr/>
          </p:nvSpPr>
          <p:spPr>
            <a:xfrm>
              <a:off x="5855605" y="3336433"/>
              <a:ext cx="27696" cy="27696"/>
            </a:xfrm>
            <a:custGeom>
              <a:avLst/>
              <a:gdLst>
                <a:gd name="connsiteX0" fmla="*/ 0 w 27696"/>
                <a:gd name="connsiteY0" fmla="*/ 13848 h 27696"/>
                <a:gd name="connsiteX1" fmla="*/ 13848 w 27696"/>
                <a:gd name="connsiteY1" fmla="*/ 0 h 27696"/>
                <a:gd name="connsiteX2" fmla="*/ 27697 w 27696"/>
                <a:gd name="connsiteY2" fmla="*/ 13848 h 27696"/>
                <a:gd name="connsiteX3" fmla="*/ 13848 w 27696"/>
                <a:gd name="connsiteY3" fmla="*/ 27697 h 27696"/>
                <a:gd name="connsiteX4" fmla="*/ 0 w 27696"/>
                <a:gd name="connsiteY4" fmla="*/ 13848 h 276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696" h="27696">
                  <a:moveTo>
                    <a:pt x="0" y="13848"/>
                  </a:moveTo>
                  <a:cubicBezTo>
                    <a:pt x="0" y="6229"/>
                    <a:pt x="6229" y="0"/>
                    <a:pt x="13848" y="0"/>
                  </a:cubicBezTo>
                  <a:cubicBezTo>
                    <a:pt x="21468" y="0"/>
                    <a:pt x="27697" y="6229"/>
                    <a:pt x="27697" y="13848"/>
                  </a:cubicBezTo>
                  <a:cubicBezTo>
                    <a:pt x="27697" y="21468"/>
                    <a:pt x="21468" y="27697"/>
                    <a:pt x="13848" y="27697"/>
                  </a:cubicBezTo>
                  <a:cubicBezTo>
                    <a:pt x="6229" y="27697"/>
                    <a:pt x="0" y="21468"/>
                    <a:pt x="0" y="13848"/>
                  </a:cubicBezTo>
                  <a:close/>
                </a:path>
              </a:pathLst>
            </a:custGeom>
            <a:grpFill/>
            <a:ln w="6626" cap="flat">
              <a:noFill/>
              <a:prstDash val="solid"/>
              <a:miter/>
            </a:ln>
          </p:spPr>
          <p:txBody>
            <a:bodyPr rtlCol="0" anchor="ctr"/>
            <a:lstStyle/>
            <a:p>
              <a:endParaRPr lang="fr-FR" b="1">
                <a:latin typeface="Microsoft Uighur" panose="02000000000000000000" pitchFamily="2" charset="-78"/>
                <a:cs typeface="Microsoft Uighur" panose="02000000000000000000" pitchFamily="2" charset="-78"/>
              </a:endParaRPr>
            </a:p>
          </p:txBody>
        </p:sp>
      </p:grpSp>
      <p:grpSp>
        <p:nvGrpSpPr>
          <p:cNvPr id="52" name="Graphique 2">
            <a:extLst>
              <a:ext uri="{FF2B5EF4-FFF2-40B4-BE49-F238E27FC236}">
                <a16:creationId xmlns:a16="http://schemas.microsoft.com/office/drawing/2014/main" id="{FAFBE70C-979A-9E02-F516-58FDCCC0A255}"/>
              </a:ext>
            </a:extLst>
          </p:cNvPr>
          <p:cNvGrpSpPr/>
          <p:nvPr/>
        </p:nvGrpSpPr>
        <p:grpSpPr>
          <a:xfrm>
            <a:off x="-505204" y="2923796"/>
            <a:ext cx="1010408" cy="1010408"/>
            <a:chOff x="2520198" y="3797294"/>
            <a:chExt cx="486512" cy="486512"/>
          </a:xfrm>
          <a:noFill/>
        </p:grpSpPr>
        <p:sp>
          <p:nvSpPr>
            <p:cNvPr id="53" name="Forme libre : forme 52">
              <a:extLst>
                <a:ext uri="{FF2B5EF4-FFF2-40B4-BE49-F238E27FC236}">
                  <a16:creationId xmlns:a16="http://schemas.microsoft.com/office/drawing/2014/main" id="{95465891-26CA-FF10-7E2D-DBA040AB3673}"/>
                </a:ext>
              </a:extLst>
            </p:cNvPr>
            <p:cNvSpPr/>
            <p:nvPr/>
          </p:nvSpPr>
          <p:spPr>
            <a:xfrm rot="-4855941">
              <a:off x="2551023" y="3828119"/>
              <a:ext cx="424863" cy="424863"/>
            </a:xfrm>
            <a:custGeom>
              <a:avLst/>
              <a:gdLst>
                <a:gd name="connsiteX0" fmla="*/ 424863 w 424863"/>
                <a:gd name="connsiteY0" fmla="*/ 212432 h 424863"/>
                <a:gd name="connsiteX1" fmla="*/ 212432 w 424863"/>
                <a:gd name="connsiteY1" fmla="*/ 424863 h 424863"/>
                <a:gd name="connsiteX2" fmla="*/ 0 w 424863"/>
                <a:gd name="connsiteY2" fmla="*/ 212432 h 424863"/>
                <a:gd name="connsiteX3" fmla="*/ 212432 w 424863"/>
                <a:gd name="connsiteY3" fmla="*/ 0 h 424863"/>
                <a:gd name="connsiteX4" fmla="*/ 424863 w 424863"/>
                <a:gd name="connsiteY4" fmla="*/ 212432 h 4248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4863" h="424863">
                  <a:moveTo>
                    <a:pt x="424863" y="212432"/>
                  </a:moveTo>
                  <a:cubicBezTo>
                    <a:pt x="424863" y="329754"/>
                    <a:pt x="329755" y="424863"/>
                    <a:pt x="212432" y="424863"/>
                  </a:cubicBezTo>
                  <a:cubicBezTo>
                    <a:pt x="95109" y="424863"/>
                    <a:pt x="0" y="329754"/>
                    <a:pt x="0" y="212432"/>
                  </a:cubicBezTo>
                  <a:cubicBezTo>
                    <a:pt x="0" y="95109"/>
                    <a:pt x="95109" y="0"/>
                    <a:pt x="212432" y="0"/>
                  </a:cubicBezTo>
                  <a:cubicBezTo>
                    <a:pt x="329755" y="0"/>
                    <a:pt x="424863" y="95109"/>
                    <a:pt x="424863" y="212432"/>
                  </a:cubicBezTo>
                  <a:close/>
                </a:path>
              </a:pathLst>
            </a:custGeom>
            <a:noFill/>
            <a:ln w="6626" cap="rnd">
              <a:solidFill>
                <a:srgbClr val="000000"/>
              </a:solidFill>
              <a:custDash>
                <a:ds d="266948" sp="360105"/>
              </a:custDash>
              <a:round/>
            </a:ln>
          </p:spPr>
          <p:txBody>
            <a:bodyPr rtlCol="0" anchor="ctr"/>
            <a:lstStyle/>
            <a:p>
              <a:endParaRPr lang="fr-FR"/>
            </a:p>
          </p:txBody>
        </p:sp>
        <p:sp>
          <p:nvSpPr>
            <p:cNvPr id="54" name="Forme libre : forme 53">
              <a:extLst>
                <a:ext uri="{FF2B5EF4-FFF2-40B4-BE49-F238E27FC236}">
                  <a16:creationId xmlns:a16="http://schemas.microsoft.com/office/drawing/2014/main" id="{99959161-11D4-7CE8-BB27-7E8637D17323}"/>
                </a:ext>
              </a:extLst>
            </p:cNvPr>
            <p:cNvSpPr/>
            <p:nvPr/>
          </p:nvSpPr>
          <p:spPr>
            <a:xfrm>
              <a:off x="2670312" y="3947424"/>
              <a:ext cx="186325" cy="186325"/>
            </a:xfrm>
            <a:custGeom>
              <a:avLst/>
              <a:gdLst>
                <a:gd name="connsiteX0" fmla="*/ 186326 w 186325"/>
                <a:gd name="connsiteY0" fmla="*/ 93163 h 186325"/>
                <a:gd name="connsiteX1" fmla="*/ 93163 w 186325"/>
                <a:gd name="connsiteY1" fmla="*/ 186326 h 186325"/>
                <a:gd name="connsiteX2" fmla="*/ 0 w 186325"/>
                <a:gd name="connsiteY2" fmla="*/ 93163 h 186325"/>
                <a:gd name="connsiteX3" fmla="*/ 93163 w 186325"/>
                <a:gd name="connsiteY3" fmla="*/ 0 h 186325"/>
                <a:gd name="connsiteX4" fmla="*/ 186326 w 186325"/>
                <a:gd name="connsiteY4" fmla="*/ 93163 h 1863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6325" h="186325">
                  <a:moveTo>
                    <a:pt x="186326" y="93163"/>
                  </a:moveTo>
                  <a:cubicBezTo>
                    <a:pt x="186326" y="144648"/>
                    <a:pt x="144581" y="186326"/>
                    <a:pt x="93163" y="186326"/>
                  </a:cubicBezTo>
                  <a:cubicBezTo>
                    <a:pt x="41678" y="186326"/>
                    <a:pt x="0" y="144581"/>
                    <a:pt x="0" y="93163"/>
                  </a:cubicBezTo>
                  <a:cubicBezTo>
                    <a:pt x="0" y="41678"/>
                    <a:pt x="41744" y="0"/>
                    <a:pt x="93163" y="0"/>
                  </a:cubicBezTo>
                  <a:cubicBezTo>
                    <a:pt x="144581" y="0"/>
                    <a:pt x="186326" y="41678"/>
                    <a:pt x="186326" y="93163"/>
                  </a:cubicBezTo>
                  <a:close/>
                </a:path>
              </a:pathLst>
            </a:custGeom>
            <a:noFill/>
            <a:ln w="6626" cap="rnd">
              <a:solidFill>
                <a:srgbClr val="000000"/>
              </a:solidFill>
              <a:custDash>
                <a:ds d="266948" sp="288083"/>
              </a:custDash>
              <a:round/>
            </a:ln>
          </p:spPr>
          <p:txBody>
            <a:bodyPr rtlCol="0" anchor="ctr"/>
            <a:lstStyle/>
            <a:p>
              <a:endParaRPr lang="fr-FR"/>
            </a:p>
          </p:txBody>
        </p:sp>
      </p:grpSp>
      <p:grpSp>
        <p:nvGrpSpPr>
          <p:cNvPr id="55" name="Graphique 2">
            <a:extLst>
              <a:ext uri="{FF2B5EF4-FFF2-40B4-BE49-F238E27FC236}">
                <a16:creationId xmlns:a16="http://schemas.microsoft.com/office/drawing/2014/main" id="{D1A659E7-CC4E-7174-DF06-9B34E29EE9FC}"/>
              </a:ext>
            </a:extLst>
          </p:cNvPr>
          <p:cNvGrpSpPr/>
          <p:nvPr/>
        </p:nvGrpSpPr>
        <p:grpSpPr>
          <a:xfrm rot="16200000" flipV="1">
            <a:off x="392634" y="5734174"/>
            <a:ext cx="770769" cy="805311"/>
            <a:chOff x="5512175" y="2976372"/>
            <a:chExt cx="371126" cy="387758"/>
          </a:xfrm>
          <a:solidFill>
            <a:srgbClr val="072A40"/>
          </a:solidFill>
        </p:grpSpPr>
        <p:grpSp>
          <p:nvGrpSpPr>
            <p:cNvPr id="60" name="Graphique 2">
              <a:extLst>
                <a:ext uri="{FF2B5EF4-FFF2-40B4-BE49-F238E27FC236}">
                  <a16:creationId xmlns:a16="http://schemas.microsoft.com/office/drawing/2014/main" id="{4FD8ED57-357F-B5AA-C27D-E7AECD3488E7}"/>
                </a:ext>
              </a:extLst>
            </p:cNvPr>
            <p:cNvGrpSpPr/>
            <p:nvPr/>
          </p:nvGrpSpPr>
          <p:grpSpPr>
            <a:xfrm>
              <a:off x="5512175" y="2976372"/>
              <a:ext cx="27696" cy="387758"/>
              <a:chOff x="5512175" y="2976372"/>
              <a:chExt cx="27696" cy="387758"/>
            </a:xfrm>
            <a:grpFill/>
          </p:grpSpPr>
          <p:sp>
            <p:nvSpPr>
              <p:cNvPr id="65" name="Forme libre : forme 64">
                <a:extLst>
                  <a:ext uri="{FF2B5EF4-FFF2-40B4-BE49-F238E27FC236}">
                    <a16:creationId xmlns:a16="http://schemas.microsoft.com/office/drawing/2014/main" id="{9A021EFF-AB22-9926-82AB-4C42A9FBE2DF}"/>
                  </a:ext>
                </a:extLst>
              </p:cNvPr>
              <p:cNvSpPr/>
              <p:nvPr/>
            </p:nvSpPr>
            <p:spPr>
              <a:xfrm>
                <a:off x="5512175" y="2976372"/>
                <a:ext cx="27696" cy="27696"/>
              </a:xfrm>
              <a:custGeom>
                <a:avLst/>
                <a:gdLst>
                  <a:gd name="connsiteX0" fmla="*/ 0 w 27696"/>
                  <a:gd name="connsiteY0" fmla="*/ 13848 h 27696"/>
                  <a:gd name="connsiteX1" fmla="*/ 13848 w 27696"/>
                  <a:gd name="connsiteY1" fmla="*/ 0 h 27696"/>
                  <a:gd name="connsiteX2" fmla="*/ 27697 w 27696"/>
                  <a:gd name="connsiteY2" fmla="*/ 13848 h 27696"/>
                  <a:gd name="connsiteX3" fmla="*/ 13848 w 27696"/>
                  <a:gd name="connsiteY3" fmla="*/ 27697 h 27696"/>
                  <a:gd name="connsiteX4" fmla="*/ 0 w 27696"/>
                  <a:gd name="connsiteY4" fmla="*/ 13848 h 276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696" h="27696">
                    <a:moveTo>
                      <a:pt x="0" y="13848"/>
                    </a:moveTo>
                    <a:cubicBezTo>
                      <a:pt x="0" y="6229"/>
                      <a:pt x="6228" y="0"/>
                      <a:pt x="13848" y="0"/>
                    </a:cubicBezTo>
                    <a:cubicBezTo>
                      <a:pt x="21468" y="0"/>
                      <a:pt x="27697" y="6229"/>
                      <a:pt x="27697" y="13848"/>
                    </a:cubicBezTo>
                    <a:cubicBezTo>
                      <a:pt x="27697" y="21468"/>
                      <a:pt x="21468" y="27697"/>
                      <a:pt x="13848" y="27697"/>
                    </a:cubicBezTo>
                    <a:cubicBezTo>
                      <a:pt x="6228" y="27697"/>
                      <a:pt x="0" y="21535"/>
                      <a:pt x="0" y="13848"/>
                    </a:cubicBezTo>
                    <a:close/>
                  </a:path>
                </a:pathLst>
              </a:custGeom>
              <a:grpFill/>
              <a:ln w="6626" cap="flat">
                <a:noFill/>
                <a:prstDash val="solid"/>
                <a:miter/>
              </a:ln>
            </p:spPr>
            <p:txBody>
              <a:bodyPr rtlCol="0" anchor="ctr"/>
              <a:lstStyle/>
              <a:p>
                <a:endParaRPr lang="fr-FR" b="1">
                  <a:latin typeface="Microsoft Uighur" panose="02000000000000000000" pitchFamily="2" charset="-78"/>
                  <a:cs typeface="Microsoft Uighur" panose="02000000000000000000" pitchFamily="2" charset="-78"/>
                </a:endParaRPr>
              </a:p>
            </p:txBody>
          </p:sp>
          <p:sp>
            <p:nvSpPr>
              <p:cNvPr id="66" name="Forme libre : forme 65">
                <a:extLst>
                  <a:ext uri="{FF2B5EF4-FFF2-40B4-BE49-F238E27FC236}">
                    <a16:creationId xmlns:a16="http://schemas.microsoft.com/office/drawing/2014/main" id="{E12C4BD6-C084-36BF-BE8F-17E6EF1B7052}"/>
                  </a:ext>
                </a:extLst>
              </p:cNvPr>
              <p:cNvSpPr/>
              <p:nvPr/>
            </p:nvSpPr>
            <p:spPr>
              <a:xfrm>
                <a:off x="5512175" y="3156402"/>
                <a:ext cx="27696" cy="27697"/>
              </a:xfrm>
              <a:custGeom>
                <a:avLst/>
                <a:gdLst>
                  <a:gd name="connsiteX0" fmla="*/ 0 w 27696"/>
                  <a:gd name="connsiteY0" fmla="*/ 13849 h 27697"/>
                  <a:gd name="connsiteX1" fmla="*/ 13848 w 27696"/>
                  <a:gd name="connsiteY1" fmla="*/ 0 h 27697"/>
                  <a:gd name="connsiteX2" fmla="*/ 27697 w 27696"/>
                  <a:gd name="connsiteY2" fmla="*/ 13849 h 27697"/>
                  <a:gd name="connsiteX3" fmla="*/ 13848 w 27696"/>
                  <a:gd name="connsiteY3" fmla="*/ 27697 h 27697"/>
                  <a:gd name="connsiteX4" fmla="*/ 0 w 27696"/>
                  <a:gd name="connsiteY4" fmla="*/ 13849 h 276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696" h="27697">
                    <a:moveTo>
                      <a:pt x="0" y="13849"/>
                    </a:moveTo>
                    <a:cubicBezTo>
                      <a:pt x="0" y="6229"/>
                      <a:pt x="6228" y="0"/>
                      <a:pt x="13848" y="0"/>
                    </a:cubicBezTo>
                    <a:cubicBezTo>
                      <a:pt x="21468" y="0"/>
                      <a:pt x="27697" y="6229"/>
                      <a:pt x="27697" y="13849"/>
                    </a:cubicBezTo>
                    <a:cubicBezTo>
                      <a:pt x="27697" y="21469"/>
                      <a:pt x="21468" y="27697"/>
                      <a:pt x="13848" y="27697"/>
                    </a:cubicBezTo>
                    <a:cubicBezTo>
                      <a:pt x="6228" y="27697"/>
                      <a:pt x="0" y="21469"/>
                      <a:pt x="0" y="13849"/>
                    </a:cubicBezTo>
                    <a:close/>
                  </a:path>
                </a:pathLst>
              </a:custGeom>
              <a:grpFill/>
              <a:ln w="6626" cap="flat">
                <a:noFill/>
                <a:prstDash val="solid"/>
                <a:miter/>
              </a:ln>
            </p:spPr>
            <p:txBody>
              <a:bodyPr rtlCol="0" anchor="ctr"/>
              <a:lstStyle/>
              <a:p>
                <a:endParaRPr lang="fr-FR" b="1">
                  <a:latin typeface="Microsoft Uighur" panose="02000000000000000000" pitchFamily="2" charset="-78"/>
                  <a:cs typeface="Microsoft Uighur" panose="02000000000000000000" pitchFamily="2" charset="-78"/>
                </a:endParaRPr>
              </a:p>
            </p:txBody>
          </p:sp>
          <p:sp>
            <p:nvSpPr>
              <p:cNvPr id="67" name="Forme libre : forme 66">
                <a:extLst>
                  <a:ext uri="{FF2B5EF4-FFF2-40B4-BE49-F238E27FC236}">
                    <a16:creationId xmlns:a16="http://schemas.microsoft.com/office/drawing/2014/main" id="{CD907500-8087-E47E-5077-1A094D7184B6}"/>
                  </a:ext>
                </a:extLst>
              </p:cNvPr>
              <p:cNvSpPr/>
              <p:nvPr/>
            </p:nvSpPr>
            <p:spPr>
              <a:xfrm>
                <a:off x="5512175" y="3336433"/>
                <a:ext cx="27696" cy="27696"/>
              </a:xfrm>
              <a:custGeom>
                <a:avLst/>
                <a:gdLst>
                  <a:gd name="connsiteX0" fmla="*/ 0 w 27696"/>
                  <a:gd name="connsiteY0" fmla="*/ 13848 h 27696"/>
                  <a:gd name="connsiteX1" fmla="*/ 13848 w 27696"/>
                  <a:gd name="connsiteY1" fmla="*/ 0 h 27696"/>
                  <a:gd name="connsiteX2" fmla="*/ 27697 w 27696"/>
                  <a:gd name="connsiteY2" fmla="*/ 13848 h 27696"/>
                  <a:gd name="connsiteX3" fmla="*/ 13848 w 27696"/>
                  <a:gd name="connsiteY3" fmla="*/ 27697 h 27696"/>
                  <a:gd name="connsiteX4" fmla="*/ 0 w 27696"/>
                  <a:gd name="connsiteY4" fmla="*/ 13848 h 276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696" h="27696">
                    <a:moveTo>
                      <a:pt x="0" y="13848"/>
                    </a:moveTo>
                    <a:cubicBezTo>
                      <a:pt x="0" y="6229"/>
                      <a:pt x="6228" y="0"/>
                      <a:pt x="13848" y="0"/>
                    </a:cubicBezTo>
                    <a:cubicBezTo>
                      <a:pt x="21468" y="0"/>
                      <a:pt x="27697" y="6229"/>
                      <a:pt x="27697" y="13848"/>
                    </a:cubicBezTo>
                    <a:cubicBezTo>
                      <a:pt x="27697" y="21468"/>
                      <a:pt x="21468" y="27697"/>
                      <a:pt x="13848" y="27697"/>
                    </a:cubicBezTo>
                    <a:cubicBezTo>
                      <a:pt x="6228" y="27697"/>
                      <a:pt x="0" y="21468"/>
                      <a:pt x="0" y="13848"/>
                    </a:cubicBezTo>
                    <a:close/>
                  </a:path>
                </a:pathLst>
              </a:custGeom>
              <a:grpFill/>
              <a:ln w="6626" cap="flat">
                <a:noFill/>
                <a:prstDash val="solid"/>
                <a:miter/>
              </a:ln>
            </p:spPr>
            <p:txBody>
              <a:bodyPr rtlCol="0" anchor="ctr"/>
              <a:lstStyle/>
              <a:p>
                <a:endParaRPr lang="fr-FR" b="1">
                  <a:latin typeface="Microsoft Uighur" panose="02000000000000000000" pitchFamily="2" charset="-78"/>
                  <a:cs typeface="Microsoft Uighur" panose="02000000000000000000" pitchFamily="2" charset="-78"/>
                </a:endParaRPr>
              </a:p>
            </p:txBody>
          </p:sp>
        </p:grpSp>
        <p:grpSp>
          <p:nvGrpSpPr>
            <p:cNvPr id="61" name="Graphique 2">
              <a:extLst>
                <a:ext uri="{FF2B5EF4-FFF2-40B4-BE49-F238E27FC236}">
                  <a16:creationId xmlns:a16="http://schemas.microsoft.com/office/drawing/2014/main" id="{0C5DC84A-FD39-9CB5-778B-FF0CB734EF18}"/>
                </a:ext>
              </a:extLst>
            </p:cNvPr>
            <p:cNvGrpSpPr/>
            <p:nvPr/>
          </p:nvGrpSpPr>
          <p:grpSpPr>
            <a:xfrm>
              <a:off x="5683923" y="3156402"/>
              <a:ext cx="27696" cy="207727"/>
              <a:chOff x="5683923" y="3156402"/>
              <a:chExt cx="27696" cy="207727"/>
            </a:xfrm>
            <a:grpFill/>
          </p:grpSpPr>
          <p:sp>
            <p:nvSpPr>
              <p:cNvPr id="63" name="Forme libre : forme 62">
                <a:extLst>
                  <a:ext uri="{FF2B5EF4-FFF2-40B4-BE49-F238E27FC236}">
                    <a16:creationId xmlns:a16="http://schemas.microsoft.com/office/drawing/2014/main" id="{54D38C3E-4D36-2079-9D5C-CA1F9FDA079D}"/>
                  </a:ext>
                </a:extLst>
              </p:cNvPr>
              <p:cNvSpPr/>
              <p:nvPr/>
            </p:nvSpPr>
            <p:spPr>
              <a:xfrm>
                <a:off x="5683923" y="3156402"/>
                <a:ext cx="27696" cy="27697"/>
              </a:xfrm>
              <a:custGeom>
                <a:avLst/>
                <a:gdLst>
                  <a:gd name="connsiteX0" fmla="*/ 0 w 27696"/>
                  <a:gd name="connsiteY0" fmla="*/ 13849 h 27697"/>
                  <a:gd name="connsiteX1" fmla="*/ 13848 w 27696"/>
                  <a:gd name="connsiteY1" fmla="*/ 0 h 27697"/>
                  <a:gd name="connsiteX2" fmla="*/ 27697 w 27696"/>
                  <a:gd name="connsiteY2" fmla="*/ 13849 h 27697"/>
                  <a:gd name="connsiteX3" fmla="*/ 13848 w 27696"/>
                  <a:gd name="connsiteY3" fmla="*/ 27697 h 27697"/>
                  <a:gd name="connsiteX4" fmla="*/ 0 w 27696"/>
                  <a:gd name="connsiteY4" fmla="*/ 13849 h 276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696" h="27697">
                    <a:moveTo>
                      <a:pt x="0" y="13849"/>
                    </a:moveTo>
                    <a:cubicBezTo>
                      <a:pt x="0" y="6229"/>
                      <a:pt x="6229" y="0"/>
                      <a:pt x="13848" y="0"/>
                    </a:cubicBezTo>
                    <a:cubicBezTo>
                      <a:pt x="21468" y="0"/>
                      <a:pt x="27697" y="6229"/>
                      <a:pt x="27697" y="13849"/>
                    </a:cubicBezTo>
                    <a:cubicBezTo>
                      <a:pt x="27697" y="21469"/>
                      <a:pt x="21468" y="27697"/>
                      <a:pt x="13848" y="27697"/>
                    </a:cubicBezTo>
                    <a:cubicBezTo>
                      <a:pt x="6229" y="27697"/>
                      <a:pt x="0" y="21469"/>
                      <a:pt x="0" y="13849"/>
                    </a:cubicBezTo>
                    <a:close/>
                  </a:path>
                </a:pathLst>
              </a:custGeom>
              <a:grpFill/>
              <a:ln w="6626" cap="flat">
                <a:noFill/>
                <a:prstDash val="solid"/>
                <a:miter/>
              </a:ln>
            </p:spPr>
            <p:txBody>
              <a:bodyPr rtlCol="0" anchor="ctr"/>
              <a:lstStyle/>
              <a:p>
                <a:endParaRPr lang="fr-FR" b="1">
                  <a:latin typeface="Microsoft Uighur" panose="02000000000000000000" pitchFamily="2" charset="-78"/>
                  <a:cs typeface="Microsoft Uighur" panose="02000000000000000000" pitchFamily="2" charset="-78"/>
                </a:endParaRPr>
              </a:p>
            </p:txBody>
          </p:sp>
          <p:sp>
            <p:nvSpPr>
              <p:cNvPr id="64" name="Forme libre : forme 63">
                <a:extLst>
                  <a:ext uri="{FF2B5EF4-FFF2-40B4-BE49-F238E27FC236}">
                    <a16:creationId xmlns:a16="http://schemas.microsoft.com/office/drawing/2014/main" id="{DD9E8210-71DA-B81F-4CCE-40A01133EF94}"/>
                  </a:ext>
                </a:extLst>
              </p:cNvPr>
              <p:cNvSpPr/>
              <p:nvPr/>
            </p:nvSpPr>
            <p:spPr>
              <a:xfrm>
                <a:off x="5683923" y="3336433"/>
                <a:ext cx="27696" cy="27696"/>
              </a:xfrm>
              <a:custGeom>
                <a:avLst/>
                <a:gdLst>
                  <a:gd name="connsiteX0" fmla="*/ 0 w 27696"/>
                  <a:gd name="connsiteY0" fmla="*/ 13848 h 27696"/>
                  <a:gd name="connsiteX1" fmla="*/ 13848 w 27696"/>
                  <a:gd name="connsiteY1" fmla="*/ 0 h 27696"/>
                  <a:gd name="connsiteX2" fmla="*/ 27697 w 27696"/>
                  <a:gd name="connsiteY2" fmla="*/ 13848 h 27696"/>
                  <a:gd name="connsiteX3" fmla="*/ 13848 w 27696"/>
                  <a:gd name="connsiteY3" fmla="*/ 27697 h 27696"/>
                  <a:gd name="connsiteX4" fmla="*/ 0 w 27696"/>
                  <a:gd name="connsiteY4" fmla="*/ 13848 h 276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696" h="27696">
                    <a:moveTo>
                      <a:pt x="0" y="13848"/>
                    </a:moveTo>
                    <a:cubicBezTo>
                      <a:pt x="0" y="6229"/>
                      <a:pt x="6229" y="0"/>
                      <a:pt x="13848" y="0"/>
                    </a:cubicBezTo>
                    <a:cubicBezTo>
                      <a:pt x="21468" y="0"/>
                      <a:pt x="27697" y="6229"/>
                      <a:pt x="27697" y="13848"/>
                    </a:cubicBezTo>
                    <a:cubicBezTo>
                      <a:pt x="27697" y="21468"/>
                      <a:pt x="21468" y="27697"/>
                      <a:pt x="13848" y="27697"/>
                    </a:cubicBezTo>
                    <a:cubicBezTo>
                      <a:pt x="6229" y="27697"/>
                      <a:pt x="0" y="21468"/>
                      <a:pt x="0" y="13848"/>
                    </a:cubicBezTo>
                    <a:close/>
                  </a:path>
                </a:pathLst>
              </a:custGeom>
              <a:grpFill/>
              <a:ln w="6626" cap="flat">
                <a:noFill/>
                <a:prstDash val="solid"/>
                <a:miter/>
              </a:ln>
            </p:spPr>
            <p:txBody>
              <a:bodyPr rtlCol="0" anchor="ctr"/>
              <a:lstStyle/>
              <a:p>
                <a:endParaRPr lang="fr-FR" b="1">
                  <a:latin typeface="Microsoft Uighur" panose="02000000000000000000" pitchFamily="2" charset="-78"/>
                  <a:cs typeface="Microsoft Uighur" panose="02000000000000000000" pitchFamily="2" charset="-78"/>
                </a:endParaRPr>
              </a:p>
            </p:txBody>
          </p:sp>
        </p:grpSp>
        <p:sp>
          <p:nvSpPr>
            <p:cNvPr id="62" name="Forme libre : forme 61">
              <a:extLst>
                <a:ext uri="{FF2B5EF4-FFF2-40B4-BE49-F238E27FC236}">
                  <a16:creationId xmlns:a16="http://schemas.microsoft.com/office/drawing/2014/main" id="{1AEF93A9-CABA-0135-0E6F-90ED8B942305}"/>
                </a:ext>
              </a:extLst>
            </p:cNvPr>
            <p:cNvSpPr/>
            <p:nvPr/>
          </p:nvSpPr>
          <p:spPr>
            <a:xfrm>
              <a:off x="5855605" y="3336433"/>
              <a:ext cx="27696" cy="27696"/>
            </a:xfrm>
            <a:custGeom>
              <a:avLst/>
              <a:gdLst>
                <a:gd name="connsiteX0" fmla="*/ 0 w 27696"/>
                <a:gd name="connsiteY0" fmla="*/ 13848 h 27696"/>
                <a:gd name="connsiteX1" fmla="*/ 13848 w 27696"/>
                <a:gd name="connsiteY1" fmla="*/ 0 h 27696"/>
                <a:gd name="connsiteX2" fmla="*/ 27697 w 27696"/>
                <a:gd name="connsiteY2" fmla="*/ 13848 h 27696"/>
                <a:gd name="connsiteX3" fmla="*/ 13848 w 27696"/>
                <a:gd name="connsiteY3" fmla="*/ 27697 h 27696"/>
                <a:gd name="connsiteX4" fmla="*/ 0 w 27696"/>
                <a:gd name="connsiteY4" fmla="*/ 13848 h 276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696" h="27696">
                  <a:moveTo>
                    <a:pt x="0" y="13848"/>
                  </a:moveTo>
                  <a:cubicBezTo>
                    <a:pt x="0" y="6229"/>
                    <a:pt x="6229" y="0"/>
                    <a:pt x="13848" y="0"/>
                  </a:cubicBezTo>
                  <a:cubicBezTo>
                    <a:pt x="21468" y="0"/>
                    <a:pt x="27697" y="6229"/>
                    <a:pt x="27697" y="13848"/>
                  </a:cubicBezTo>
                  <a:cubicBezTo>
                    <a:pt x="27697" y="21468"/>
                    <a:pt x="21468" y="27697"/>
                    <a:pt x="13848" y="27697"/>
                  </a:cubicBezTo>
                  <a:cubicBezTo>
                    <a:pt x="6229" y="27697"/>
                    <a:pt x="0" y="21468"/>
                    <a:pt x="0" y="13848"/>
                  </a:cubicBezTo>
                  <a:close/>
                </a:path>
              </a:pathLst>
            </a:custGeom>
            <a:grpFill/>
            <a:ln w="6626" cap="flat">
              <a:noFill/>
              <a:prstDash val="solid"/>
              <a:miter/>
            </a:ln>
          </p:spPr>
          <p:txBody>
            <a:bodyPr rtlCol="0" anchor="ctr"/>
            <a:lstStyle/>
            <a:p>
              <a:endParaRPr lang="fr-FR" b="1">
                <a:latin typeface="Microsoft Uighur" panose="02000000000000000000" pitchFamily="2" charset="-78"/>
                <a:cs typeface="Microsoft Uighur" panose="02000000000000000000" pitchFamily="2" charset="-78"/>
              </a:endParaRPr>
            </a:p>
          </p:txBody>
        </p:sp>
      </p:grpSp>
      <p:sp>
        <p:nvSpPr>
          <p:cNvPr id="14" name="TextBox 8">
            <a:extLst>
              <a:ext uri="{FF2B5EF4-FFF2-40B4-BE49-F238E27FC236}">
                <a16:creationId xmlns:a16="http://schemas.microsoft.com/office/drawing/2014/main" id="{DC6FB8B8-5623-F1E5-632C-B9076F1C9734}"/>
              </a:ext>
            </a:extLst>
          </p:cNvPr>
          <p:cNvSpPr txBox="1"/>
          <p:nvPr/>
        </p:nvSpPr>
        <p:spPr>
          <a:xfrm>
            <a:off x="5772629" y="2097724"/>
            <a:ext cx="1239263" cy="1194689"/>
          </a:xfrm>
          <a:prstGeom prst="rect">
            <a:avLst/>
          </a:prstGeom>
        </p:spPr>
        <p:txBody>
          <a:bodyPr lIns="0" tIns="0" rIns="0" bIns="0" rtlCol="0" anchor="t">
            <a:spAutoFit/>
          </a:bodyPr>
          <a:lstStyle/>
          <a:p>
            <a:pPr marL="0" lvl="1" indent="0" algn="ctr">
              <a:lnSpc>
                <a:spcPts val="10047"/>
              </a:lnSpc>
              <a:spcBef>
                <a:spcPct val="0"/>
              </a:spcBef>
            </a:pPr>
            <a:r>
              <a:rPr lang="en-US" sz="6399" b="1" u="none" spc="-159" dirty="0">
                <a:solidFill>
                  <a:srgbClr val="FFF9F3"/>
                </a:solidFill>
                <a:latin typeface="Open Sans Bold"/>
                <a:ea typeface="Open Sans Bold"/>
                <a:cs typeface="Open Sans Bold"/>
                <a:sym typeface="Open Sans Bold"/>
              </a:rPr>
              <a:t>2</a:t>
            </a:r>
          </a:p>
        </p:txBody>
      </p:sp>
      <p:sp>
        <p:nvSpPr>
          <p:cNvPr id="22" name="TextBox 24">
            <a:extLst>
              <a:ext uri="{FF2B5EF4-FFF2-40B4-BE49-F238E27FC236}">
                <a16:creationId xmlns:a16="http://schemas.microsoft.com/office/drawing/2014/main" id="{04CD2404-EA5D-2196-B717-D439C882E1FE}"/>
              </a:ext>
            </a:extLst>
          </p:cNvPr>
          <p:cNvSpPr txBox="1"/>
          <p:nvPr/>
        </p:nvSpPr>
        <p:spPr>
          <a:xfrm>
            <a:off x="375365" y="317388"/>
            <a:ext cx="11481815" cy="636713"/>
          </a:xfrm>
          <a:prstGeom prst="rect">
            <a:avLst/>
          </a:prstGeom>
        </p:spPr>
        <p:txBody>
          <a:bodyPr wrap="square" lIns="0" tIns="0" rIns="0" bIns="0" rtlCol="0" anchor="t">
            <a:spAutoFit/>
          </a:bodyPr>
          <a:lstStyle/>
          <a:p>
            <a:pPr algn="ctr" rtl="1">
              <a:lnSpc>
                <a:spcPts val="4676"/>
              </a:lnSpc>
            </a:pPr>
            <a:r>
              <a:rPr lang="ar-MA" sz="4800" b="1" dirty="0">
                <a:solidFill>
                  <a:srgbClr val="FFFFFF"/>
                </a:solidFill>
                <a:latin typeface="Microsoft Uighur" panose="02000000000000000000" pitchFamily="2" charset="-78"/>
                <a:ea typeface="IBM Plex Sans Arabic Bold"/>
                <a:cs typeface="Microsoft Uighur" panose="02000000000000000000" pitchFamily="2" charset="-78"/>
                <a:sym typeface="IBM Plex Sans Arabic Bold"/>
                <a:rtl/>
              </a:rPr>
              <a:t>المحور الثاني : كيف ينتظم برنامج دعم التعلمات الأساس في الرياضيات؟</a:t>
            </a:r>
          </a:p>
        </p:txBody>
      </p:sp>
      <p:sp>
        <p:nvSpPr>
          <p:cNvPr id="2" name="Rectangle 1">
            <a:extLst>
              <a:ext uri="{FF2B5EF4-FFF2-40B4-BE49-F238E27FC236}">
                <a16:creationId xmlns:a16="http://schemas.microsoft.com/office/drawing/2014/main" id="{79C4A80F-5CA3-6BE7-854F-265D31FF19B8}"/>
              </a:ext>
            </a:extLst>
          </p:cNvPr>
          <p:cNvSpPr/>
          <p:nvPr/>
        </p:nvSpPr>
        <p:spPr>
          <a:xfrm>
            <a:off x="-193441" y="-85154"/>
            <a:ext cx="12639441" cy="1178860"/>
          </a:xfrm>
          <a:prstGeom prst="rect">
            <a:avLst/>
          </a:prstGeom>
          <a:solidFill>
            <a:srgbClr val="2C3C6A"/>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09630" rtl="1"/>
            <a:endParaRPr lang="fr-FR" sz="1200" dirty="0"/>
          </a:p>
        </p:txBody>
      </p:sp>
      <p:sp>
        <p:nvSpPr>
          <p:cNvPr id="5" name="ZoneTexte 4">
            <a:extLst>
              <a:ext uri="{FF2B5EF4-FFF2-40B4-BE49-F238E27FC236}">
                <a16:creationId xmlns:a16="http://schemas.microsoft.com/office/drawing/2014/main" id="{364637C4-05D4-2708-B34F-4DBA262CCB36}"/>
              </a:ext>
            </a:extLst>
          </p:cNvPr>
          <p:cNvSpPr txBox="1"/>
          <p:nvPr/>
        </p:nvSpPr>
        <p:spPr>
          <a:xfrm>
            <a:off x="1213437" y="3050013"/>
            <a:ext cx="9606839" cy="2341305"/>
          </a:xfrm>
          <a:prstGeom prst="roundRect">
            <a:avLst>
              <a:gd name="adj" fmla="val 20748"/>
            </a:avLst>
          </a:prstGeom>
          <a:solidFill>
            <a:srgbClr val="EDF7FD"/>
          </a:solidFill>
          <a:effectLst>
            <a:outerShdw blurRad="50800" dist="38100" dir="2700000" algn="tl" rotWithShape="0">
              <a:prstClr val="black">
                <a:alpha val="40000"/>
              </a:prstClr>
            </a:outerShdw>
          </a:effectLst>
        </p:spPr>
        <p:txBody>
          <a:bodyPr wrap="square">
            <a:spAutoFit/>
          </a:bodyPr>
          <a:lstStyle/>
          <a:p>
            <a:pPr marL="457200" indent="-457200" algn="r" rtl="1">
              <a:buClr>
                <a:srgbClr val="098661"/>
              </a:buClr>
              <a:buFont typeface="Arial" panose="020B0604020202020204" pitchFamily="34" charset="0"/>
              <a:buChar char="•"/>
            </a:pPr>
            <a:r>
              <a:rPr lang="ar-MA" sz="3200" dirty="0">
                <a:latin typeface="Microsoft Uighur" panose="02000000000000000000" pitchFamily="2" charset="-78"/>
                <a:ea typeface="Araboto Bold"/>
                <a:cs typeface="Microsoft Uighur" panose="02000000000000000000" pitchFamily="2" charset="-78"/>
                <a:rtl/>
              </a:rPr>
              <a:t>التدرب على إنجاز عمليات جمع باحتفاظ؛ </a:t>
            </a:r>
          </a:p>
          <a:p>
            <a:pPr marL="457200" indent="-457200" algn="r" rtl="1">
              <a:buClr>
                <a:srgbClr val="098661"/>
              </a:buClr>
              <a:buFont typeface="Arial" panose="020B0604020202020204" pitchFamily="34" charset="0"/>
              <a:buChar char="•"/>
            </a:pPr>
            <a:r>
              <a:rPr lang="ar-MA" sz="3200" dirty="0">
                <a:latin typeface="Microsoft Uighur" panose="02000000000000000000" pitchFamily="2" charset="-78"/>
                <a:ea typeface="Araboto Bold"/>
                <a:cs typeface="Microsoft Uighur" panose="02000000000000000000" pitchFamily="2" charset="-78"/>
                <a:rtl/>
              </a:rPr>
              <a:t>قراءة وكتابة وترتيب الأعداد في نطاق الأعداد المناسب للمستوى الدراسي؛</a:t>
            </a:r>
          </a:p>
          <a:p>
            <a:pPr marL="457200" indent="-457200" algn="r" rtl="1">
              <a:buClr>
                <a:srgbClr val="098661"/>
              </a:buClr>
              <a:buFont typeface="Arial" panose="020B0604020202020204" pitchFamily="34" charset="0"/>
              <a:buChar char="•"/>
            </a:pPr>
            <a:r>
              <a:rPr lang="ar-MA" sz="3200" dirty="0">
                <a:latin typeface="Microsoft Uighur" panose="02000000000000000000" pitchFamily="2" charset="-78"/>
                <a:ea typeface="Araboto Bold"/>
                <a:cs typeface="Microsoft Uighur" panose="02000000000000000000" pitchFamily="2" charset="-78"/>
                <a:rtl/>
              </a:rPr>
              <a:t>حل مسائل بسيطة مرتبطة بالجمع أو الطرح البسيط.</a:t>
            </a:r>
          </a:p>
          <a:p>
            <a:pPr algn="r" rtl="1">
              <a:buClr>
                <a:srgbClr val="098661"/>
              </a:buClr>
            </a:pPr>
            <a:endParaRPr lang="ar-MA" sz="3200" b="1" dirty="0">
              <a:latin typeface="Microsoft Uighur" panose="02000000000000000000" pitchFamily="2" charset="-78"/>
              <a:ea typeface="Araboto Bold"/>
              <a:cs typeface="Microsoft Uighur" panose="02000000000000000000" pitchFamily="2" charset="-78"/>
              <a:rtl/>
            </a:endParaRPr>
          </a:p>
        </p:txBody>
      </p:sp>
      <p:grpSp>
        <p:nvGrpSpPr>
          <p:cNvPr id="6" name="Group 6">
            <a:extLst>
              <a:ext uri="{FF2B5EF4-FFF2-40B4-BE49-F238E27FC236}">
                <a16:creationId xmlns:a16="http://schemas.microsoft.com/office/drawing/2014/main" id="{BBF77C2F-BE3A-3FBF-66D0-DE3F0227CDF5}"/>
              </a:ext>
            </a:extLst>
          </p:cNvPr>
          <p:cNvGrpSpPr/>
          <p:nvPr/>
        </p:nvGrpSpPr>
        <p:grpSpPr>
          <a:xfrm>
            <a:off x="7321898" y="2266642"/>
            <a:ext cx="3389955" cy="905369"/>
            <a:chOff x="0" y="-133350"/>
            <a:chExt cx="3882404" cy="663284"/>
          </a:xfrm>
        </p:grpSpPr>
        <p:sp>
          <p:nvSpPr>
            <p:cNvPr id="7" name="Freeform 7">
              <a:extLst>
                <a:ext uri="{FF2B5EF4-FFF2-40B4-BE49-F238E27FC236}">
                  <a16:creationId xmlns:a16="http://schemas.microsoft.com/office/drawing/2014/main" id="{998B6154-541F-1B59-364D-6840EC62164C}"/>
                </a:ext>
              </a:extLst>
            </p:cNvPr>
            <p:cNvSpPr/>
            <p:nvPr/>
          </p:nvSpPr>
          <p:spPr>
            <a:xfrm flipH="1">
              <a:off x="322278" y="-39867"/>
              <a:ext cx="3560125" cy="569801"/>
            </a:xfrm>
            <a:prstGeom prst="roundRect">
              <a:avLst>
                <a:gd name="adj" fmla="val 50000"/>
              </a:avLst>
            </a:prstGeom>
            <a:solidFill>
              <a:srgbClr val="A4E473"/>
            </a:solidFill>
          </p:spPr>
          <p:txBody>
            <a:bodyPr/>
            <a:lstStyle/>
            <a:p>
              <a:pPr marL="0" algn="r" defTabSz="914400" rtl="1" eaLnBrk="1" latinLnBrk="0" hangingPunct="1"/>
              <a:endParaRPr lang="fr-FR" sz="1200" b="1" dirty="0">
                <a:latin typeface="Microsoft Uighur" panose="02000000000000000000" pitchFamily="2" charset="-78"/>
                <a:cs typeface="Microsoft Uighur" panose="02000000000000000000" pitchFamily="2" charset="-78"/>
              </a:endParaRPr>
            </a:p>
          </p:txBody>
        </p:sp>
        <p:sp>
          <p:nvSpPr>
            <p:cNvPr id="8" name="TextBox 8">
              <a:extLst>
                <a:ext uri="{FF2B5EF4-FFF2-40B4-BE49-F238E27FC236}">
                  <a16:creationId xmlns:a16="http://schemas.microsoft.com/office/drawing/2014/main" id="{56E6B115-4E9A-8365-A61E-DB8B739DC420}"/>
                </a:ext>
              </a:extLst>
            </p:cNvPr>
            <p:cNvSpPr txBox="1"/>
            <p:nvPr/>
          </p:nvSpPr>
          <p:spPr>
            <a:xfrm>
              <a:off x="0" y="-133350"/>
              <a:ext cx="3882404" cy="663284"/>
            </a:xfrm>
            <a:prstGeom prst="rect">
              <a:avLst/>
            </a:prstGeom>
          </p:spPr>
          <p:txBody>
            <a:bodyPr lIns="169333" tIns="169333" rIns="169333" bIns="169333" rtlCol="0" anchor="ctr"/>
            <a:lstStyle/>
            <a:p>
              <a:pPr algn="ctr" rtl="1">
                <a:lnSpc>
                  <a:spcPts val="3266"/>
                </a:lnSpc>
              </a:pPr>
              <a:r>
                <a:rPr lang="ar-MA" sz="2401" b="1" dirty="0">
                  <a:solidFill>
                    <a:srgbClr val="2A2B39"/>
                  </a:solidFill>
                  <a:latin typeface="Microsoft Uighur" panose="02000000000000000000" pitchFamily="2" charset="-78"/>
                  <a:cs typeface="Microsoft Uighur" panose="02000000000000000000" pitchFamily="2" charset="-78"/>
                  <a:sym typeface="Tajawal Bold"/>
                </a:rPr>
                <a:t>لبنة </a:t>
              </a:r>
              <a:r>
                <a:rPr lang="ar-EG" sz="2401" b="1" dirty="0">
                  <a:solidFill>
                    <a:srgbClr val="2A2B39"/>
                  </a:solidFill>
                  <a:latin typeface="Microsoft Uighur" panose="02000000000000000000" pitchFamily="2" charset="-78"/>
                  <a:cs typeface="Microsoft Uighur" panose="02000000000000000000" pitchFamily="2" charset="-78"/>
                  <a:sym typeface="Tajawal Bold"/>
                </a:rPr>
                <a:t>الجمع</a:t>
              </a:r>
            </a:p>
          </p:txBody>
        </p:sp>
      </p:grpSp>
      <p:sp>
        <p:nvSpPr>
          <p:cNvPr id="9" name="Ellipse 8">
            <a:extLst>
              <a:ext uri="{FF2B5EF4-FFF2-40B4-BE49-F238E27FC236}">
                <a16:creationId xmlns:a16="http://schemas.microsoft.com/office/drawing/2014/main" id="{7CC9B7C6-A702-4ACD-A184-A63059543600}"/>
              </a:ext>
            </a:extLst>
          </p:cNvPr>
          <p:cNvSpPr/>
          <p:nvPr/>
        </p:nvSpPr>
        <p:spPr>
          <a:xfrm>
            <a:off x="9963532" y="2464156"/>
            <a:ext cx="535021" cy="535021"/>
          </a:xfrm>
          <a:prstGeom prst="ellipse">
            <a:avLst/>
          </a:prstGeom>
          <a:solidFill>
            <a:srgbClr val="072A40"/>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200" dirty="0">
                <a:latin typeface="Microsoft Uighur" panose="02000000000000000000" pitchFamily="2" charset="-78"/>
                <a:cs typeface="Microsoft Uighur" panose="02000000000000000000" pitchFamily="2" charset="-78"/>
              </a:rPr>
              <a:t>1</a:t>
            </a:r>
          </a:p>
        </p:txBody>
      </p:sp>
      <p:sp>
        <p:nvSpPr>
          <p:cNvPr id="11" name="Freeform 14">
            <a:extLst>
              <a:ext uri="{FF2B5EF4-FFF2-40B4-BE49-F238E27FC236}">
                <a16:creationId xmlns:a16="http://schemas.microsoft.com/office/drawing/2014/main" id="{A3033422-E329-6513-5A31-1C21D7822845}"/>
              </a:ext>
            </a:extLst>
          </p:cNvPr>
          <p:cNvSpPr/>
          <p:nvPr/>
        </p:nvSpPr>
        <p:spPr>
          <a:xfrm rot="-10800000">
            <a:off x="375365" y="770886"/>
            <a:ext cx="4574137" cy="789045"/>
          </a:xfrm>
          <a:custGeom>
            <a:avLst/>
            <a:gdLst/>
            <a:ahLst/>
            <a:cxnLst/>
            <a:rect l="l" t="t" r="r" b="b"/>
            <a:pathLst>
              <a:path w="9738946" h="1826052">
                <a:moveTo>
                  <a:pt x="0" y="0"/>
                </a:moveTo>
                <a:lnTo>
                  <a:pt x="9738946" y="0"/>
                </a:lnTo>
                <a:lnTo>
                  <a:pt x="9738946" y="1826053"/>
                </a:lnTo>
                <a:lnTo>
                  <a:pt x="0" y="1826053"/>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fr-FR"/>
          </a:p>
        </p:txBody>
      </p:sp>
      <p:sp>
        <p:nvSpPr>
          <p:cNvPr id="12" name="TextBox 15">
            <a:extLst>
              <a:ext uri="{FF2B5EF4-FFF2-40B4-BE49-F238E27FC236}">
                <a16:creationId xmlns:a16="http://schemas.microsoft.com/office/drawing/2014/main" id="{CDD478CC-21F1-3FB8-141A-8D62AD1D8C13}"/>
              </a:ext>
            </a:extLst>
          </p:cNvPr>
          <p:cNvSpPr txBox="1"/>
          <p:nvPr/>
        </p:nvSpPr>
        <p:spPr>
          <a:xfrm>
            <a:off x="829443" y="852892"/>
            <a:ext cx="2668497" cy="492443"/>
          </a:xfrm>
          <a:prstGeom prst="rect">
            <a:avLst/>
          </a:prstGeom>
        </p:spPr>
        <p:txBody>
          <a:bodyPr wrap="square" lIns="0" tIns="0" rIns="0" bIns="0" rtlCol="0" anchor="t">
            <a:spAutoFit/>
          </a:bodyPr>
          <a:lstStyle/>
          <a:p>
            <a:pPr lvl="0" algn="ctr" rtl="1">
              <a:defRPr/>
            </a:pPr>
            <a:r>
              <a:rPr lang="ar-SA" sz="3200" b="1" dirty="0">
                <a:latin typeface="Microsoft Uighur" panose="02000000000000000000" pitchFamily="2" charset="-78"/>
                <a:ea typeface="Calibri" panose="020F0502020204030204" pitchFamily="34" charset="0"/>
                <a:cs typeface="Microsoft Uighur" panose="02000000000000000000" pitchFamily="2" charset="-78"/>
              </a:rPr>
              <a:t> توصيف اللبنات</a:t>
            </a:r>
          </a:p>
        </p:txBody>
      </p:sp>
    </p:spTree>
    <p:extLst>
      <p:ext uri="{BB962C8B-B14F-4D97-AF65-F5344CB8AC3E}">
        <p14:creationId xmlns:p14="http://schemas.microsoft.com/office/powerpoint/2010/main" val="2639478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43"/>
                                        </p:tgtEl>
                                        <p:attrNameLst>
                                          <p:attrName>style.visibility</p:attrName>
                                        </p:attrNameLst>
                                      </p:cBhvr>
                                      <p:to>
                                        <p:strVal val="visible"/>
                                      </p:to>
                                    </p:set>
                                    <p:animEffect transition="in" filter="wipe(down)">
                                      <p:cBhvr>
                                        <p:cTn id="7" dur="500"/>
                                        <p:tgtEl>
                                          <p:spTgt spid="43"/>
                                        </p:tgtEl>
                                      </p:cBhvr>
                                    </p:animEffect>
                                  </p:childTnLst>
                                </p:cTn>
                              </p:par>
                              <p:par>
                                <p:cTn id="8" presetID="22" presetClass="entr" presetSubtype="4" fill="hold" nodeType="withEffect">
                                  <p:stCondLst>
                                    <p:cond delay="0"/>
                                  </p:stCondLst>
                                  <p:childTnLst>
                                    <p:set>
                                      <p:cBhvr>
                                        <p:cTn id="9" dur="1" fill="hold">
                                          <p:stCondLst>
                                            <p:cond delay="0"/>
                                          </p:stCondLst>
                                        </p:cTn>
                                        <p:tgtEl>
                                          <p:spTgt spid="52"/>
                                        </p:tgtEl>
                                        <p:attrNameLst>
                                          <p:attrName>style.visibility</p:attrName>
                                        </p:attrNameLst>
                                      </p:cBhvr>
                                      <p:to>
                                        <p:strVal val="visible"/>
                                      </p:to>
                                    </p:set>
                                    <p:animEffect transition="in" filter="wipe(down)">
                                      <p:cBhvr>
                                        <p:cTn id="10" dur="500"/>
                                        <p:tgtEl>
                                          <p:spTgt spid="52"/>
                                        </p:tgtEl>
                                      </p:cBhvr>
                                    </p:animEffect>
                                  </p:childTnLst>
                                </p:cTn>
                              </p:par>
                            </p:childTnLst>
                          </p:cTn>
                        </p:par>
                        <p:par>
                          <p:cTn id="11" fill="hold">
                            <p:stCondLst>
                              <p:cond delay="500"/>
                            </p:stCondLst>
                            <p:childTnLst>
                              <p:par>
                                <p:cTn id="12" presetID="22" presetClass="entr" presetSubtype="4" fill="hold" nodeType="afterEffect">
                                  <p:stCondLst>
                                    <p:cond delay="0"/>
                                  </p:stCondLst>
                                  <p:childTnLst>
                                    <p:set>
                                      <p:cBhvr>
                                        <p:cTn id="13" dur="1" fill="hold">
                                          <p:stCondLst>
                                            <p:cond delay="0"/>
                                          </p:stCondLst>
                                        </p:cTn>
                                        <p:tgtEl>
                                          <p:spTgt spid="55"/>
                                        </p:tgtEl>
                                        <p:attrNameLst>
                                          <p:attrName>style.visibility</p:attrName>
                                        </p:attrNameLst>
                                      </p:cBhvr>
                                      <p:to>
                                        <p:strVal val="visible"/>
                                      </p:to>
                                    </p:set>
                                    <p:animEffect transition="in" filter="wipe(down)">
                                      <p:cBhvr>
                                        <p:cTn id="14" dur="500"/>
                                        <p:tgtEl>
                                          <p:spTgt spid="55"/>
                                        </p:tgtEl>
                                      </p:cBhvr>
                                    </p:animEffect>
                                  </p:childTnLst>
                                </p:cTn>
                              </p:par>
                              <p:par>
                                <p:cTn id="15" presetID="47" presetClass="entr" presetSubtype="0" fill="hold" grpId="0" nodeType="with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1000"/>
                                        <p:tgtEl>
                                          <p:spTgt spid="5"/>
                                        </p:tgtEl>
                                      </p:cBhvr>
                                    </p:animEffect>
                                    <p:anim calcmode="lin" valueType="num">
                                      <p:cBhvr>
                                        <p:cTn id="18" dur="1000" fill="hold"/>
                                        <p:tgtEl>
                                          <p:spTgt spid="5"/>
                                        </p:tgtEl>
                                        <p:attrNameLst>
                                          <p:attrName>ppt_x</p:attrName>
                                        </p:attrNameLst>
                                      </p:cBhvr>
                                      <p:tavLst>
                                        <p:tav tm="0">
                                          <p:val>
                                            <p:strVal val="#ppt_x"/>
                                          </p:val>
                                        </p:tav>
                                        <p:tav tm="100000">
                                          <p:val>
                                            <p:strVal val="#ppt_x"/>
                                          </p:val>
                                        </p:tav>
                                      </p:tavLst>
                                    </p:anim>
                                    <p:anim calcmode="lin" valueType="num">
                                      <p:cBhvr>
                                        <p:cTn id="1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reeform 21">
            <a:extLst>
              <a:ext uri="{FF2B5EF4-FFF2-40B4-BE49-F238E27FC236}">
                <a16:creationId xmlns:a16="http://schemas.microsoft.com/office/drawing/2014/main" id="{1F7E0535-6CD4-FC9A-A226-927F98E1D164}"/>
              </a:ext>
            </a:extLst>
          </p:cNvPr>
          <p:cNvSpPr/>
          <p:nvPr/>
        </p:nvSpPr>
        <p:spPr>
          <a:xfrm>
            <a:off x="1978062" y="2667000"/>
            <a:ext cx="6193633" cy="1144150"/>
          </a:xfrm>
          <a:custGeom>
            <a:avLst/>
            <a:gdLst/>
            <a:ahLst/>
            <a:cxnLst/>
            <a:rect l="l" t="t" r="r" b="b"/>
            <a:pathLst>
              <a:path w="9290449" h="1716225">
                <a:moveTo>
                  <a:pt x="0" y="0"/>
                </a:moveTo>
                <a:lnTo>
                  <a:pt x="9290449" y="0"/>
                </a:lnTo>
                <a:lnTo>
                  <a:pt x="9290449" y="1716225"/>
                </a:lnTo>
                <a:lnTo>
                  <a:pt x="0" y="1716225"/>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pPr algn="r" defTabSz="609630" rtl="1"/>
            <a:endParaRPr lang="fr-FR" sz="1200"/>
          </a:p>
        </p:txBody>
      </p:sp>
      <p:sp>
        <p:nvSpPr>
          <p:cNvPr id="5" name="TextBox 24">
            <a:extLst>
              <a:ext uri="{FF2B5EF4-FFF2-40B4-BE49-F238E27FC236}">
                <a16:creationId xmlns:a16="http://schemas.microsoft.com/office/drawing/2014/main" id="{5E274F03-13B3-0917-758D-D80B9F743DC4}"/>
              </a:ext>
            </a:extLst>
          </p:cNvPr>
          <p:cNvSpPr txBox="1"/>
          <p:nvPr/>
        </p:nvSpPr>
        <p:spPr>
          <a:xfrm>
            <a:off x="2235200" y="3067357"/>
            <a:ext cx="4735674" cy="746999"/>
          </a:xfrm>
          <a:prstGeom prst="rect">
            <a:avLst/>
          </a:prstGeom>
        </p:spPr>
        <p:txBody>
          <a:bodyPr lIns="0" tIns="0" rIns="0" bIns="0" rtlCol="0" anchor="t">
            <a:spAutoFit/>
          </a:bodyPr>
          <a:lstStyle/>
          <a:p>
            <a:pPr algn="ctr" rtl="1">
              <a:lnSpc>
                <a:spcPts val="4676"/>
              </a:lnSpc>
            </a:pPr>
            <a:r>
              <a:rPr lang="ar-MA" sz="7667" b="1" dirty="0">
                <a:solidFill>
                  <a:srgbClr val="FFFFFF"/>
                </a:solidFill>
                <a:latin typeface="Microsoft Uighur" panose="02000000000000000000" pitchFamily="2" charset="-78"/>
                <a:ea typeface="IBM Plex Sans Arabic Bold"/>
                <a:cs typeface="Microsoft Uighur" panose="02000000000000000000" pitchFamily="2" charset="-78"/>
                <a:sym typeface="IBM Plex Sans Arabic Bold"/>
                <a:rtl/>
              </a:rPr>
              <a:t>اليوم الثاني</a:t>
            </a:r>
            <a:endParaRPr lang="ar-EG" sz="7667" b="1" dirty="0">
              <a:solidFill>
                <a:srgbClr val="FFFFFF"/>
              </a:solidFill>
              <a:latin typeface="Microsoft Uighur" panose="02000000000000000000" pitchFamily="2" charset="-78"/>
              <a:ea typeface="IBM Plex Sans Arabic Bold"/>
              <a:cs typeface="Microsoft Uighur" panose="02000000000000000000" pitchFamily="2" charset="-78"/>
              <a:sym typeface="IBM Plex Sans Arabic Bold"/>
              <a:rtl/>
            </a:endParaRPr>
          </a:p>
        </p:txBody>
      </p:sp>
      <p:sp>
        <p:nvSpPr>
          <p:cNvPr id="6" name="Freeform 5">
            <a:extLst>
              <a:ext uri="{FF2B5EF4-FFF2-40B4-BE49-F238E27FC236}">
                <a16:creationId xmlns:a16="http://schemas.microsoft.com/office/drawing/2014/main" id="{EE6DC6EA-1C1F-7037-CC50-5F147EC12621}"/>
              </a:ext>
            </a:extLst>
          </p:cNvPr>
          <p:cNvSpPr/>
          <p:nvPr/>
        </p:nvSpPr>
        <p:spPr>
          <a:xfrm>
            <a:off x="-315678" y="6570356"/>
            <a:ext cx="2819947" cy="465215"/>
          </a:xfrm>
          <a:custGeom>
            <a:avLst/>
            <a:gdLst/>
            <a:ahLst/>
            <a:cxnLst/>
            <a:rect l="l" t="t" r="r" b="b"/>
            <a:pathLst>
              <a:path w="4229921" h="697823">
                <a:moveTo>
                  <a:pt x="0" y="0"/>
                </a:moveTo>
                <a:lnTo>
                  <a:pt x="4229921" y="0"/>
                </a:lnTo>
                <a:lnTo>
                  <a:pt x="4229921" y="697823"/>
                </a:lnTo>
                <a:lnTo>
                  <a:pt x="0" y="697823"/>
                </a:lnTo>
                <a:lnTo>
                  <a:pt x="0" y="0"/>
                </a:lnTo>
                <a:close/>
              </a:path>
            </a:pathLst>
          </a:custGeom>
          <a:blipFill>
            <a:blip>
              <a:extLst>
                <a:ext uri="{96DAC541-7B7A-43D3-8B79-37D633B846F1}">
                  <asvg:svgBlip xmlns:asvg="http://schemas.microsoft.com/office/drawing/2016/SVG/main" r:embed="rId3"/>
                </a:ext>
              </a:extLst>
            </a:blip>
            <a:stretch>
              <a:fillRect t="-376334" b="-107851"/>
            </a:stretch>
          </a:blipFill>
        </p:spPr>
        <p:txBody>
          <a:bodyPr/>
          <a:lstStyle/>
          <a:p>
            <a:endParaRPr lang="fr-FR" sz="1200"/>
          </a:p>
        </p:txBody>
      </p:sp>
      <p:grpSp>
        <p:nvGrpSpPr>
          <p:cNvPr id="11" name="Group 2">
            <a:extLst>
              <a:ext uri="{FF2B5EF4-FFF2-40B4-BE49-F238E27FC236}">
                <a16:creationId xmlns:a16="http://schemas.microsoft.com/office/drawing/2014/main" id="{A97A6093-C1D2-4B30-6856-799A0E023EC2}"/>
              </a:ext>
            </a:extLst>
          </p:cNvPr>
          <p:cNvGrpSpPr/>
          <p:nvPr/>
        </p:nvGrpSpPr>
        <p:grpSpPr>
          <a:xfrm>
            <a:off x="6320619" y="0"/>
            <a:ext cx="3136027" cy="6858000"/>
            <a:chOff x="0" y="0"/>
            <a:chExt cx="406400" cy="888733"/>
          </a:xfrm>
        </p:grpSpPr>
        <p:sp>
          <p:nvSpPr>
            <p:cNvPr id="12" name="Freeform 3">
              <a:extLst>
                <a:ext uri="{FF2B5EF4-FFF2-40B4-BE49-F238E27FC236}">
                  <a16:creationId xmlns:a16="http://schemas.microsoft.com/office/drawing/2014/main" id="{4A6FE8C2-7EF0-F94E-9E04-39291DF5E9C1}"/>
                </a:ext>
              </a:extLst>
            </p:cNvPr>
            <p:cNvSpPr/>
            <p:nvPr/>
          </p:nvSpPr>
          <p:spPr>
            <a:xfrm>
              <a:off x="0" y="0"/>
              <a:ext cx="406400" cy="888733"/>
            </a:xfrm>
            <a:custGeom>
              <a:avLst/>
              <a:gdLst/>
              <a:ahLst/>
              <a:cxnLst/>
              <a:rect l="l" t="t" r="r" b="b"/>
              <a:pathLst>
                <a:path w="406400" h="888733">
                  <a:moveTo>
                    <a:pt x="203200" y="0"/>
                  </a:moveTo>
                  <a:lnTo>
                    <a:pt x="406400" y="0"/>
                  </a:lnTo>
                  <a:lnTo>
                    <a:pt x="203200" y="888733"/>
                  </a:lnTo>
                  <a:lnTo>
                    <a:pt x="0" y="888733"/>
                  </a:lnTo>
                  <a:lnTo>
                    <a:pt x="203200" y="0"/>
                  </a:lnTo>
                  <a:close/>
                </a:path>
              </a:pathLst>
            </a:custGeom>
            <a:solidFill>
              <a:srgbClr val="F9C401"/>
            </a:solidFill>
          </p:spPr>
          <p:txBody>
            <a:bodyPr/>
            <a:lstStyle/>
            <a:p>
              <a:endParaRPr lang="fr-FR" sz="1200"/>
            </a:p>
          </p:txBody>
        </p:sp>
        <p:sp>
          <p:nvSpPr>
            <p:cNvPr id="13" name="TextBox 4">
              <a:extLst>
                <a:ext uri="{FF2B5EF4-FFF2-40B4-BE49-F238E27FC236}">
                  <a16:creationId xmlns:a16="http://schemas.microsoft.com/office/drawing/2014/main" id="{36CC94F7-4D0B-9CBC-9CA6-EFDDA9D66B82}"/>
                </a:ext>
              </a:extLst>
            </p:cNvPr>
            <p:cNvSpPr txBox="1"/>
            <p:nvPr/>
          </p:nvSpPr>
          <p:spPr>
            <a:xfrm>
              <a:off x="101600" y="-38100"/>
              <a:ext cx="203200" cy="926833"/>
            </a:xfrm>
            <a:prstGeom prst="rect">
              <a:avLst/>
            </a:prstGeom>
          </p:spPr>
          <p:txBody>
            <a:bodyPr lIns="33867" tIns="33867" rIns="33867" bIns="33867" rtlCol="0" anchor="ctr"/>
            <a:lstStyle/>
            <a:p>
              <a:pPr algn="ctr">
                <a:lnSpc>
                  <a:spcPts val="1213"/>
                </a:lnSpc>
                <a:spcBef>
                  <a:spcPct val="0"/>
                </a:spcBef>
              </a:pPr>
              <a:endParaRPr sz="1200"/>
            </a:p>
          </p:txBody>
        </p:sp>
      </p:grpSp>
      <p:grpSp>
        <p:nvGrpSpPr>
          <p:cNvPr id="25" name="Group 5">
            <a:extLst>
              <a:ext uri="{FF2B5EF4-FFF2-40B4-BE49-F238E27FC236}">
                <a16:creationId xmlns:a16="http://schemas.microsoft.com/office/drawing/2014/main" id="{FD155A2B-9DA0-4743-1C39-6BFAACCEAF5B}"/>
              </a:ext>
            </a:extLst>
          </p:cNvPr>
          <p:cNvGrpSpPr/>
          <p:nvPr/>
        </p:nvGrpSpPr>
        <p:grpSpPr>
          <a:xfrm>
            <a:off x="7127717" y="0"/>
            <a:ext cx="8076546" cy="6858000"/>
            <a:chOff x="0" y="0"/>
            <a:chExt cx="1176524" cy="999016"/>
          </a:xfrm>
        </p:grpSpPr>
        <p:sp>
          <p:nvSpPr>
            <p:cNvPr id="26" name="Freeform 6">
              <a:extLst>
                <a:ext uri="{FF2B5EF4-FFF2-40B4-BE49-F238E27FC236}">
                  <a16:creationId xmlns:a16="http://schemas.microsoft.com/office/drawing/2014/main" id="{47FBEA0F-E543-8445-2C1C-A114A5F503C9}"/>
                </a:ext>
              </a:extLst>
            </p:cNvPr>
            <p:cNvSpPr/>
            <p:nvPr/>
          </p:nvSpPr>
          <p:spPr>
            <a:xfrm>
              <a:off x="0" y="0"/>
              <a:ext cx="1176524" cy="999016"/>
            </a:xfrm>
            <a:custGeom>
              <a:avLst/>
              <a:gdLst/>
              <a:ahLst/>
              <a:cxnLst/>
              <a:rect l="l" t="t" r="r" b="b"/>
              <a:pathLst>
                <a:path w="1176524" h="999016">
                  <a:moveTo>
                    <a:pt x="203200" y="0"/>
                  </a:moveTo>
                  <a:lnTo>
                    <a:pt x="1176524" y="0"/>
                  </a:lnTo>
                  <a:lnTo>
                    <a:pt x="973324" y="999016"/>
                  </a:lnTo>
                  <a:lnTo>
                    <a:pt x="0" y="999016"/>
                  </a:lnTo>
                  <a:lnTo>
                    <a:pt x="203200" y="0"/>
                  </a:lnTo>
                  <a:close/>
                </a:path>
              </a:pathLst>
            </a:custGeom>
            <a:blipFill>
              <a:blip r:embed="rId4">
                <a:extLst>
                  <a:ext uri="{28A0092B-C50C-407E-A947-70E740481C1C}">
                    <a14:useLocalDpi xmlns:a14="http://schemas.microsoft.com/office/drawing/2010/main" val="0"/>
                  </a:ext>
                </a:extLst>
              </a:blip>
              <a:stretch>
                <a:fillRect/>
              </a:stretch>
            </a:blipFill>
          </p:spPr>
          <p:txBody>
            <a:bodyPr/>
            <a:lstStyle/>
            <a:p>
              <a:endParaRPr lang="fr-FR" sz="1200"/>
            </a:p>
          </p:txBody>
        </p:sp>
      </p:grpSp>
    </p:spTree>
    <p:extLst>
      <p:ext uri="{BB962C8B-B14F-4D97-AF65-F5344CB8AC3E}">
        <p14:creationId xmlns:p14="http://schemas.microsoft.com/office/powerpoint/2010/main" val="22874338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9868AF-4212-05F3-9F5D-DD29ED337F77}"/>
            </a:ext>
          </a:extLst>
        </p:cNvPr>
        <p:cNvGrpSpPr/>
        <p:nvPr/>
      </p:nvGrpSpPr>
      <p:grpSpPr>
        <a:xfrm>
          <a:off x="0" y="0"/>
          <a:ext cx="0" cy="0"/>
          <a:chOff x="0" y="0"/>
          <a:chExt cx="0" cy="0"/>
        </a:xfrm>
      </p:grpSpPr>
      <p:grpSp>
        <p:nvGrpSpPr>
          <p:cNvPr id="52" name="Graphique 2">
            <a:extLst>
              <a:ext uri="{FF2B5EF4-FFF2-40B4-BE49-F238E27FC236}">
                <a16:creationId xmlns:a16="http://schemas.microsoft.com/office/drawing/2014/main" id="{BC69B8C3-1D6B-877B-BC52-5BEFFA45D27B}"/>
              </a:ext>
            </a:extLst>
          </p:cNvPr>
          <p:cNvGrpSpPr/>
          <p:nvPr/>
        </p:nvGrpSpPr>
        <p:grpSpPr>
          <a:xfrm>
            <a:off x="-505204" y="2923796"/>
            <a:ext cx="1010408" cy="1010408"/>
            <a:chOff x="2520198" y="3797294"/>
            <a:chExt cx="486512" cy="486512"/>
          </a:xfrm>
          <a:noFill/>
        </p:grpSpPr>
        <p:sp>
          <p:nvSpPr>
            <p:cNvPr id="53" name="Forme libre : forme 52">
              <a:extLst>
                <a:ext uri="{FF2B5EF4-FFF2-40B4-BE49-F238E27FC236}">
                  <a16:creationId xmlns:a16="http://schemas.microsoft.com/office/drawing/2014/main" id="{F5B28321-5E53-D55D-BF36-C1048A12527E}"/>
                </a:ext>
              </a:extLst>
            </p:cNvPr>
            <p:cNvSpPr/>
            <p:nvPr/>
          </p:nvSpPr>
          <p:spPr>
            <a:xfrm rot="-4855941">
              <a:off x="2551023" y="3828119"/>
              <a:ext cx="424863" cy="424863"/>
            </a:xfrm>
            <a:custGeom>
              <a:avLst/>
              <a:gdLst>
                <a:gd name="connsiteX0" fmla="*/ 424863 w 424863"/>
                <a:gd name="connsiteY0" fmla="*/ 212432 h 424863"/>
                <a:gd name="connsiteX1" fmla="*/ 212432 w 424863"/>
                <a:gd name="connsiteY1" fmla="*/ 424863 h 424863"/>
                <a:gd name="connsiteX2" fmla="*/ 0 w 424863"/>
                <a:gd name="connsiteY2" fmla="*/ 212432 h 424863"/>
                <a:gd name="connsiteX3" fmla="*/ 212432 w 424863"/>
                <a:gd name="connsiteY3" fmla="*/ 0 h 424863"/>
                <a:gd name="connsiteX4" fmla="*/ 424863 w 424863"/>
                <a:gd name="connsiteY4" fmla="*/ 212432 h 4248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4863" h="424863">
                  <a:moveTo>
                    <a:pt x="424863" y="212432"/>
                  </a:moveTo>
                  <a:cubicBezTo>
                    <a:pt x="424863" y="329754"/>
                    <a:pt x="329755" y="424863"/>
                    <a:pt x="212432" y="424863"/>
                  </a:cubicBezTo>
                  <a:cubicBezTo>
                    <a:pt x="95109" y="424863"/>
                    <a:pt x="0" y="329754"/>
                    <a:pt x="0" y="212432"/>
                  </a:cubicBezTo>
                  <a:cubicBezTo>
                    <a:pt x="0" y="95109"/>
                    <a:pt x="95109" y="0"/>
                    <a:pt x="212432" y="0"/>
                  </a:cubicBezTo>
                  <a:cubicBezTo>
                    <a:pt x="329755" y="0"/>
                    <a:pt x="424863" y="95109"/>
                    <a:pt x="424863" y="212432"/>
                  </a:cubicBezTo>
                  <a:close/>
                </a:path>
              </a:pathLst>
            </a:custGeom>
            <a:noFill/>
            <a:ln w="6626" cap="rnd">
              <a:solidFill>
                <a:srgbClr val="000000"/>
              </a:solidFill>
              <a:custDash>
                <a:ds d="266948" sp="360105"/>
              </a:custDash>
              <a:round/>
            </a:ln>
          </p:spPr>
          <p:txBody>
            <a:bodyPr rtlCol="0" anchor="ctr"/>
            <a:lstStyle/>
            <a:p>
              <a:endParaRPr lang="fr-FR"/>
            </a:p>
          </p:txBody>
        </p:sp>
        <p:sp>
          <p:nvSpPr>
            <p:cNvPr id="54" name="Forme libre : forme 53">
              <a:extLst>
                <a:ext uri="{FF2B5EF4-FFF2-40B4-BE49-F238E27FC236}">
                  <a16:creationId xmlns:a16="http://schemas.microsoft.com/office/drawing/2014/main" id="{6F5BA976-BBC4-5CD7-0D7D-260298F4CDEC}"/>
                </a:ext>
              </a:extLst>
            </p:cNvPr>
            <p:cNvSpPr/>
            <p:nvPr/>
          </p:nvSpPr>
          <p:spPr>
            <a:xfrm>
              <a:off x="2670312" y="3947424"/>
              <a:ext cx="186325" cy="186325"/>
            </a:xfrm>
            <a:custGeom>
              <a:avLst/>
              <a:gdLst>
                <a:gd name="connsiteX0" fmla="*/ 186326 w 186325"/>
                <a:gd name="connsiteY0" fmla="*/ 93163 h 186325"/>
                <a:gd name="connsiteX1" fmla="*/ 93163 w 186325"/>
                <a:gd name="connsiteY1" fmla="*/ 186326 h 186325"/>
                <a:gd name="connsiteX2" fmla="*/ 0 w 186325"/>
                <a:gd name="connsiteY2" fmla="*/ 93163 h 186325"/>
                <a:gd name="connsiteX3" fmla="*/ 93163 w 186325"/>
                <a:gd name="connsiteY3" fmla="*/ 0 h 186325"/>
                <a:gd name="connsiteX4" fmla="*/ 186326 w 186325"/>
                <a:gd name="connsiteY4" fmla="*/ 93163 h 1863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6325" h="186325">
                  <a:moveTo>
                    <a:pt x="186326" y="93163"/>
                  </a:moveTo>
                  <a:cubicBezTo>
                    <a:pt x="186326" y="144648"/>
                    <a:pt x="144581" y="186326"/>
                    <a:pt x="93163" y="186326"/>
                  </a:cubicBezTo>
                  <a:cubicBezTo>
                    <a:pt x="41678" y="186326"/>
                    <a:pt x="0" y="144581"/>
                    <a:pt x="0" y="93163"/>
                  </a:cubicBezTo>
                  <a:cubicBezTo>
                    <a:pt x="0" y="41678"/>
                    <a:pt x="41744" y="0"/>
                    <a:pt x="93163" y="0"/>
                  </a:cubicBezTo>
                  <a:cubicBezTo>
                    <a:pt x="144581" y="0"/>
                    <a:pt x="186326" y="41678"/>
                    <a:pt x="186326" y="93163"/>
                  </a:cubicBezTo>
                  <a:close/>
                </a:path>
              </a:pathLst>
            </a:custGeom>
            <a:noFill/>
            <a:ln w="6626" cap="rnd">
              <a:solidFill>
                <a:srgbClr val="000000"/>
              </a:solidFill>
              <a:custDash>
                <a:ds d="266948" sp="288083"/>
              </a:custDash>
              <a:round/>
            </a:ln>
          </p:spPr>
          <p:txBody>
            <a:bodyPr rtlCol="0" anchor="ctr"/>
            <a:lstStyle/>
            <a:p>
              <a:endParaRPr lang="fr-FR"/>
            </a:p>
          </p:txBody>
        </p:sp>
      </p:grpSp>
      <p:sp>
        <p:nvSpPr>
          <p:cNvPr id="26" name="ZoneTexte 25">
            <a:extLst>
              <a:ext uri="{FF2B5EF4-FFF2-40B4-BE49-F238E27FC236}">
                <a16:creationId xmlns:a16="http://schemas.microsoft.com/office/drawing/2014/main" id="{93211684-4641-591E-F1C0-96AD627C3599}"/>
              </a:ext>
            </a:extLst>
          </p:cNvPr>
          <p:cNvSpPr txBox="1"/>
          <p:nvPr/>
        </p:nvSpPr>
        <p:spPr>
          <a:xfrm>
            <a:off x="941205" y="3127703"/>
            <a:ext cx="9606839" cy="2341305"/>
          </a:xfrm>
          <a:prstGeom prst="roundRect">
            <a:avLst>
              <a:gd name="adj" fmla="val 20748"/>
            </a:avLst>
          </a:prstGeom>
          <a:solidFill>
            <a:srgbClr val="EDF7FD"/>
          </a:solidFill>
          <a:effectLst>
            <a:outerShdw blurRad="50800" dist="38100" dir="2700000" algn="tl" rotWithShape="0">
              <a:prstClr val="black">
                <a:alpha val="40000"/>
              </a:prstClr>
            </a:outerShdw>
          </a:effectLst>
        </p:spPr>
        <p:txBody>
          <a:bodyPr wrap="square">
            <a:spAutoFit/>
          </a:bodyPr>
          <a:lstStyle/>
          <a:p>
            <a:pPr marL="457200" indent="-457200" algn="r" rtl="1">
              <a:buClr>
                <a:srgbClr val="098661"/>
              </a:buClr>
              <a:buFont typeface="Arial" panose="020B0604020202020204" pitchFamily="34" charset="0"/>
              <a:buChar char="•"/>
            </a:pPr>
            <a:r>
              <a:rPr lang="ar-MA" sz="3200" dirty="0">
                <a:latin typeface="Microsoft Uighur" panose="02000000000000000000" pitchFamily="2" charset="-78"/>
                <a:ea typeface="Araboto Bold"/>
                <a:cs typeface="Microsoft Uighur" panose="02000000000000000000" pitchFamily="2" charset="-78"/>
                <a:rtl/>
              </a:rPr>
              <a:t>التدرب على إنجاز عمليات طرح بالمبادلة؛</a:t>
            </a:r>
          </a:p>
          <a:p>
            <a:pPr marL="457200" indent="-457200" algn="r" rtl="1">
              <a:buClr>
                <a:srgbClr val="098661"/>
              </a:buClr>
              <a:buFont typeface="Arial" panose="020B0604020202020204" pitchFamily="34" charset="0"/>
              <a:buChar char="•"/>
            </a:pPr>
            <a:r>
              <a:rPr lang="ar-MA" sz="3200" dirty="0">
                <a:latin typeface="Microsoft Uighur" panose="02000000000000000000" pitchFamily="2" charset="-78"/>
                <a:ea typeface="Araboto Bold"/>
                <a:cs typeface="Microsoft Uighur" panose="02000000000000000000" pitchFamily="2" charset="-78"/>
                <a:rtl/>
              </a:rPr>
              <a:t>قراءة وكتابة وترتيب الأعداد في نطاق الأعداد المناسب للمستوى الدراسي؛</a:t>
            </a:r>
          </a:p>
          <a:p>
            <a:pPr marL="457200" indent="-457200" algn="r" rtl="1">
              <a:buClr>
                <a:srgbClr val="098661"/>
              </a:buClr>
              <a:buFont typeface="Arial" panose="020B0604020202020204" pitchFamily="34" charset="0"/>
              <a:buChar char="•"/>
            </a:pPr>
            <a:r>
              <a:rPr lang="ar-MA" sz="3200" dirty="0">
                <a:latin typeface="Microsoft Uighur" panose="02000000000000000000" pitchFamily="2" charset="-78"/>
                <a:ea typeface="Araboto Bold"/>
                <a:cs typeface="Microsoft Uighur" panose="02000000000000000000" pitchFamily="2" charset="-78"/>
                <a:rtl/>
              </a:rPr>
              <a:t>حل مسائل بسيطة مرتبطة بالجمع أو الطرح أو الضرب .</a:t>
            </a:r>
          </a:p>
          <a:p>
            <a:pPr algn="r" rtl="1">
              <a:buClr>
                <a:srgbClr val="098661"/>
              </a:buClr>
            </a:pPr>
            <a:endParaRPr lang="ar-MA" sz="3200" dirty="0">
              <a:latin typeface="Microsoft Uighur" panose="02000000000000000000" pitchFamily="2" charset="-78"/>
              <a:ea typeface="Araboto Bold"/>
              <a:cs typeface="Microsoft Uighur" panose="02000000000000000000" pitchFamily="2" charset="-78"/>
              <a:rtl/>
            </a:endParaRPr>
          </a:p>
        </p:txBody>
      </p:sp>
      <p:grpSp>
        <p:nvGrpSpPr>
          <p:cNvPr id="17" name="Group 6">
            <a:extLst>
              <a:ext uri="{FF2B5EF4-FFF2-40B4-BE49-F238E27FC236}">
                <a16:creationId xmlns:a16="http://schemas.microsoft.com/office/drawing/2014/main" id="{19344173-60F4-21C1-5B9C-00296C3DBEB7}"/>
              </a:ext>
            </a:extLst>
          </p:cNvPr>
          <p:cNvGrpSpPr/>
          <p:nvPr/>
        </p:nvGrpSpPr>
        <p:grpSpPr>
          <a:xfrm>
            <a:off x="6985930" y="2267949"/>
            <a:ext cx="3389955" cy="905369"/>
            <a:chOff x="0" y="-133350"/>
            <a:chExt cx="3882404" cy="663284"/>
          </a:xfrm>
        </p:grpSpPr>
        <p:sp>
          <p:nvSpPr>
            <p:cNvPr id="18" name="Freeform 7">
              <a:extLst>
                <a:ext uri="{FF2B5EF4-FFF2-40B4-BE49-F238E27FC236}">
                  <a16:creationId xmlns:a16="http://schemas.microsoft.com/office/drawing/2014/main" id="{E988BAF2-CC46-B505-44C3-E394A7E4E478}"/>
                </a:ext>
              </a:extLst>
            </p:cNvPr>
            <p:cNvSpPr/>
            <p:nvPr/>
          </p:nvSpPr>
          <p:spPr>
            <a:xfrm flipH="1">
              <a:off x="0" y="0"/>
              <a:ext cx="3882404" cy="529934"/>
            </a:xfrm>
            <a:prstGeom prst="roundRect">
              <a:avLst>
                <a:gd name="adj" fmla="val 50000"/>
              </a:avLst>
            </a:prstGeom>
            <a:solidFill>
              <a:srgbClr val="A4E473"/>
            </a:solidFill>
          </p:spPr>
          <p:txBody>
            <a:bodyPr/>
            <a:lstStyle/>
            <a:p>
              <a:pPr marL="0" algn="r" defTabSz="914400" rtl="1" eaLnBrk="1" latinLnBrk="0" hangingPunct="1"/>
              <a:endParaRPr lang="fr-FR" sz="1200" dirty="0"/>
            </a:p>
          </p:txBody>
        </p:sp>
        <p:sp>
          <p:nvSpPr>
            <p:cNvPr id="19" name="TextBox 8">
              <a:extLst>
                <a:ext uri="{FF2B5EF4-FFF2-40B4-BE49-F238E27FC236}">
                  <a16:creationId xmlns:a16="http://schemas.microsoft.com/office/drawing/2014/main" id="{34AD302F-9822-1E3E-0FAF-1B089AC661E4}"/>
                </a:ext>
              </a:extLst>
            </p:cNvPr>
            <p:cNvSpPr txBox="1"/>
            <p:nvPr/>
          </p:nvSpPr>
          <p:spPr>
            <a:xfrm>
              <a:off x="0" y="-133350"/>
              <a:ext cx="3882404" cy="663284"/>
            </a:xfrm>
            <a:prstGeom prst="rect">
              <a:avLst/>
            </a:prstGeom>
          </p:spPr>
          <p:txBody>
            <a:bodyPr lIns="169333" tIns="169333" rIns="169333" bIns="169333" rtlCol="0" anchor="ctr"/>
            <a:lstStyle/>
            <a:p>
              <a:pPr algn="ctr" rtl="1">
                <a:lnSpc>
                  <a:spcPts val="3266"/>
                </a:lnSpc>
              </a:pPr>
              <a:r>
                <a:rPr lang="ar-MA" sz="2401" b="1" dirty="0">
                  <a:solidFill>
                    <a:srgbClr val="2A2B39"/>
                  </a:solidFill>
                  <a:latin typeface="Microsoft Uighur" panose="02000000000000000000" pitchFamily="2" charset="-78"/>
                  <a:cs typeface="Microsoft Uighur" panose="02000000000000000000" pitchFamily="2" charset="-78"/>
                  <a:sym typeface="Tajawal Bold"/>
                </a:rPr>
                <a:t>لبنة </a:t>
              </a:r>
              <a:r>
                <a:rPr lang="ar-EG" sz="2401" b="1" dirty="0">
                  <a:solidFill>
                    <a:srgbClr val="2A2B39"/>
                  </a:solidFill>
                  <a:latin typeface="Microsoft Uighur" panose="02000000000000000000" pitchFamily="2" charset="-78"/>
                  <a:cs typeface="Microsoft Uighur" panose="02000000000000000000" pitchFamily="2" charset="-78"/>
                  <a:sym typeface="Tajawal Bold"/>
                </a:rPr>
                <a:t>الطرح</a:t>
              </a:r>
            </a:p>
          </p:txBody>
        </p:sp>
      </p:grpSp>
      <p:sp>
        <p:nvSpPr>
          <p:cNvPr id="12" name="Ellipse 11">
            <a:extLst>
              <a:ext uri="{FF2B5EF4-FFF2-40B4-BE49-F238E27FC236}">
                <a16:creationId xmlns:a16="http://schemas.microsoft.com/office/drawing/2014/main" id="{EF3D477D-44A6-32BF-CEFF-D4097BF7DA91}"/>
              </a:ext>
            </a:extLst>
          </p:cNvPr>
          <p:cNvSpPr/>
          <p:nvPr/>
        </p:nvSpPr>
        <p:spPr>
          <a:xfrm>
            <a:off x="9733441" y="2544132"/>
            <a:ext cx="535021" cy="535021"/>
          </a:xfrm>
          <a:prstGeom prst="ellipse">
            <a:avLst/>
          </a:prstGeom>
          <a:solidFill>
            <a:srgbClr val="072A40"/>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200" dirty="0">
                <a:latin typeface="Microsoft Uighur" panose="02000000000000000000" pitchFamily="2" charset="-78"/>
                <a:cs typeface="Microsoft Uighur" panose="02000000000000000000" pitchFamily="2" charset="-78"/>
              </a:rPr>
              <a:t>2</a:t>
            </a:r>
          </a:p>
        </p:txBody>
      </p:sp>
      <p:grpSp>
        <p:nvGrpSpPr>
          <p:cNvPr id="5" name="Graphique 2">
            <a:extLst>
              <a:ext uri="{FF2B5EF4-FFF2-40B4-BE49-F238E27FC236}">
                <a16:creationId xmlns:a16="http://schemas.microsoft.com/office/drawing/2014/main" id="{F8C33816-5B3F-8422-518D-CE16A9B70E09}"/>
              </a:ext>
            </a:extLst>
          </p:cNvPr>
          <p:cNvGrpSpPr/>
          <p:nvPr/>
        </p:nvGrpSpPr>
        <p:grpSpPr>
          <a:xfrm rot="5400000">
            <a:off x="392634" y="437201"/>
            <a:ext cx="770769" cy="805311"/>
            <a:chOff x="5512175" y="2976372"/>
            <a:chExt cx="371126" cy="387758"/>
          </a:xfrm>
          <a:solidFill>
            <a:srgbClr val="098661"/>
          </a:solidFill>
        </p:grpSpPr>
        <p:grpSp>
          <p:nvGrpSpPr>
            <p:cNvPr id="6" name="Graphique 2">
              <a:extLst>
                <a:ext uri="{FF2B5EF4-FFF2-40B4-BE49-F238E27FC236}">
                  <a16:creationId xmlns:a16="http://schemas.microsoft.com/office/drawing/2014/main" id="{84123DD5-252D-08CC-AA5A-1D0E861A8A02}"/>
                </a:ext>
              </a:extLst>
            </p:cNvPr>
            <p:cNvGrpSpPr/>
            <p:nvPr/>
          </p:nvGrpSpPr>
          <p:grpSpPr>
            <a:xfrm>
              <a:off x="5512175" y="2976372"/>
              <a:ext cx="27696" cy="387758"/>
              <a:chOff x="5512175" y="2976372"/>
              <a:chExt cx="27696" cy="387758"/>
            </a:xfrm>
            <a:grpFill/>
          </p:grpSpPr>
          <p:sp>
            <p:nvSpPr>
              <p:cNvPr id="13" name="Forme libre : forme 44">
                <a:extLst>
                  <a:ext uri="{FF2B5EF4-FFF2-40B4-BE49-F238E27FC236}">
                    <a16:creationId xmlns:a16="http://schemas.microsoft.com/office/drawing/2014/main" id="{306620FC-75A0-841D-F8CB-C42F1A87B981}"/>
                  </a:ext>
                </a:extLst>
              </p:cNvPr>
              <p:cNvSpPr/>
              <p:nvPr/>
            </p:nvSpPr>
            <p:spPr>
              <a:xfrm>
                <a:off x="5512175" y="2976372"/>
                <a:ext cx="27696" cy="27696"/>
              </a:xfrm>
              <a:custGeom>
                <a:avLst/>
                <a:gdLst>
                  <a:gd name="connsiteX0" fmla="*/ 0 w 27696"/>
                  <a:gd name="connsiteY0" fmla="*/ 13848 h 27696"/>
                  <a:gd name="connsiteX1" fmla="*/ 13848 w 27696"/>
                  <a:gd name="connsiteY1" fmla="*/ 0 h 27696"/>
                  <a:gd name="connsiteX2" fmla="*/ 27697 w 27696"/>
                  <a:gd name="connsiteY2" fmla="*/ 13848 h 27696"/>
                  <a:gd name="connsiteX3" fmla="*/ 13848 w 27696"/>
                  <a:gd name="connsiteY3" fmla="*/ 27697 h 27696"/>
                  <a:gd name="connsiteX4" fmla="*/ 0 w 27696"/>
                  <a:gd name="connsiteY4" fmla="*/ 13848 h 276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696" h="27696">
                    <a:moveTo>
                      <a:pt x="0" y="13848"/>
                    </a:moveTo>
                    <a:cubicBezTo>
                      <a:pt x="0" y="6229"/>
                      <a:pt x="6228" y="0"/>
                      <a:pt x="13848" y="0"/>
                    </a:cubicBezTo>
                    <a:cubicBezTo>
                      <a:pt x="21468" y="0"/>
                      <a:pt x="27697" y="6229"/>
                      <a:pt x="27697" y="13848"/>
                    </a:cubicBezTo>
                    <a:cubicBezTo>
                      <a:pt x="27697" y="21468"/>
                      <a:pt x="21468" y="27697"/>
                      <a:pt x="13848" y="27697"/>
                    </a:cubicBezTo>
                    <a:cubicBezTo>
                      <a:pt x="6228" y="27697"/>
                      <a:pt x="0" y="21535"/>
                      <a:pt x="0" y="13848"/>
                    </a:cubicBezTo>
                    <a:close/>
                  </a:path>
                </a:pathLst>
              </a:custGeom>
              <a:grpFill/>
              <a:ln w="6626" cap="flat">
                <a:noFill/>
                <a:prstDash val="solid"/>
                <a:miter/>
              </a:ln>
            </p:spPr>
            <p:txBody>
              <a:bodyPr rtlCol="0" anchor="ctr"/>
              <a:lstStyle/>
              <a:p>
                <a:endParaRPr lang="fr-FR" b="1">
                  <a:latin typeface="Microsoft Uighur" panose="02000000000000000000" pitchFamily="2" charset="-78"/>
                  <a:cs typeface="Microsoft Uighur" panose="02000000000000000000" pitchFamily="2" charset="-78"/>
                </a:endParaRPr>
              </a:p>
            </p:txBody>
          </p:sp>
          <p:sp>
            <p:nvSpPr>
              <p:cNvPr id="14" name="Forme libre : forme 45">
                <a:extLst>
                  <a:ext uri="{FF2B5EF4-FFF2-40B4-BE49-F238E27FC236}">
                    <a16:creationId xmlns:a16="http://schemas.microsoft.com/office/drawing/2014/main" id="{F0A429D4-F560-2FC1-D3AB-11823B249478}"/>
                  </a:ext>
                </a:extLst>
              </p:cNvPr>
              <p:cNvSpPr/>
              <p:nvPr/>
            </p:nvSpPr>
            <p:spPr>
              <a:xfrm>
                <a:off x="5512175" y="3156402"/>
                <a:ext cx="27696" cy="27697"/>
              </a:xfrm>
              <a:custGeom>
                <a:avLst/>
                <a:gdLst>
                  <a:gd name="connsiteX0" fmla="*/ 0 w 27696"/>
                  <a:gd name="connsiteY0" fmla="*/ 13849 h 27697"/>
                  <a:gd name="connsiteX1" fmla="*/ 13848 w 27696"/>
                  <a:gd name="connsiteY1" fmla="*/ 0 h 27697"/>
                  <a:gd name="connsiteX2" fmla="*/ 27697 w 27696"/>
                  <a:gd name="connsiteY2" fmla="*/ 13849 h 27697"/>
                  <a:gd name="connsiteX3" fmla="*/ 13848 w 27696"/>
                  <a:gd name="connsiteY3" fmla="*/ 27697 h 27697"/>
                  <a:gd name="connsiteX4" fmla="*/ 0 w 27696"/>
                  <a:gd name="connsiteY4" fmla="*/ 13849 h 276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696" h="27697">
                    <a:moveTo>
                      <a:pt x="0" y="13849"/>
                    </a:moveTo>
                    <a:cubicBezTo>
                      <a:pt x="0" y="6229"/>
                      <a:pt x="6228" y="0"/>
                      <a:pt x="13848" y="0"/>
                    </a:cubicBezTo>
                    <a:cubicBezTo>
                      <a:pt x="21468" y="0"/>
                      <a:pt x="27697" y="6229"/>
                      <a:pt x="27697" y="13849"/>
                    </a:cubicBezTo>
                    <a:cubicBezTo>
                      <a:pt x="27697" y="21469"/>
                      <a:pt x="21468" y="27697"/>
                      <a:pt x="13848" y="27697"/>
                    </a:cubicBezTo>
                    <a:cubicBezTo>
                      <a:pt x="6228" y="27697"/>
                      <a:pt x="0" y="21469"/>
                      <a:pt x="0" y="13849"/>
                    </a:cubicBezTo>
                    <a:close/>
                  </a:path>
                </a:pathLst>
              </a:custGeom>
              <a:grpFill/>
              <a:ln w="6626" cap="flat">
                <a:noFill/>
                <a:prstDash val="solid"/>
                <a:miter/>
              </a:ln>
            </p:spPr>
            <p:txBody>
              <a:bodyPr rtlCol="0" anchor="ctr"/>
              <a:lstStyle/>
              <a:p>
                <a:endParaRPr lang="fr-FR" b="1">
                  <a:latin typeface="Microsoft Uighur" panose="02000000000000000000" pitchFamily="2" charset="-78"/>
                  <a:cs typeface="Microsoft Uighur" panose="02000000000000000000" pitchFamily="2" charset="-78"/>
                </a:endParaRPr>
              </a:p>
            </p:txBody>
          </p:sp>
          <p:sp>
            <p:nvSpPr>
              <p:cNvPr id="15" name="Forme libre : forme 46">
                <a:extLst>
                  <a:ext uri="{FF2B5EF4-FFF2-40B4-BE49-F238E27FC236}">
                    <a16:creationId xmlns:a16="http://schemas.microsoft.com/office/drawing/2014/main" id="{E42EBF86-7EA6-AA0E-ECB2-F186021383A5}"/>
                  </a:ext>
                </a:extLst>
              </p:cNvPr>
              <p:cNvSpPr/>
              <p:nvPr/>
            </p:nvSpPr>
            <p:spPr>
              <a:xfrm>
                <a:off x="5512175" y="3336433"/>
                <a:ext cx="27696" cy="27696"/>
              </a:xfrm>
              <a:custGeom>
                <a:avLst/>
                <a:gdLst>
                  <a:gd name="connsiteX0" fmla="*/ 0 w 27696"/>
                  <a:gd name="connsiteY0" fmla="*/ 13848 h 27696"/>
                  <a:gd name="connsiteX1" fmla="*/ 13848 w 27696"/>
                  <a:gd name="connsiteY1" fmla="*/ 0 h 27696"/>
                  <a:gd name="connsiteX2" fmla="*/ 27697 w 27696"/>
                  <a:gd name="connsiteY2" fmla="*/ 13848 h 27696"/>
                  <a:gd name="connsiteX3" fmla="*/ 13848 w 27696"/>
                  <a:gd name="connsiteY3" fmla="*/ 27697 h 27696"/>
                  <a:gd name="connsiteX4" fmla="*/ 0 w 27696"/>
                  <a:gd name="connsiteY4" fmla="*/ 13848 h 276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696" h="27696">
                    <a:moveTo>
                      <a:pt x="0" y="13848"/>
                    </a:moveTo>
                    <a:cubicBezTo>
                      <a:pt x="0" y="6229"/>
                      <a:pt x="6228" y="0"/>
                      <a:pt x="13848" y="0"/>
                    </a:cubicBezTo>
                    <a:cubicBezTo>
                      <a:pt x="21468" y="0"/>
                      <a:pt x="27697" y="6229"/>
                      <a:pt x="27697" y="13848"/>
                    </a:cubicBezTo>
                    <a:cubicBezTo>
                      <a:pt x="27697" y="21468"/>
                      <a:pt x="21468" y="27697"/>
                      <a:pt x="13848" y="27697"/>
                    </a:cubicBezTo>
                    <a:cubicBezTo>
                      <a:pt x="6228" y="27697"/>
                      <a:pt x="0" y="21468"/>
                      <a:pt x="0" y="13848"/>
                    </a:cubicBezTo>
                    <a:close/>
                  </a:path>
                </a:pathLst>
              </a:custGeom>
              <a:grpFill/>
              <a:ln w="6626" cap="flat">
                <a:noFill/>
                <a:prstDash val="solid"/>
                <a:miter/>
              </a:ln>
            </p:spPr>
            <p:txBody>
              <a:bodyPr rtlCol="0" anchor="ctr"/>
              <a:lstStyle/>
              <a:p>
                <a:endParaRPr lang="fr-FR" b="1">
                  <a:latin typeface="Microsoft Uighur" panose="02000000000000000000" pitchFamily="2" charset="-78"/>
                  <a:cs typeface="Microsoft Uighur" panose="02000000000000000000" pitchFamily="2" charset="-78"/>
                </a:endParaRPr>
              </a:p>
            </p:txBody>
          </p:sp>
        </p:grpSp>
        <p:grpSp>
          <p:nvGrpSpPr>
            <p:cNvPr id="8" name="Graphique 2">
              <a:extLst>
                <a:ext uri="{FF2B5EF4-FFF2-40B4-BE49-F238E27FC236}">
                  <a16:creationId xmlns:a16="http://schemas.microsoft.com/office/drawing/2014/main" id="{011179FA-BD75-8194-5B0E-6EA943E8D488}"/>
                </a:ext>
              </a:extLst>
            </p:cNvPr>
            <p:cNvGrpSpPr/>
            <p:nvPr/>
          </p:nvGrpSpPr>
          <p:grpSpPr>
            <a:xfrm>
              <a:off x="5683923" y="3156402"/>
              <a:ext cx="27696" cy="207727"/>
              <a:chOff x="5683923" y="3156402"/>
              <a:chExt cx="27696" cy="207727"/>
            </a:xfrm>
            <a:grpFill/>
          </p:grpSpPr>
          <p:sp>
            <p:nvSpPr>
              <p:cNvPr id="10" name="Forme libre : forme 48">
                <a:extLst>
                  <a:ext uri="{FF2B5EF4-FFF2-40B4-BE49-F238E27FC236}">
                    <a16:creationId xmlns:a16="http://schemas.microsoft.com/office/drawing/2014/main" id="{14126B1E-0CC1-2C6A-8F87-91AA5E479530}"/>
                  </a:ext>
                </a:extLst>
              </p:cNvPr>
              <p:cNvSpPr/>
              <p:nvPr/>
            </p:nvSpPr>
            <p:spPr>
              <a:xfrm>
                <a:off x="5683923" y="3156402"/>
                <a:ext cx="27696" cy="27697"/>
              </a:xfrm>
              <a:custGeom>
                <a:avLst/>
                <a:gdLst>
                  <a:gd name="connsiteX0" fmla="*/ 0 w 27696"/>
                  <a:gd name="connsiteY0" fmla="*/ 13849 h 27697"/>
                  <a:gd name="connsiteX1" fmla="*/ 13848 w 27696"/>
                  <a:gd name="connsiteY1" fmla="*/ 0 h 27697"/>
                  <a:gd name="connsiteX2" fmla="*/ 27697 w 27696"/>
                  <a:gd name="connsiteY2" fmla="*/ 13849 h 27697"/>
                  <a:gd name="connsiteX3" fmla="*/ 13848 w 27696"/>
                  <a:gd name="connsiteY3" fmla="*/ 27697 h 27697"/>
                  <a:gd name="connsiteX4" fmla="*/ 0 w 27696"/>
                  <a:gd name="connsiteY4" fmla="*/ 13849 h 276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696" h="27697">
                    <a:moveTo>
                      <a:pt x="0" y="13849"/>
                    </a:moveTo>
                    <a:cubicBezTo>
                      <a:pt x="0" y="6229"/>
                      <a:pt x="6229" y="0"/>
                      <a:pt x="13848" y="0"/>
                    </a:cubicBezTo>
                    <a:cubicBezTo>
                      <a:pt x="21468" y="0"/>
                      <a:pt x="27697" y="6229"/>
                      <a:pt x="27697" y="13849"/>
                    </a:cubicBezTo>
                    <a:cubicBezTo>
                      <a:pt x="27697" y="21469"/>
                      <a:pt x="21468" y="27697"/>
                      <a:pt x="13848" y="27697"/>
                    </a:cubicBezTo>
                    <a:cubicBezTo>
                      <a:pt x="6229" y="27697"/>
                      <a:pt x="0" y="21469"/>
                      <a:pt x="0" y="13849"/>
                    </a:cubicBezTo>
                    <a:close/>
                  </a:path>
                </a:pathLst>
              </a:custGeom>
              <a:grpFill/>
              <a:ln w="6626" cap="flat">
                <a:noFill/>
                <a:prstDash val="solid"/>
                <a:miter/>
              </a:ln>
            </p:spPr>
            <p:txBody>
              <a:bodyPr rtlCol="0" anchor="ctr"/>
              <a:lstStyle/>
              <a:p>
                <a:endParaRPr lang="fr-FR" b="1">
                  <a:latin typeface="Microsoft Uighur" panose="02000000000000000000" pitchFamily="2" charset="-78"/>
                  <a:cs typeface="Microsoft Uighur" panose="02000000000000000000" pitchFamily="2" charset="-78"/>
                </a:endParaRPr>
              </a:p>
            </p:txBody>
          </p:sp>
          <p:sp>
            <p:nvSpPr>
              <p:cNvPr id="11" name="Forme libre : forme 49">
                <a:extLst>
                  <a:ext uri="{FF2B5EF4-FFF2-40B4-BE49-F238E27FC236}">
                    <a16:creationId xmlns:a16="http://schemas.microsoft.com/office/drawing/2014/main" id="{5FC85C71-5C7D-2A08-DE65-9DEA041B3B9D}"/>
                  </a:ext>
                </a:extLst>
              </p:cNvPr>
              <p:cNvSpPr/>
              <p:nvPr/>
            </p:nvSpPr>
            <p:spPr>
              <a:xfrm>
                <a:off x="5683923" y="3336433"/>
                <a:ext cx="27696" cy="27696"/>
              </a:xfrm>
              <a:custGeom>
                <a:avLst/>
                <a:gdLst>
                  <a:gd name="connsiteX0" fmla="*/ 0 w 27696"/>
                  <a:gd name="connsiteY0" fmla="*/ 13848 h 27696"/>
                  <a:gd name="connsiteX1" fmla="*/ 13848 w 27696"/>
                  <a:gd name="connsiteY1" fmla="*/ 0 h 27696"/>
                  <a:gd name="connsiteX2" fmla="*/ 27697 w 27696"/>
                  <a:gd name="connsiteY2" fmla="*/ 13848 h 27696"/>
                  <a:gd name="connsiteX3" fmla="*/ 13848 w 27696"/>
                  <a:gd name="connsiteY3" fmla="*/ 27697 h 27696"/>
                  <a:gd name="connsiteX4" fmla="*/ 0 w 27696"/>
                  <a:gd name="connsiteY4" fmla="*/ 13848 h 276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696" h="27696">
                    <a:moveTo>
                      <a:pt x="0" y="13848"/>
                    </a:moveTo>
                    <a:cubicBezTo>
                      <a:pt x="0" y="6229"/>
                      <a:pt x="6229" y="0"/>
                      <a:pt x="13848" y="0"/>
                    </a:cubicBezTo>
                    <a:cubicBezTo>
                      <a:pt x="21468" y="0"/>
                      <a:pt x="27697" y="6229"/>
                      <a:pt x="27697" y="13848"/>
                    </a:cubicBezTo>
                    <a:cubicBezTo>
                      <a:pt x="27697" y="21468"/>
                      <a:pt x="21468" y="27697"/>
                      <a:pt x="13848" y="27697"/>
                    </a:cubicBezTo>
                    <a:cubicBezTo>
                      <a:pt x="6229" y="27697"/>
                      <a:pt x="0" y="21468"/>
                      <a:pt x="0" y="13848"/>
                    </a:cubicBezTo>
                    <a:close/>
                  </a:path>
                </a:pathLst>
              </a:custGeom>
              <a:grpFill/>
              <a:ln w="6626" cap="flat">
                <a:noFill/>
                <a:prstDash val="solid"/>
                <a:miter/>
              </a:ln>
            </p:spPr>
            <p:txBody>
              <a:bodyPr rtlCol="0" anchor="ctr"/>
              <a:lstStyle/>
              <a:p>
                <a:endParaRPr lang="fr-FR" b="1">
                  <a:latin typeface="Microsoft Uighur" panose="02000000000000000000" pitchFamily="2" charset="-78"/>
                  <a:cs typeface="Microsoft Uighur" panose="02000000000000000000" pitchFamily="2" charset="-78"/>
                </a:endParaRPr>
              </a:p>
            </p:txBody>
          </p:sp>
        </p:grpSp>
        <p:sp>
          <p:nvSpPr>
            <p:cNvPr id="9" name="Forme libre : forme 50">
              <a:extLst>
                <a:ext uri="{FF2B5EF4-FFF2-40B4-BE49-F238E27FC236}">
                  <a16:creationId xmlns:a16="http://schemas.microsoft.com/office/drawing/2014/main" id="{06C590FF-3050-AE67-AA28-00D5D85380AD}"/>
                </a:ext>
              </a:extLst>
            </p:cNvPr>
            <p:cNvSpPr/>
            <p:nvPr/>
          </p:nvSpPr>
          <p:spPr>
            <a:xfrm>
              <a:off x="5855605" y="3336433"/>
              <a:ext cx="27696" cy="27696"/>
            </a:xfrm>
            <a:custGeom>
              <a:avLst/>
              <a:gdLst>
                <a:gd name="connsiteX0" fmla="*/ 0 w 27696"/>
                <a:gd name="connsiteY0" fmla="*/ 13848 h 27696"/>
                <a:gd name="connsiteX1" fmla="*/ 13848 w 27696"/>
                <a:gd name="connsiteY1" fmla="*/ 0 h 27696"/>
                <a:gd name="connsiteX2" fmla="*/ 27697 w 27696"/>
                <a:gd name="connsiteY2" fmla="*/ 13848 h 27696"/>
                <a:gd name="connsiteX3" fmla="*/ 13848 w 27696"/>
                <a:gd name="connsiteY3" fmla="*/ 27697 h 27696"/>
                <a:gd name="connsiteX4" fmla="*/ 0 w 27696"/>
                <a:gd name="connsiteY4" fmla="*/ 13848 h 276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696" h="27696">
                  <a:moveTo>
                    <a:pt x="0" y="13848"/>
                  </a:moveTo>
                  <a:cubicBezTo>
                    <a:pt x="0" y="6229"/>
                    <a:pt x="6229" y="0"/>
                    <a:pt x="13848" y="0"/>
                  </a:cubicBezTo>
                  <a:cubicBezTo>
                    <a:pt x="21468" y="0"/>
                    <a:pt x="27697" y="6229"/>
                    <a:pt x="27697" y="13848"/>
                  </a:cubicBezTo>
                  <a:cubicBezTo>
                    <a:pt x="27697" y="21468"/>
                    <a:pt x="21468" y="27697"/>
                    <a:pt x="13848" y="27697"/>
                  </a:cubicBezTo>
                  <a:cubicBezTo>
                    <a:pt x="6229" y="27697"/>
                    <a:pt x="0" y="21468"/>
                    <a:pt x="0" y="13848"/>
                  </a:cubicBezTo>
                  <a:close/>
                </a:path>
              </a:pathLst>
            </a:custGeom>
            <a:grpFill/>
            <a:ln w="6626" cap="flat">
              <a:noFill/>
              <a:prstDash val="solid"/>
              <a:miter/>
            </a:ln>
          </p:spPr>
          <p:txBody>
            <a:bodyPr rtlCol="0" anchor="ctr"/>
            <a:lstStyle/>
            <a:p>
              <a:endParaRPr lang="fr-FR" b="1">
                <a:latin typeface="Microsoft Uighur" panose="02000000000000000000" pitchFamily="2" charset="-78"/>
                <a:cs typeface="Microsoft Uighur" panose="02000000000000000000" pitchFamily="2" charset="-78"/>
              </a:endParaRPr>
            </a:p>
          </p:txBody>
        </p:sp>
      </p:grpSp>
      <p:sp>
        <p:nvSpPr>
          <p:cNvPr id="16" name="TextBox 24">
            <a:extLst>
              <a:ext uri="{FF2B5EF4-FFF2-40B4-BE49-F238E27FC236}">
                <a16:creationId xmlns:a16="http://schemas.microsoft.com/office/drawing/2014/main" id="{CC8A1886-7616-946A-0F15-A862211911A9}"/>
              </a:ext>
            </a:extLst>
          </p:cNvPr>
          <p:cNvSpPr txBox="1"/>
          <p:nvPr/>
        </p:nvSpPr>
        <p:spPr>
          <a:xfrm>
            <a:off x="375365" y="317388"/>
            <a:ext cx="11481815" cy="636713"/>
          </a:xfrm>
          <a:prstGeom prst="rect">
            <a:avLst/>
          </a:prstGeom>
        </p:spPr>
        <p:txBody>
          <a:bodyPr wrap="square" lIns="0" tIns="0" rIns="0" bIns="0" rtlCol="0" anchor="t">
            <a:spAutoFit/>
          </a:bodyPr>
          <a:lstStyle/>
          <a:p>
            <a:pPr algn="ctr" rtl="1">
              <a:lnSpc>
                <a:spcPts val="4676"/>
              </a:lnSpc>
            </a:pPr>
            <a:r>
              <a:rPr lang="ar-MA" sz="4800" b="1" dirty="0">
                <a:solidFill>
                  <a:srgbClr val="FFFFFF"/>
                </a:solidFill>
                <a:latin typeface="Microsoft Uighur" panose="02000000000000000000" pitchFamily="2" charset="-78"/>
                <a:ea typeface="IBM Plex Sans Arabic Bold"/>
                <a:cs typeface="Microsoft Uighur" panose="02000000000000000000" pitchFamily="2" charset="-78"/>
                <a:sym typeface="IBM Plex Sans Arabic Bold"/>
                <a:rtl/>
              </a:rPr>
              <a:t>المحور الثاني : كيف ينتظم برنامج دعم التعلمات الأساس في الرياضيات؟</a:t>
            </a:r>
          </a:p>
        </p:txBody>
      </p:sp>
      <p:sp>
        <p:nvSpPr>
          <p:cNvPr id="20" name="Rectangle 19">
            <a:extLst>
              <a:ext uri="{FF2B5EF4-FFF2-40B4-BE49-F238E27FC236}">
                <a16:creationId xmlns:a16="http://schemas.microsoft.com/office/drawing/2014/main" id="{956CA722-79C0-3710-1693-41CF31585B96}"/>
              </a:ext>
            </a:extLst>
          </p:cNvPr>
          <p:cNvSpPr/>
          <p:nvPr/>
        </p:nvSpPr>
        <p:spPr>
          <a:xfrm>
            <a:off x="-193441" y="-85154"/>
            <a:ext cx="12639441" cy="1178860"/>
          </a:xfrm>
          <a:prstGeom prst="rect">
            <a:avLst/>
          </a:prstGeom>
          <a:solidFill>
            <a:srgbClr val="2C3C6A"/>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09630" rtl="1"/>
            <a:endParaRPr lang="fr-FR" sz="1200" dirty="0"/>
          </a:p>
        </p:txBody>
      </p:sp>
      <p:sp>
        <p:nvSpPr>
          <p:cNvPr id="2" name="Freeform 14">
            <a:extLst>
              <a:ext uri="{FF2B5EF4-FFF2-40B4-BE49-F238E27FC236}">
                <a16:creationId xmlns:a16="http://schemas.microsoft.com/office/drawing/2014/main" id="{80606BAF-8F20-94D1-DA60-C25A98A95D90}"/>
              </a:ext>
            </a:extLst>
          </p:cNvPr>
          <p:cNvSpPr/>
          <p:nvPr/>
        </p:nvSpPr>
        <p:spPr>
          <a:xfrm rot="-10800000">
            <a:off x="375365" y="770886"/>
            <a:ext cx="4574137" cy="789045"/>
          </a:xfrm>
          <a:custGeom>
            <a:avLst/>
            <a:gdLst/>
            <a:ahLst/>
            <a:cxnLst/>
            <a:rect l="l" t="t" r="r" b="b"/>
            <a:pathLst>
              <a:path w="9738946" h="1826052">
                <a:moveTo>
                  <a:pt x="0" y="0"/>
                </a:moveTo>
                <a:lnTo>
                  <a:pt x="9738946" y="0"/>
                </a:lnTo>
                <a:lnTo>
                  <a:pt x="9738946" y="1826053"/>
                </a:lnTo>
                <a:lnTo>
                  <a:pt x="0" y="1826053"/>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fr-FR"/>
          </a:p>
        </p:txBody>
      </p:sp>
      <p:sp>
        <p:nvSpPr>
          <p:cNvPr id="3" name="TextBox 15">
            <a:extLst>
              <a:ext uri="{FF2B5EF4-FFF2-40B4-BE49-F238E27FC236}">
                <a16:creationId xmlns:a16="http://schemas.microsoft.com/office/drawing/2014/main" id="{519CC75D-144F-1A10-5B8F-84EA53A2222C}"/>
              </a:ext>
            </a:extLst>
          </p:cNvPr>
          <p:cNvSpPr txBox="1"/>
          <p:nvPr/>
        </p:nvSpPr>
        <p:spPr>
          <a:xfrm>
            <a:off x="829443" y="852892"/>
            <a:ext cx="2668497" cy="492443"/>
          </a:xfrm>
          <a:prstGeom prst="rect">
            <a:avLst/>
          </a:prstGeom>
        </p:spPr>
        <p:txBody>
          <a:bodyPr wrap="square" lIns="0" tIns="0" rIns="0" bIns="0" rtlCol="0" anchor="t">
            <a:spAutoFit/>
          </a:bodyPr>
          <a:lstStyle/>
          <a:p>
            <a:pPr lvl="0" algn="ctr" rtl="1">
              <a:defRPr/>
            </a:pPr>
            <a:r>
              <a:rPr lang="ar-SA" sz="3200" b="1" dirty="0">
                <a:latin typeface="Microsoft Uighur" panose="02000000000000000000" pitchFamily="2" charset="-78"/>
                <a:ea typeface="Calibri" panose="020F0502020204030204" pitchFamily="34" charset="0"/>
                <a:cs typeface="Microsoft Uighur" panose="02000000000000000000" pitchFamily="2" charset="-78"/>
              </a:rPr>
              <a:t> توصيف اللبنات</a:t>
            </a:r>
          </a:p>
        </p:txBody>
      </p:sp>
    </p:spTree>
    <p:extLst>
      <p:ext uri="{BB962C8B-B14F-4D97-AF65-F5344CB8AC3E}">
        <p14:creationId xmlns:p14="http://schemas.microsoft.com/office/powerpoint/2010/main" val="19777643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52"/>
                                        </p:tgtEl>
                                        <p:attrNameLst>
                                          <p:attrName>style.visibility</p:attrName>
                                        </p:attrNameLst>
                                      </p:cBhvr>
                                      <p:to>
                                        <p:strVal val="visible"/>
                                      </p:to>
                                    </p:set>
                                    <p:animEffect transition="in" filter="wipe(down)">
                                      <p:cBhvr>
                                        <p:cTn id="7" dur="500"/>
                                        <p:tgtEl>
                                          <p:spTgt spid="52"/>
                                        </p:tgtEl>
                                      </p:cBhvr>
                                    </p:animEffect>
                                  </p:childTnLst>
                                </p:cTn>
                              </p:par>
                              <p:par>
                                <p:cTn id="8" presetID="47" presetClass="entr" presetSubtype="0" fill="hold" grpId="0" nodeType="withEffect">
                                  <p:stCondLst>
                                    <p:cond delay="0"/>
                                  </p:stCondLst>
                                  <p:childTnLst>
                                    <p:set>
                                      <p:cBhvr>
                                        <p:cTn id="9" dur="1" fill="hold">
                                          <p:stCondLst>
                                            <p:cond delay="0"/>
                                          </p:stCondLst>
                                        </p:cTn>
                                        <p:tgtEl>
                                          <p:spTgt spid="26"/>
                                        </p:tgtEl>
                                        <p:attrNameLst>
                                          <p:attrName>style.visibility</p:attrName>
                                        </p:attrNameLst>
                                      </p:cBhvr>
                                      <p:to>
                                        <p:strVal val="visible"/>
                                      </p:to>
                                    </p:set>
                                    <p:animEffect transition="in" filter="fade">
                                      <p:cBhvr>
                                        <p:cTn id="10" dur="1000"/>
                                        <p:tgtEl>
                                          <p:spTgt spid="26"/>
                                        </p:tgtEl>
                                      </p:cBhvr>
                                    </p:animEffect>
                                    <p:anim calcmode="lin" valueType="num">
                                      <p:cBhvr>
                                        <p:cTn id="11" dur="1000" fill="hold"/>
                                        <p:tgtEl>
                                          <p:spTgt spid="26"/>
                                        </p:tgtEl>
                                        <p:attrNameLst>
                                          <p:attrName>ppt_x</p:attrName>
                                        </p:attrNameLst>
                                      </p:cBhvr>
                                      <p:tavLst>
                                        <p:tav tm="0">
                                          <p:val>
                                            <p:strVal val="#ppt_x"/>
                                          </p:val>
                                        </p:tav>
                                        <p:tav tm="100000">
                                          <p:val>
                                            <p:strVal val="#ppt_x"/>
                                          </p:val>
                                        </p:tav>
                                      </p:tavLst>
                                    </p:anim>
                                    <p:anim calcmode="lin" valueType="num">
                                      <p:cBhvr>
                                        <p:cTn id="12" dur="1000" fill="hold"/>
                                        <p:tgtEl>
                                          <p:spTgt spid="26"/>
                                        </p:tgtEl>
                                        <p:attrNameLst>
                                          <p:attrName>ppt_y</p:attrName>
                                        </p:attrNameLst>
                                      </p:cBhvr>
                                      <p:tavLst>
                                        <p:tav tm="0">
                                          <p:val>
                                            <p:strVal val="#ppt_y-.1"/>
                                          </p:val>
                                        </p:tav>
                                        <p:tav tm="100000">
                                          <p:val>
                                            <p:strVal val="#ppt_y"/>
                                          </p:val>
                                        </p:tav>
                                      </p:tavLst>
                                    </p:anim>
                                  </p:childTnLst>
                                </p:cTn>
                              </p:par>
                            </p:childTnLst>
                          </p:cTn>
                        </p:par>
                        <p:par>
                          <p:cTn id="13" fill="hold">
                            <p:stCondLst>
                              <p:cond delay="1000"/>
                            </p:stCondLst>
                            <p:childTnLst>
                              <p:par>
                                <p:cTn id="14" presetID="22" presetClass="entr" presetSubtype="4" fill="hold"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wipe(down)">
                                      <p:cBhvr>
                                        <p:cTn id="16"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F6CDDE-FC6A-F389-9509-48EC8E73C9B3}"/>
            </a:ext>
          </a:extLst>
        </p:cNvPr>
        <p:cNvGrpSpPr/>
        <p:nvPr/>
      </p:nvGrpSpPr>
      <p:grpSpPr>
        <a:xfrm>
          <a:off x="0" y="0"/>
          <a:ext cx="0" cy="0"/>
          <a:chOff x="0" y="0"/>
          <a:chExt cx="0" cy="0"/>
        </a:xfrm>
      </p:grpSpPr>
      <p:grpSp>
        <p:nvGrpSpPr>
          <p:cNvPr id="52" name="Graphique 2">
            <a:extLst>
              <a:ext uri="{FF2B5EF4-FFF2-40B4-BE49-F238E27FC236}">
                <a16:creationId xmlns:a16="http://schemas.microsoft.com/office/drawing/2014/main" id="{935A3849-D96B-CCDA-911C-1A0C4588FD0E}"/>
              </a:ext>
            </a:extLst>
          </p:cNvPr>
          <p:cNvGrpSpPr/>
          <p:nvPr/>
        </p:nvGrpSpPr>
        <p:grpSpPr>
          <a:xfrm>
            <a:off x="-698645" y="3168381"/>
            <a:ext cx="1010408" cy="1010408"/>
            <a:chOff x="2520198" y="3797294"/>
            <a:chExt cx="486512" cy="486512"/>
          </a:xfrm>
          <a:noFill/>
        </p:grpSpPr>
        <p:sp>
          <p:nvSpPr>
            <p:cNvPr id="53" name="Forme libre : forme 52">
              <a:extLst>
                <a:ext uri="{FF2B5EF4-FFF2-40B4-BE49-F238E27FC236}">
                  <a16:creationId xmlns:a16="http://schemas.microsoft.com/office/drawing/2014/main" id="{155F6F26-4755-C1A0-852A-5495385A6C6A}"/>
                </a:ext>
              </a:extLst>
            </p:cNvPr>
            <p:cNvSpPr/>
            <p:nvPr/>
          </p:nvSpPr>
          <p:spPr>
            <a:xfrm rot="-4855941">
              <a:off x="2551023" y="3828119"/>
              <a:ext cx="424863" cy="424863"/>
            </a:xfrm>
            <a:custGeom>
              <a:avLst/>
              <a:gdLst>
                <a:gd name="connsiteX0" fmla="*/ 424863 w 424863"/>
                <a:gd name="connsiteY0" fmla="*/ 212432 h 424863"/>
                <a:gd name="connsiteX1" fmla="*/ 212432 w 424863"/>
                <a:gd name="connsiteY1" fmla="*/ 424863 h 424863"/>
                <a:gd name="connsiteX2" fmla="*/ 0 w 424863"/>
                <a:gd name="connsiteY2" fmla="*/ 212432 h 424863"/>
                <a:gd name="connsiteX3" fmla="*/ 212432 w 424863"/>
                <a:gd name="connsiteY3" fmla="*/ 0 h 424863"/>
                <a:gd name="connsiteX4" fmla="*/ 424863 w 424863"/>
                <a:gd name="connsiteY4" fmla="*/ 212432 h 4248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4863" h="424863">
                  <a:moveTo>
                    <a:pt x="424863" y="212432"/>
                  </a:moveTo>
                  <a:cubicBezTo>
                    <a:pt x="424863" y="329754"/>
                    <a:pt x="329755" y="424863"/>
                    <a:pt x="212432" y="424863"/>
                  </a:cubicBezTo>
                  <a:cubicBezTo>
                    <a:pt x="95109" y="424863"/>
                    <a:pt x="0" y="329754"/>
                    <a:pt x="0" y="212432"/>
                  </a:cubicBezTo>
                  <a:cubicBezTo>
                    <a:pt x="0" y="95109"/>
                    <a:pt x="95109" y="0"/>
                    <a:pt x="212432" y="0"/>
                  </a:cubicBezTo>
                  <a:cubicBezTo>
                    <a:pt x="329755" y="0"/>
                    <a:pt x="424863" y="95109"/>
                    <a:pt x="424863" y="212432"/>
                  </a:cubicBezTo>
                  <a:close/>
                </a:path>
              </a:pathLst>
            </a:custGeom>
            <a:noFill/>
            <a:ln w="6626" cap="rnd">
              <a:solidFill>
                <a:srgbClr val="000000"/>
              </a:solidFill>
              <a:custDash>
                <a:ds d="266948" sp="360105"/>
              </a:custDash>
              <a:round/>
            </a:ln>
          </p:spPr>
          <p:txBody>
            <a:bodyPr rtlCol="0" anchor="ctr"/>
            <a:lstStyle/>
            <a:p>
              <a:endParaRPr lang="fr-FR"/>
            </a:p>
          </p:txBody>
        </p:sp>
        <p:sp>
          <p:nvSpPr>
            <p:cNvPr id="54" name="Forme libre : forme 53">
              <a:extLst>
                <a:ext uri="{FF2B5EF4-FFF2-40B4-BE49-F238E27FC236}">
                  <a16:creationId xmlns:a16="http://schemas.microsoft.com/office/drawing/2014/main" id="{A14F6325-0420-BFE8-0A5B-BF1D606E1CEE}"/>
                </a:ext>
              </a:extLst>
            </p:cNvPr>
            <p:cNvSpPr/>
            <p:nvPr/>
          </p:nvSpPr>
          <p:spPr>
            <a:xfrm>
              <a:off x="2670312" y="3947424"/>
              <a:ext cx="186325" cy="186325"/>
            </a:xfrm>
            <a:custGeom>
              <a:avLst/>
              <a:gdLst>
                <a:gd name="connsiteX0" fmla="*/ 186326 w 186325"/>
                <a:gd name="connsiteY0" fmla="*/ 93163 h 186325"/>
                <a:gd name="connsiteX1" fmla="*/ 93163 w 186325"/>
                <a:gd name="connsiteY1" fmla="*/ 186326 h 186325"/>
                <a:gd name="connsiteX2" fmla="*/ 0 w 186325"/>
                <a:gd name="connsiteY2" fmla="*/ 93163 h 186325"/>
                <a:gd name="connsiteX3" fmla="*/ 93163 w 186325"/>
                <a:gd name="connsiteY3" fmla="*/ 0 h 186325"/>
                <a:gd name="connsiteX4" fmla="*/ 186326 w 186325"/>
                <a:gd name="connsiteY4" fmla="*/ 93163 h 1863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6325" h="186325">
                  <a:moveTo>
                    <a:pt x="186326" y="93163"/>
                  </a:moveTo>
                  <a:cubicBezTo>
                    <a:pt x="186326" y="144648"/>
                    <a:pt x="144581" y="186326"/>
                    <a:pt x="93163" y="186326"/>
                  </a:cubicBezTo>
                  <a:cubicBezTo>
                    <a:pt x="41678" y="186326"/>
                    <a:pt x="0" y="144581"/>
                    <a:pt x="0" y="93163"/>
                  </a:cubicBezTo>
                  <a:cubicBezTo>
                    <a:pt x="0" y="41678"/>
                    <a:pt x="41744" y="0"/>
                    <a:pt x="93163" y="0"/>
                  </a:cubicBezTo>
                  <a:cubicBezTo>
                    <a:pt x="144581" y="0"/>
                    <a:pt x="186326" y="41678"/>
                    <a:pt x="186326" y="93163"/>
                  </a:cubicBezTo>
                  <a:close/>
                </a:path>
              </a:pathLst>
            </a:custGeom>
            <a:noFill/>
            <a:ln w="6626" cap="rnd">
              <a:solidFill>
                <a:srgbClr val="000000"/>
              </a:solidFill>
              <a:custDash>
                <a:ds d="266948" sp="288083"/>
              </a:custDash>
              <a:round/>
            </a:ln>
          </p:spPr>
          <p:txBody>
            <a:bodyPr rtlCol="0" anchor="ctr"/>
            <a:lstStyle/>
            <a:p>
              <a:endParaRPr lang="fr-FR"/>
            </a:p>
          </p:txBody>
        </p:sp>
      </p:grpSp>
      <p:grpSp>
        <p:nvGrpSpPr>
          <p:cNvPr id="55" name="Graphique 2">
            <a:extLst>
              <a:ext uri="{FF2B5EF4-FFF2-40B4-BE49-F238E27FC236}">
                <a16:creationId xmlns:a16="http://schemas.microsoft.com/office/drawing/2014/main" id="{3DC66C6C-58E7-74FB-A5EC-30085E1F5A59}"/>
              </a:ext>
            </a:extLst>
          </p:cNvPr>
          <p:cNvGrpSpPr/>
          <p:nvPr/>
        </p:nvGrpSpPr>
        <p:grpSpPr>
          <a:xfrm rot="16200000" flipV="1">
            <a:off x="392634" y="5734174"/>
            <a:ext cx="770769" cy="805311"/>
            <a:chOff x="5512175" y="2976372"/>
            <a:chExt cx="371126" cy="387758"/>
          </a:xfrm>
          <a:solidFill>
            <a:srgbClr val="072A40"/>
          </a:solidFill>
        </p:grpSpPr>
        <p:grpSp>
          <p:nvGrpSpPr>
            <p:cNvPr id="60" name="Graphique 2">
              <a:extLst>
                <a:ext uri="{FF2B5EF4-FFF2-40B4-BE49-F238E27FC236}">
                  <a16:creationId xmlns:a16="http://schemas.microsoft.com/office/drawing/2014/main" id="{454CA40C-5ED0-6F6C-4038-AE167535F797}"/>
                </a:ext>
              </a:extLst>
            </p:cNvPr>
            <p:cNvGrpSpPr/>
            <p:nvPr/>
          </p:nvGrpSpPr>
          <p:grpSpPr>
            <a:xfrm>
              <a:off x="5512175" y="2976372"/>
              <a:ext cx="27696" cy="387758"/>
              <a:chOff x="5512175" y="2976372"/>
              <a:chExt cx="27696" cy="387758"/>
            </a:xfrm>
            <a:grpFill/>
          </p:grpSpPr>
          <p:sp>
            <p:nvSpPr>
              <p:cNvPr id="65" name="Forme libre : forme 64">
                <a:extLst>
                  <a:ext uri="{FF2B5EF4-FFF2-40B4-BE49-F238E27FC236}">
                    <a16:creationId xmlns:a16="http://schemas.microsoft.com/office/drawing/2014/main" id="{982EE073-D236-A307-FC65-84889783CFDB}"/>
                  </a:ext>
                </a:extLst>
              </p:cNvPr>
              <p:cNvSpPr/>
              <p:nvPr/>
            </p:nvSpPr>
            <p:spPr>
              <a:xfrm>
                <a:off x="5512175" y="2976372"/>
                <a:ext cx="27696" cy="27696"/>
              </a:xfrm>
              <a:custGeom>
                <a:avLst/>
                <a:gdLst>
                  <a:gd name="connsiteX0" fmla="*/ 0 w 27696"/>
                  <a:gd name="connsiteY0" fmla="*/ 13848 h 27696"/>
                  <a:gd name="connsiteX1" fmla="*/ 13848 w 27696"/>
                  <a:gd name="connsiteY1" fmla="*/ 0 h 27696"/>
                  <a:gd name="connsiteX2" fmla="*/ 27697 w 27696"/>
                  <a:gd name="connsiteY2" fmla="*/ 13848 h 27696"/>
                  <a:gd name="connsiteX3" fmla="*/ 13848 w 27696"/>
                  <a:gd name="connsiteY3" fmla="*/ 27697 h 27696"/>
                  <a:gd name="connsiteX4" fmla="*/ 0 w 27696"/>
                  <a:gd name="connsiteY4" fmla="*/ 13848 h 276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696" h="27696">
                    <a:moveTo>
                      <a:pt x="0" y="13848"/>
                    </a:moveTo>
                    <a:cubicBezTo>
                      <a:pt x="0" y="6229"/>
                      <a:pt x="6228" y="0"/>
                      <a:pt x="13848" y="0"/>
                    </a:cubicBezTo>
                    <a:cubicBezTo>
                      <a:pt x="21468" y="0"/>
                      <a:pt x="27697" y="6229"/>
                      <a:pt x="27697" y="13848"/>
                    </a:cubicBezTo>
                    <a:cubicBezTo>
                      <a:pt x="27697" y="21468"/>
                      <a:pt x="21468" y="27697"/>
                      <a:pt x="13848" y="27697"/>
                    </a:cubicBezTo>
                    <a:cubicBezTo>
                      <a:pt x="6228" y="27697"/>
                      <a:pt x="0" y="21535"/>
                      <a:pt x="0" y="13848"/>
                    </a:cubicBezTo>
                    <a:close/>
                  </a:path>
                </a:pathLst>
              </a:custGeom>
              <a:grpFill/>
              <a:ln w="6626" cap="flat">
                <a:noFill/>
                <a:prstDash val="solid"/>
                <a:miter/>
              </a:ln>
            </p:spPr>
            <p:txBody>
              <a:bodyPr rtlCol="0" anchor="ctr"/>
              <a:lstStyle/>
              <a:p>
                <a:endParaRPr lang="fr-FR" b="1">
                  <a:latin typeface="Microsoft Uighur" panose="02000000000000000000" pitchFamily="2" charset="-78"/>
                  <a:cs typeface="Microsoft Uighur" panose="02000000000000000000" pitchFamily="2" charset="-78"/>
                </a:endParaRPr>
              </a:p>
            </p:txBody>
          </p:sp>
          <p:sp>
            <p:nvSpPr>
              <p:cNvPr id="66" name="Forme libre : forme 65">
                <a:extLst>
                  <a:ext uri="{FF2B5EF4-FFF2-40B4-BE49-F238E27FC236}">
                    <a16:creationId xmlns:a16="http://schemas.microsoft.com/office/drawing/2014/main" id="{856D2A59-E278-3D32-C9D2-96F7E1EC22CD}"/>
                  </a:ext>
                </a:extLst>
              </p:cNvPr>
              <p:cNvSpPr/>
              <p:nvPr/>
            </p:nvSpPr>
            <p:spPr>
              <a:xfrm>
                <a:off x="5512175" y="3156402"/>
                <a:ext cx="27696" cy="27697"/>
              </a:xfrm>
              <a:custGeom>
                <a:avLst/>
                <a:gdLst>
                  <a:gd name="connsiteX0" fmla="*/ 0 w 27696"/>
                  <a:gd name="connsiteY0" fmla="*/ 13849 h 27697"/>
                  <a:gd name="connsiteX1" fmla="*/ 13848 w 27696"/>
                  <a:gd name="connsiteY1" fmla="*/ 0 h 27697"/>
                  <a:gd name="connsiteX2" fmla="*/ 27697 w 27696"/>
                  <a:gd name="connsiteY2" fmla="*/ 13849 h 27697"/>
                  <a:gd name="connsiteX3" fmla="*/ 13848 w 27696"/>
                  <a:gd name="connsiteY3" fmla="*/ 27697 h 27697"/>
                  <a:gd name="connsiteX4" fmla="*/ 0 w 27696"/>
                  <a:gd name="connsiteY4" fmla="*/ 13849 h 276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696" h="27697">
                    <a:moveTo>
                      <a:pt x="0" y="13849"/>
                    </a:moveTo>
                    <a:cubicBezTo>
                      <a:pt x="0" y="6229"/>
                      <a:pt x="6228" y="0"/>
                      <a:pt x="13848" y="0"/>
                    </a:cubicBezTo>
                    <a:cubicBezTo>
                      <a:pt x="21468" y="0"/>
                      <a:pt x="27697" y="6229"/>
                      <a:pt x="27697" y="13849"/>
                    </a:cubicBezTo>
                    <a:cubicBezTo>
                      <a:pt x="27697" y="21469"/>
                      <a:pt x="21468" y="27697"/>
                      <a:pt x="13848" y="27697"/>
                    </a:cubicBezTo>
                    <a:cubicBezTo>
                      <a:pt x="6228" y="27697"/>
                      <a:pt x="0" y="21469"/>
                      <a:pt x="0" y="13849"/>
                    </a:cubicBezTo>
                    <a:close/>
                  </a:path>
                </a:pathLst>
              </a:custGeom>
              <a:grpFill/>
              <a:ln w="6626" cap="flat">
                <a:noFill/>
                <a:prstDash val="solid"/>
                <a:miter/>
              </a:ln>
            </p:spPr>
            <p:txBody>
              <a:bodyPr rtlCol="0" anchor="ctr"/>
              <a:lstStyle/>
              <a:p>
                <a:endParaRPr lang="fr-FR" b="1">
                  <a:latin typeface="Microsoft Uighur" panose="02000000000000000000" pitchFamily="2" charset="-78"/>
                  <a:cs typeface="Microsoft Uighur" panose="02000000000000000000" pitchFamily="2" charset="-78"/>
                </a:endParaRPr>
              </a:p>
            </p:txBody>
          </p:sp>
          <p:sp>
            <p:nvSpPr>
              <p:cNvPr id="67" name="Forme libre : forme 66">
                <a:extLst>
                  <a:ext uri="{FF2B5EF4-FFF2-40B4-BE49-F238E27FC236}">
                    <a16:creationId xmlns:a16="http://schemas.microsoft.com/office/drawing/2014/main" id="{F6BE9E40-142E-D6E3-27C9-44FBBCCEA6EC}"/>
                  </a:ext>
                </a:extLst>
              </p:cNvPr>
              <p:cNvSpPr/>
              <p:nvPr/>
            </p:nvSpPr>
            <p:spPr>
              <a:xfrm>
                <a:off x="5512175" y="3336433"/>
                <a:ext cx="27696" cy="27696"/>
              </a:xfrm>
              <a:custGeom>
                <a:avLst/>
                <a:gdLst>
                  <a:gd name="connsiteX0" fmla="*/ 0 w 27696"/>
                  <a:gd name="connsiteY0" fmla="*/ 13848 h 27696"/>
                  <a:gd name="connsiteX1" fmla="*/ 13848 w 27696"/>
                  <a:gd name="connsiteY1" fmla="*/ 0 h 27696"/>
                  <a:gd name="connsiteX2" fmla="*/ 27697 w 27696"/>
                  <a:gd name="connsiteY2" fmla="*/ 13848 h 27696"/>
                  <a:gd name="connsiteX3" fmla="*/ 13848 w 27696"/>
                  <a:gd name="connsiteY3" fmla="*/ 27697 h 27696"/>
                  <a:gd name="connsiteX4" fmla="*/ 0 w 27696"/>
                  <a:gd name="connsiteY4" fmla="*/ 13848 h 276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696" h="27696">
                    <a:moveTo>
                      <a:pt x="0" y="13848"/>
                    </a:moveTo>
                    <a:cubicBezTo>
                      <a:pt x="0" y="6229"/>
                      <a:pt x="6228" y="0"/>
                      <a:pt x="13848" y="0"/>
                    </a:cubicBezTo>
                    <a:cubicBezTo>
                      <a:pt x="21468" y="0"/>
                      <a:pt x="27697" y="6229"/>
                      <a:pt x="27697" y="13848"/>
                    </a:cubicBezTo>
                    <a:cubicBezTo>
                      <a:pt x="27697" y="21468"/>
                      <a:pt x="21468" y="27697"/>
                      <a:pt x="13848" y="27697"/>
                    </a:cubicBezTo>
                    <a:cubicBezTo>
                      <a:pt x="6228" y="27697"/>
                      <a:pt x="0" y="21468"/>
                      <a:pt x="0" y="13848"/>
                    </a:cubicBezTo>
                    <a:close/>
                  </a:path>
                </a:pathLst>
              </a:custGeom>
              <a:grpFill/>
              <a:ln w="6626" cap="flat">
                <a:noFill/>
                <a:prstDash val="solid"/>
                <a:miter/>
              </a:ln>
            </p:spPr>
            <p:txBody>
              <a:bodyPr rtlCol="0" anchor="ctr"/>
              <a:lstStyle/>
              <a:p>
                <a:endParaRPr lang="fr-FR" b="1">
                  <a:latin typeface="Microsoft Uighur" panose="02000000000000000000" pitchFamily="2" charset="-78"/>
                  <a:cs typeface="Microsoft Uighur" panose="02000000000000000000" pitchFamily="2" charset="-78"/>
                </a:endParaRPr>
              </a:p>
            </p:txBody>
          </p:sp>
        </p:grpSp>
        <p:grpSp>
          <p:nvGrpSpPr>
            <p:cNvPr id="61" name="Graphique 2">
              <a:extLst>
                <a:ext uri="{FF2B5EF4-FFF2-40B4-BE49-F238E27FC236}">
                  <a16:creationId xmlns:a16="http://schemas.microsoft.com/office/drawing/2014/main" id="{0AD03627-FC3C-D215-43BF-AD38D8115F82}"/>
                </a:ext>
              </a:extLst>
            </p:cNvPr>
            <p:cNvGrpSpPr/>
            <p:nvPr/>
          </p:nvGrpSpPr>
          <p:grpSpPr>
            <a:xfrm>
              <a:off x="5683923" y="3156402"/>
              <a:ext cx="27696" cy="207727"/>
              <a:chOff x="5683923" y="3156402"/>
              <a:chExt cx="27696" cy="207727"/>
            </a:xfrm>
            <a:grpFill/>
          </p:grpSpPr>
          <p:sp>
            <p:nvSpPr>
              <p:cNvPr id="63" name="Forme libre : forme 62">
                <a:extLst>
                  <a:ext uri="{FF2B5EF4-FFF2-40B4-BE49-F238E27FC236}">
                    <a16:creationId xmlns:a16="http://schemas.microsoft.com/office/drawing/2014/main" id="{E677EFB0-66A2-F82B-2501-5096EFC9048D}"/>
                  </a:ext>
                </a:extLst>
              </p:cNvPr>
              <p:cNvSpPr/>
              <p:nvPr/>
            </p:nvSpPr>
            <p:spPr>
              <a:xfrm>
                <a:off x="5683923" y="3156402"/>
                <a:ext cx="27696" cy="27697"/>
              </a:xfrm>
              <a:custGeom>
                <a:avLst/>
                <a:gdLst>
                  <a:gd name="connsiteX0" fmla="*/ 0 w 27696"/>
                  <a:gd name="connsiteY0" fmla="*/ 13849 h 27697"/>
                  <a:gd name="connsiteX1" fmla="*/ 13848 w 27696"/>
                  <a:gd name="connsiteY1" fmla="*/ 0 h 27697"/>
                  <a:gd name="connsiteX2" fmla="*/ 27697 w 27696"/>
                  <a:gd name="connsiteY2" fmla="*/ 13849 h 27697"/>
                  <a:gd name="connsiteX3" fmla="*/ 13848 w 27696"/>
                  <a:gd name="connsiteY3" fmla="*/ 27697 h 27697"/>
                  <a:gd name="connsiteX4" fmla="*/ 0 w 27696"/>
                  <a:gd name="connsiteY4" fmla="*/ 13849 h 276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696" h="27697">
                    <a:moveTo>
                      <a:pt x="0" y="13849"/>
                    </a:moveTo>
                    <a:cubicBezTo>
                      <a:pt x="0" y="6229"/>
                      <a:pt x="6229" y="0"/>
                      <a:pt x="13848" y="0"/>
                    </a:cubicBezTo>
                    <a:cubicBezTo>
                      <a:pt x="21468" y="0"/>
                      <a:pt x="27697" y="6229"/>
                      <a:pt x="27697" y="13849"/>
                    </a:cubicBezTo>
                    <a:cubicBezTo>
                      <a:pt x="27697" y="21469"/>
                      <a:pt x="21468" y="27697"/>
                      <a:pt x="13848" y="27697"/>
                    </a:cubicBezTo>
                    <a:cubicBezTo>
                      <a:pt x="6229" y="27697"/>
                      <a:pt x="0" y="21469"/>
                      <a:pt x="0" y="13849"/>
                    </a:cubicBezTo>
                    <a:close/>
                  </a:path>
                </a:pathLst>
              </a:custGeom>
              <a:grpFill/>
              <a:ln w="6626" cap="flat">
                <a:noFill/>
                <a:prstDash val="solid"/>
                <a:miter/>
              </a:ln>
            </p:spPr>
            <p:txBody>
              <a:bodyPr rtlCol="0" anchor="ctr"/>
              <a:lstStyle/>
              <a:p>
                <a:endParaRPr lang="fr-FR" b="1">
                  <a:latin typeface="Microsoft Uighur" panose="02000000000000000000" pitchFamily="2" charset="-78"/>
                  <a:cs typeface="Microsoft Uighur" panose="02000000000000000000" pitchFamily="2" charset="-78"/>
                </a:endParaRPr>
              </a:p>
            </p:txBody>
          </p:sp>
          <p:sp>
            <p:nvSpPr>
              <p:cNvPr id="64" name="Forme libre : forme 63">
                <a:extLst>
                  <a:ext uri="{FF2B5EF4-FFF2-40B4-BE49-F238E27FC236}">
                    <a16:creationId xmlns:a16="http://schemas.microsoft.com/office/drawing/2014/main" id="{8FB11ECC-4F70-9D0B-5090-7867EB9F0465}"/>
                  </a:ext>
                </a:extLst>
              </p:cNvPr>
              <p:cNvSpPr/>
              <p:nvPr/>
            </p:nvSpPr>
            <p:spPr>
              <a:xfrm>
                <a:off x="5683923" y="3336433"/>
                <a:ext cx="27696" cy="27696"/>
              </a:xfrm>
              <a:custGeom>
                <a:avLst/>
                <a:gdLst>
                  <a:gd name="connsiteX0" fmla="*/ 0 w 27696"/>
                  <a:gd name="connsiteY0" fmla="*/ 13848 h 27696"/>
                  <a:gd name="connsiteX1" fmla="*/ 13848 w 27696"/>
                  <a:gd name="connsiteY1" fmla="*/ 0 h 27696"/>
                  <a:gd name="connsiteX2" fmla="*/ 27697 w 27696"/>
                  <a:gd name="connsiteY2" fmla="*/ 13848 h 27696"/>
                  <a:gd name="connsiteX3" fmla="*/ 13848 w 27696"/>
                  <a:gd name="connsiteY3" fmla="*/ 27697 h 27696"/>
                  <a:gd name="connsiteX4" fmla="*/ 0 w 27696"/>
                  <a:gd name="connsiteY4" fmla="*/ 13848 h 276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696" h="27696">
                    <a:moveTo>
                      <a:pt x="0" y="13848"/>
                    </a:moveTo>
                    <a:cubicBezTo>
                      <a:pt x="0" y="6229"/>
                      <a:pt x="6229" y="0"/>
                      <a:pt x="13848" y="0"/>
                    </a:cubicBezTo>
                    <a:cubicBezTo>
                      <a:pt x="21468" y="0"/>
                      <a:pt x="27697" y="6229"/>
                      <a:pt x="27697" y="13848"/>
                    </a:cubicBezTo>
                    <a:cubicBezTo>
                      <a:pt x="27697" y="21468"/>
                      <a:pt x="21468" y="27697"/>
                      <a:pt x="13848" y="27697"/>
                    </a:cubicBezTo>
                    <a:cubicBezTo>
                      <a:pt x="6229" y="27697"/>
                      <a:pt x="0" y="21468"/>
                      <a:pt x="0" y="13848"/>
                    </a:cubicBezTo>
                    <a:close/>
                  </a:path>
                </a:pathLst>
              </a:custGeom>
              <a:grpFill/>
              <a:ln w="6626" cap="flat">
                <a:noFill/>
                <a:prstDash val="solid"/>
                <a:miter/>
              </a:ln>
            </p:spPr>
            <p:txBody>
              <a:bodyPr rtlCol="0" anchor="ctr"/>
              <a:lstStyle/>
              <a:p>
                <a:endParaRPr lang="fr-FR" b="1">
                  <a:latin typeface="Microsoft Uighur" panose="02000000000000000000" pitchFamily="2" charset="-78"/>
                  <a:cs typeface="Microsoft Uighur" panose="02000000000000000000" pitchFamily="2" charset="-78"/>
                </a:endParaRPr>
              </a:p>
            </p:txBody>
          </p:sp>
        </p:grpSp>
        <p:sp>
          <p:nvSpPr>
            <p:cNvPr id="62" name="Forme libre : forme 61">
              <a:extLst>
                <a:ext uri="{FF2B5EF4-FFF2-40B4-BE49-F238E27FC236}">
                  <a16:creationId xmlns:a16="http://schemas.microsoft.com/office/drawing/2014/main" id="{F522852B-8D3F-E636-669A-CCD0E93D45E5}"/>
                </a:ext>
              </a:extLst>
            </p:cNvPr>
            <p:cNvSpPr/>
            <p:nvPr/>
          </p:nvSpPr>
          <p:spPr>
            <a:xfrm>
              <a:off x="5855605" y="3336433"/>
              <a:ext cx="27696" cy="27696"/>
            </a:xfrm>
            <a:custGeom>
              <a:avLst/>
              <a:gdLst>
                <a:gd name="connsiteX0" fmla="*/ 0 w 27696"/>
                <a:gd name="connsiteY0" fmla="*/ 13848 h 27696"/>
                <a:gd name="connsiteX1" fmla="*/ 13848 w 27696"/>
                <a:gd name="connsiteY1" fmla="*/ 0 h 27696"/>
                <a:gd name="connsiteX2" fmla="*/ 27697 w 27696"/>
                <a:gd name="connsiteY2" fmla="*/ 13848 h 27696"/>
                <a:gd name="connsiteX3" fmla="*/ 13848 w 27696"/>
                <a:gd name="connsiteY3" fmla="*/ 27697 h 27696"/>
                <a:gd name="connsiteX4" fmla="*/ 0 w 27696"/>
                <a:gd name="connsiteY4" fmla="*/ 13848 h 276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696" h="27696">
                  <a:moveTo>
                    <a:pt x="0" y="13848"/>
                  </a:moveTo>
                  <a:cubicBezTo>
                    <a:pt x="0" y="6229"/>
                    <a:pt x="6229" y="0"/>
                    <a:pt x="13848" y="0"/>
                  </a:cubicBezTo>
                  <a:cubicBezTo>
                    <a:pt x="21468" y="0"/>
                    <a:pt x="27697" y="6229"/>
                    <a:pt x="27697" y="13848"/>
                  </a:cubicBezTo>
                  <a:cubicBezTo>
                    <a:pt x="27697" y="21468"/>
                    <a:pt x="21468" y="27697"/>
                    <a:pt x="13848" y="27697"/>
                  </a:cubicBezTo>
                  <a:cubicBezTo>
                    <a:pt x="6229" y="27697"/>
                    <a:pt x="0" y="21468"/>
                    <a:pt x="0" y="13848"/>
                  </a:cubicBezTo>
                  <a:close/>
                </a:path>
              </a:pathLst>
            </a:custGeom>
            <a:grpFill/>
            <a:ln w="6626" cap="flat">
              <a:noFill/>
              <a:prstDash val="solid"/>
              <a:miter/>
            </a:ln>
          </p:spPr>
          <p:txBody>
            <a:bodyPr rtlCol="0" anchor="ctr"/>
            <a:lstStyle/>
            <a:p>
              <a:endParaRPr lang="fr-FR" b="1">
                <a:latin typeface="Microsoft Uighur" panose="02000000000000000000" pitchFamily="2" charset="-78"/>
                <a:cs typeface="Microsoft Uighur" panose="02000000000000000000" pitchFamily="2" charset="-78"/>
              </a:endParaRPr>
            </a:p>
          </p:txBody>
        </p:sp>
      </p:grpSp>
      <p:sp>
        <p:nvSpPr>
          <p:cNvPr id="26" name="ZoneTexte 25">
            <a:extLst>
              <a:ext uri="{FF2B5EF4-FFF2-40B4-BE49-F238E27FC236}">
                <a16:creationId xmlns:a16="http://schemas.microsoft.com/office/drawing/2014/main" id="{E42D434C-4246-17EB-130C-2D6779B58F9A}"/>
              </a:ext>
            </a:extLst>
          </p:cNvPr>
          <p:cNvSpPr txBox="1"/>
          <p:nvPr/>
        </p:nvSpPr>
        <p:spPr>
          <a:xfrm>
            <a:off x="1099139" y="3053584"/>
            <a:ext cx="9606839" cy="2341305"/>
          </a:xfrm>
          <a:prstGeom prst="roundRect">
            <a:avLst>
              <a:gd name="adj" fmla="val 20748"/>
            </a:avLst>
          </a:prstGeom>
          <a:solidFill>
            <a:srgbClr val="EDF7FD"/>
          </a:solidFill>
          <a:effectLst>
            <a:outerShdw blurRad="50800" dist="38100" dir="2700000" algn="tl" rotWithShape="0">
              <a:prstClr val="black">
                <a:alpha val="40000"/>
              </a:prstClr>
            </a:outerShdw>
          </a:effectLst>
        </p:spPr>
        <p:txBody>
          <a:bodyPr wrap="square">
            <a:spAutoFit/>
          </a:bodyPr>
          <a:lstStyle/>
          <a:p>
            <a:pPr marL="457200" indent="-457200" algn="r" rtl="1">
              <a:buClr>
                <a:srgbClr val="098661"/>
              </a:buClr>
              <a:buFont typeface="Arial" panose="020B0604020202020204" pitchFamily="34" charset="0"/>
              <a:buChar char="•"/>
            </a:pPr>
            <a:r>
              <a:rPr lang="ar-MA" sz="3200" dirty="0">
                <a:latin typeface="Microsoft Uighur" panose="02000000000000000000" pitchFamily="2" charset="-78"/>
                <a:ea typeface="Araboto Bold"/>
                <a:cs typeface="Microsoft Uighur" panose="02000000000000000000" pitchFamily="2" charset="-78"/>
                <a:rtl/>
              </a:rPr>
              <a:t>التدرب على إنجاز عمليات ضرب؛</a:t>
            </a:r>
          </a:p>
          <a:p>
            <a:pPr marL="457200" indent="-457200" algn="r" rtl="1">
              <a:buClr>
                <a:srgbClr val="098661"/>
              </a:buClr>
              <a:buFont typeface="Arial" panose="020B0604020202020204" pitchFamily="34" charset="0"/>
              <a:buChar char="•"/>
            </a:pPr>
            <a:r>
              <a:rPr lang="ar-MA" sz="3200" dirty="0">
                <a:latin typeface="Microsoft Uighur" panose="02000000000000000000" pitchFamily="2" charset="-78"/>
                <a:ea typeface="Araboto Bold"/>
                <a:cs typeface="Microsoft Uighur" panose="02000000000000000000" pitchFamily="2" charset="-78"/>
                <a:rtl/>
              </a:rPr>
              <a:t>قراءة وكتابة وترتيب الأعداد في نطاق الأعداد المناسب للمستوى الدراسي؛</a:t>
            </a:r>
          </a:p>
          <a:p>
            <a:pPr marL="457200" indent="-457200" algn="r" rtl="1">
              <a:buClr>
                <a:srgbClr val="098661"/>
              </a:buClr>
              <a:buFont typeface="Arial" panose="020B0604020202020204" pitchFamily="34" charset="0"/>
              <a:buChar char="•"/>
            </a:pPr>
            <a:r>
              <a:rPr lang="ar-MA" sz="3200" dirty="0">
                <a:latin typeface="Microsoft Uighur" panose="02000000000000000000" pitchFamily="2" charset="-78"/>
                <a:ea typeface="Araboto Bold"/>
                <a:cs typeface="Microsoft Uighur" panose="02000000000000000000" pitchFamily="2" charset="-78"/>
                <a:rtl/>
              </a:rPr>
              <a:t>حل مسائل بسيطة مرتبطة بالجمع أو الطرح أو الضرب أو القسمة.</a:t>
            </a:r>
          </a:p>
          <a:p>
            <a:pPr algn="r" rtl="1">
              <a:buClr>
                <a:srgbClr val="098661"/>
              </a:buClr>
            </a:pPr>
            <a:endParaRPr lang="ar-MA" sz="3200" b="1" dirty="0">
              <a:latin typeface="Microsoft Uighur" panose="02000000000000000000" pitchFamily="2" charset="-78"/>
              <a:ea typeface="Araboto Bold"/>
              <a:cs typeface="Microsoft Uighur" panose="02000000000000000000" pitchFamily="2" charset="-78"/>
              <a:rtl/>
            </a:endParaRPr>
          </a:p>
        </p:txBody>
      </p:sp>
      <p:grpSp>
        <p:nvGrpSpPr>
          <p:cNvPr id="17" name="Group 6">
            <a:extLst>
              <a:ext uri="{FF2B5EF4-FFF2-40B4-BE49-F238E27FC236}">
                <a16:creationId xmlns:a16="http://schemas.microsoft.com/office/drawing/2014/main" id="{34A67C42-93A5-0A74-A20E-7D168D13A7BD}"/>
              </a:ext>
            </a:extLst>
          </p:cNvPr>
          <p:cNvGrpSpPr/>
          <p:nvPr/>
        </p:nvGrpSpPr>
        <p:grpSpPr>
          <a:xfrm>
            <a:off x="7015723" y="2196623"/>
            <a:ext cx="3389955" cy="905369"/>
            <a:chOff x="0" y="-133350"/>
            <a:chExt cx="3882404" cy="663284"/>
          </a:xfrm>
        </p:grpSpPr>
        <p:sp>
          <p:nvSpPr>
            <p:cNvPr id="18" name="Freeform 7">
              <a:extLst>
                <a:ext uri="{FF2B5EF4-FFF2-40B4-BE49-F238E27FC236}">
                  <a16:creationId xmlns:a16="http://schemas.microsoft.com/office/drawing/2014/main" id="{35ED883B-D492-D3B1-0579-DA7BB169CA53}"/>
                </a:ext>
              </a:extLst>
            </p:cNvPr>
            <p:cNvSpPr/>
            <p:nvPr/>
          </p:nvSpPr>
          <p:spPr>
            <a:xfrm flipH="1">
              <a:off x="0" y="0"/>
              <a:ext cx="3882404" cy="529934"/>
            </a:xfrm>
            <a:prstGeom prst="roundRect">
              <a:avLst>
                <a:gd name="adj" fmla="val 50000"/>
              </a:avLst>
            </a:prstGeom>
            <a:solidFill>
              <a:srgbClr val="A4E473"/>
            </a:solidFill>
          </p:spPr>
          <p:txBody>
            <a:bodyPr/>
            <a:lstStyle/>
            <a:p>
              <a:pPr marL="0" algn="r" defTabSz="914400" rtl="1" eaLnBrk="1" latinLnBrk="0" hangingPunct="1"/>
              <a:endParaRPr lang="fr-FR" sz="1200" b="1">
                <a:latin typeface="Microsoft Uighur" panose="02000000000000000000" pitchFamily="2" charset="-78"/>
                <a:cs typeface="Microsoft Uighur" panose="02000000000000000000" pitchFamily="2" charset="-78"/>
              </a:endParaRPr>
            </a:p>
          </p:txBody>
        </p:sp>
        <p:sp>
          <p:nvSpPr>
            <p:cNvPr id="19" name="TextBox 8">
              <a:extLst>
                <a:ext uri="{FF2B5EF4-FFF2-40B4-BE49-F238E27FC236}">
                  <a16:creationId xmlns:a16="http://schemas.microsoft.com/office/drawing/2014/main" id="{A295F980-81BC-35E6-B946-487BF6AB05F3}"/>
                </a:ext>
              </a:extLst>
            </p:cNvPr>
            <p:cNvSpPr txBox="1"/>
            <p:nvPr/>
          </p:nvSpPr>
          <p:spPr>
            <a:xfrm>
              <a:off x="0" y="-133350"/>
              <a:ext cx="3882404" cy="663284"/>
            </a:xfrm>
            <a:prstGeom prst="rect">
              <a:avLst/>
            </a:prstGeom>
          </p:spPr>
          <p:txBody>
            <a:bodyPr lIns="169333" tIns="169333" rIns="169333" bIns="169333" rtlCol="0" anchor="ctr"/>
            <a:lstStyle/>
            <a:p>
              <a:pPr algn="ctr" rtl="1">
                <a:lnSpc>
                  <a:spcPts val="3266"/>
                </a:lnSpc>
              </a:pPr>
              <a:r>
                <a:rPr lang="ar-MA" sz="2401" b="1" dirty="0">
                  <a:solidFill>
                    <a:srgbClr val="2A2B39"/>
                  </a:solidFill>
                  <a:latin typeface="Microsoft Uighur" panose="02000000000000000000" pitchFamily="2" charset="-78"/>
                  <a:cs typeface="Microsoft Uighur" panose="02000000000000000000" pitchFamily="2" charset="-78"/>
                  <a:sym typeface="Tajawal Bold"/>
                </a:rPr>
                <a:t>لبنة </a:t>
              </a:r>
              <a:r>
                <a:rPr lang="ar-EG" sz="2401" b="1" dirty="0">
                  <a:solidFill>
                    <a:srgbClr val="2A2B39"/>
                  </a:solidFill>
                  <a:latin typeface="Microsoft Uighur" panose="02000000000000000000" pitchFamily="2" charset="-78"/>
                  <a:cs typeface="Microsoft Uighur" panose="02000000000000000000" pitchFamily="2" charset="-78"/>
                  <a:sym typeface="Tajawal Bold"/>
                </a:rPr>
                <a:t>الضرب</a:t>
              </a:r>
            </a:p>
          </p:txBody>
        </p:sp>
      </p:grpSp>
      <p:sp>
        <p:nvSpPr>
          <p:cNvPr id="12" name="Ellipse 11">
            <a:extLst>
              <a:ext uri="{FF2B5EF4-FFF2-40B4-BE49-F238E27FC236}">
                <a16:creationId xmlns:a16="http://schemas.microsoft.com/office/drawing/2014/main" id="{C57D96B0-36E4-4B8F-D63D-32CBA15CED50}"/>
              </a:ext>
            </a:extLst>
          </p:cNvPr>
          <p:cNvSpPr/>
          <p:nvPr/>
        </p:nvSpPr>
        <p:spPr>
          <a:xfrm>
            <a:off x="9747306" y="2442180"/>
            <a:ext cx="535021" cy="535021"/>
          </a:xfrm>
          <a:prstGeom prst="ellipse">
            <a:avLst/>
          </a:prstGeom>
          <a:solidFill>
            <a:srgbClr val="072A40"/>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200" b="1" dirty="0">
                <a:latin typeface="Microsoft Uighur" panose="02000000000000000000" pitchFamily="2" charset="-78"/>
                <a:cs typeface="Microsoft Uighur" panose="02000000000000000000" pitchFamily="2" charset="-78"/>
              </a:rPr>
              <a:t>3</a:t>
            </a:r>
          </a:p>
        </p:txBody>
      </p:sp>
      <p:grpSp>
        <p:nvGrpSpPr>
          <p:cNvPr id="6" name="Graphique 2">
            <a:extLst>
              <a:ext uri="{FF2B5EF4-FFF2-40B4-BE49-F238E27FC236}">
                <a16:creationId xmlns:a16="http://schemas.microsoft.com/office/drawing/2014/main" id="{582546FF-7341-CD92-104B-061D88430CD9}"/>
              </a:ext>
            </a:extLst>
          </p:cNvPr>
          <p:cNvGrpSpPr/>
          <p:nvPr/>
        </p:nvGrpSpPr>
        <p:grpSpPr>
          <a:xfrm rot="5400000">
            <a:off x="392634" y="437201"/>
            <a:ext cx="770769" cy="805311"/>
            <a:chOff x="5512175" y="2976372"/>
            <a:chExt cx="371126" cy="387758"/>
          </a:xfrm>
          <a:solidFill>
            <a:srgbClr val="098661"/>
          </a:solidFill>
        </p:grpSpPr>
        <p:grpSp>
          <p:nvGrpSpPr>
            <p:cNvPr id="7" name="Graphique 2">
              <a:extLst>
                <a:ext uri="{FF2B5EF4-FFF2-40B4-BE49-F238E27FC236}">
                  <a16:creationId xmlns:a16="http://schemas.microsoft.com/office/drawing/2014/main" id="{2CA90952-7E8F-EFBA-7F2D-99299CAA08D5}"/>
                </a:ext>
              </a:extLst>
            </p:cNvPr>
            <p:cNvGrpSpPr/>
            <p:nvPr/>
          </p:nvGrpSpPr>
          <p:grpSpPr>
            <a:xfrm>
              <a:off x="5512175" y="2976372"/>
              <a:ext cx="27696" cy="387758"/>
              <a:chOff x="5512175" y="2976372"/>
              <a:chExt cx="27696" cy="387758"/>
            </a:xfrm>
            <a:grpFill/>
          </p:grpSpPr>
          <p:sp>
            <p:nvSpPr>
              <p:cNvPr id="13" name="Forme libre : forme 44">
                <a:extLst>
                  <a:ext uri="{FF2B5EF4-FFF2-40B4-BE49-F238E27FC236}">
                    <a16:creationId xmlns:a16="http://schemas.microsoft.com/office/drawing/2014/main" id="{74C0EED1-E2A1-C2CD-7439-302AD25D345C}"/>
                  </a:ext>
                </a:extLst>
              </p:cNvPr>
              <p:cNvSpPr/>
              <p:nvPr/>
            </p:nvSpPr>
            <p:spPr>
              <a:xfrm>
                <a:off x="5512175" y="2976372"/>
                <a:ext cx="27696" cy="27696"/>
              </a:xfrm>
              <a:custGeom>
                <a:avLst/>
                <a:gdLst>
                  <a:gd name="connsiteX0" fmla="*/ 0 w 27696"/>
                  <a:gd name="connsiteY0" fmla="*/ 13848 h 27696"/>
                  <a:gd name="connsiteX1" fmla="*/ 13848 w 27696"/>
                  <a:gd name="connsiteY1" fmla="*/ 0 h 27696"/>
                  <a:gd name="connsiteX2" fmla="*/ 27697 w 27696"/>
                  <a:gd name="connsiteY2" fmla="*/ 13848 h 27696"/>
                  <a:gd name="connsiteX3" fmla="*/ 13848 w 27696"/>
                  <a:gd name="connsiteY3" fmla="*/ 27697 h 27696"/>
                  <a:gd name="connsiteX4" fmla="*/ 0 w 27696"/>
                  <a:gd name="connsiteY4" fmla="*/ 13848 h 276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696" h="27696">
                    <a:moveTo>
                      <a:pt x="0" y="13848"/>
                    </a:moveTo>
                    <a:cubicBezTo>
                      <a:pt x="0" y="6229"/>
                      <a:pt x="6228" y="0"/>
                      <a:pt x="13848" y="0"/>
                    </a:cubicBezTo>
                    <a:cubicBezTo>
                      <a:pt x="21468" y="0"/>
                      <a:pt x="27697" y="6229"/>
                      <a:pt x="27697" y="13848"/>
                    </a:cubicBezTo>
                    <a:cubicBezTo>
                      <a:pt x="27697" y="21468"/>
                      <a:pt x="21468" y="27697"/>
                      <a:pt x="13848" y="27697"/>
                    </a:cubicBezTo>
                    <a:cubicBezTo>
                      <a:pt x="6228" y="27697"/>
                      <a:pt x="0" y="21535"/>
                      <a:pt x="0" y="13848"/>
                    </a:cubicBezTo>
                    <a:close/>
                  </a:path>
                </a:pathLst>
              </a:custGeom>
              <a:grpFill/>
              <a:ln w="6626" cap="flat">
                <a:noFill/>
                <a:prstDash val="solid"/>
                <a:miter/>
              </a:ln>
            </p:spPr>
            <p:txBody>
              <a:bodyPr rtlCol="0" anchor="ctr"/>
              <a:lstStyle/>
              <a:p>
                <a:endParaRPr lang="fr-FR" b="1">
                  <a:latin typeface="Microsoft Uighur" panose="02000000000000000000" pitchFamily="2" charset="-78"/>
                  <a:cs typeface="Microsoft Uighur" panose="02000000000000000000" pitchFamily="2" charset="-78"/>
                </a:endParaRPr>
              </a:p>
            </p:txBody>
          </p:sp>
          <p:sp>
            <p:nvSpPr>
              <p:cNvPr id="14" name="Forme libre : forme 45">
                <a:extLst>
                  <a:ext uri="{FF2B5EF4-FFF2-40B4-BE49-F238E27FC236}">
                    <a16:creationId xmlns:a16="http://schemas.microsoft.com/office/drawing/2014/main" id="{C30D9550-A24A-AB70-D49D-467E8372FF8E}"/>
                  </a:ext>
                </a:extLst>
              </p:cNvPr>
              <p:cNvSpPr/>
              <p:nvPr/>
            </p:nvSpPr>
            <p:spPr>
              <a:xfrm>
                <a:off x="5512175" y="3156402"/>
                <a:ext cx="27696" cy="27697"/>
              </a:xfrm>
              <a:custGeom>
                <a:avLst/>
                <a:gdLst>
                  <a:gd name="connsiteX0" fmla="*/ 0 w 27696"/>
                  <a:gd name="connsiteY0" fmla="*/ 13849 h 27697"/>
                  <a:gd name="connsiteX1" fmla="*/ 13848 w 27696"/>
                  <a:gd name="connsiteY1" fmla="*/ 0 h 27697"/>
                  <a:gd name="connsiteX2" fmla="*/ 27697 w 27696"/>
                  <a:gd name="connsiteY2" fmla="*/ 13849 h 27697"/>
                  <a:gd name="connsiteX3" fmla="*/ 13848 w 27696"/>
                  <a:gd name="connsiteY3" fmla="*/ 27697 h 27697"/>
                  <a:gd name="connsiteX4" fmla="*/ 0 w 27696"/>
                  <a:gd name="connsiteY4" fmla="*/ 13849 h 276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696" h="27697">
                    <a:moveTo>
                      <a:pt x="0" y="13849"/>
                    </a:moveTo>
                    <a:cubicBezTo>
                      <a:pt x="0" y="6229"/>
                      <a:pt x="6228" y="0"/>
                      <a:pt x="13848" y="0"/>
                    </a:cubicBezTo>
                    <a:cubicBezTo>
                      <a:pt x="21468" y="0"/>
                      <a:pt x="27697" y="6229"/>
                      <a:pt x="27697" y="13849"/>
                    </a:cubicBezTo>
                    <a:cubicBezTo>
                      <a:pt x="27697" y="21469"/>
                      <a:pt x="21468" y="27697"/>
                      <a:pt x="13848" y="27697"/>
                    </a:cubicBezTo>
                    <a:cubicBezTo>
                      <a:pt x="6228" y="27697"/>
                      <a:pt x="0" y="21469"/>
                      <a:pt x="0" y="13849"/>
                    </a:cubicBezTo>
                    <a:close/>
                  </a:path>
                </a:pathLst>
              </a:custGeom>
              <a:grpFill/>
              <a:ln w="6626" cap="flat">
                <a:noFill/>
                <a:prstDash val="solid"/>
                <a:miter/>
              </a:ln>
            </p:spPr>
            <p:txBody>
              <a:bodyPr rtlCol="0" anchor="ctr"/>
              <a:lstStyle/>
              <a:p>
                <a:endParaRPr lang="fr-FR" b="1">
                  <a:latin typeface="Microsoft Uighur" panose="02000000000000000000" pitchFamily="2" charset="-78"/>
                  <a:cs typeface="Microsoft Uighur" panose="02000000000000000000" pitchFamily="2" charset="-78"/>
                </a:endParaRPr>
              </a:p>
            </p:txBody>
          </p:sp>
          <p:sp>
            <p:nvSpPr>
              <p:cNvPr id="15" name="Forme libre : forme 46">
                <a:extLst>
                  <a:ext uri="{FF2B5EF4-FFF2-40B4-BE49-F238E27FC236}">
                    <a16:creationId xmlns:a16="http://schemas.microsoft.com/office/drawing/2014/main" id="{3580B441-84AB-8068-48BF-DB3B1C914D46}"/>
                  </a:ext>
                </a:extLst>
              </p:cNvPr>
              <p:cNvSpPr/>
              <p:nvPr/>
            </p:nvSpPr>
            <p:spPr>
              <a:xfrm>
                <a:off x="5512175" y="3336433"/>
                <a:ext cx="27696" cy="27696"/>
              </a:xfrm>
              <a:custGeom>
                <a:avLst/>
                <a:gdLst>
                  <a:gd name="connsiteX0" fmla="*/ 0 w 27696"/>
                  <a:gd name="connsiteY0" fmla="*/ 13848 h 27696"/>
                  <a:gd name="connsiteX1" fmla="*/ 13848 w 27696"/>
                  <a:gd name="connsiteY1" fmla="*/ 0 h 27696"/>
                  <a:gd name="connsiteX2" fmla="*/ 27697 w 27696"/>
                  <a:gd name="connsiteY2" fmla="*/ 13848 h 27696"/>
                  <a:gd name="connsiteX3" fmla="*/ 13848 w 27696"/>
                  <a:gd name="connsiteY3" fmla="*/ 27697 h 27696"/>
                  <a:gd name="connsiteX4" fmla="*/ 0 w 27696"/>
                  <a:gd name="connsiteY4" fmla="*/ 13848 h 276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696" h="27696">
                    <a:moveTo>
                      <a:pt x="0" y="13848"/>
                    </a:moveTo>
                    <a:cubicBezTo>
                      <a:pt x="0" y="6229"/>
                      <a:pt x="6228" y="0"/>
                      <a:pt x="13848" y="0"/>
                    </a:cubicBezTo>
                    <a:cubicBezTo>
                      <a:pt x="21468" y="0"/>
                      <a:pt x="27697" y="6229"/>
                      <a:pt x="27697" y="13848"/>
                    </a:cubicBezTo>
                    <a:cubicBezTo>
                      <a:pt x="27697" y="21468"/>
                      <a:pt x="21468" y="27697"/>
                      <a:pt x="13848" y="27697"/>
                    </a:cubicBezTo>
                    <a:cubicBezTo>
                      <a:pt x="6228" y="27697"/>
                      <a:pt x="0" y="21468"/>
                      <a:pt x="0" y="13848"/>
                    </a:cubicBezTo>
                    <a:close/>
                  </a:path>
                </a:pathLst>
              </a:custGeom>
              <a:grpFill/>
              <a:ln w="6626" cap="flat">
                <a:noFill/>
                <a:prstDash val="solid"/>
                <a:miter/>
              </a:ln>
            </p:spPr>
            <p:txBody>
              <a:bodyPr rtlCol="0" anchor="ctr"/>
              <a:lstStyle/>
              <a:p>
                <a:endParaRPr lang="fr-FR" b="1">
                  <a:latin typeface="Microsoft Uighur" panose="02000000000000000000" pitchFamily="2" charset="-78"/>
                  <a:cs typeface="Microsoft Uighur" panose="02000000000000000000" pitchFamily="2" charset="-78"/>
                </a:endParaRPr>
              </a:p>
            </p:txBody>
          </p:sp>
        </p:grpSp>
        <p:grpSp>
          <p:nvGrpSpPr>
            <p:cNvPr id="8" name="Graphique 2">
              <a:extLst>
                <a:ext uri="{FF2B5EF4-FFF2-40B4-BE49-F238E27FC236}">
                  <a16:creationId xmlns:a16="http://schemas.microsoft.com/office/drawing/2014/main" id="{2B8991BF-AAB6-ED55-9086-87E5AE7B9010}"/>
                </a:ext>
              </a:extLst>
            </p:cNvPr>
            <p:cNvGrpSpPr/>
            <p:nvPr/>
          </p:nvGrpSpPr>
          <p:grpSpPr>
            <a:xfrm>
              <a:off x="5683923" y="3156402"/>
              <a:ext cx="27696" cy="207727"/>
              <a:chOff x="5683923" y="3156402"/>
              <a:chExt cx="27696" cy="207727"/>
            </a:xfrm>
            <a:grpFill/>
          </p:grpSpPr>
          <p:sp>
            <p:nvSpPr>
              <p:cNvPr id="10" name="Forme libre : forme 48">
                <a:extLst>
                  <a:ext uri="{FF2B5EF4-FFF2-40B4-BE49-F238E27FC236}">
                    <a16:creationId xmlns:a16="http://schemas.microsoft.com/office/drawing/2014/main" id="{F00D7107-39C9-4F74-D7E5-8EC16A745000}"/>
                  </a:ext>
                </a:extLst>
              </p:cNvPr>
              <p:cNvSpPr/>
              <p:nvPr/>
            </p:nvSpPr>
            <p:spPr>
              <a:xfrm>
                <a:off x="5683923" y="3156402"/>
                <a:ext cx="27696" cy="27697"/>
              </a:xfrm>
              <a:custGeom>
                <a:avLst/>
                <a:gdLst>
                  <a:gd name="connsiteX0" fmla="*/ 0 w 27696"/>
                  <a:gd name="connsiteY0" fmla="*/ 13849 h 27697"/>
                  <a:gd name="connsiteX1" fmla="*/ 13848 w 27696"/>
                  <a:gd name="connsiteY1" fmla="*/ 0 h 27697"/>
                  <a:gd name="connsiteX2" fmla="*/ 27697 w 27696"/>
                  <a:gd name="connsiteY2" fmla="*/ 13849 h 27697"/>
                  <a:gd name="connsiteX3" fmla="*/ 13848 w 27696"/>
                  <a:gd name="connsiteY3" fmla="*/ 27697 h 27697"/>
                  <a:gd name="connsiteX4" fmla="*/ 0 w 27696"/>
                  <a:gd name="connsiteY4" fmla="*/ 13849 h 276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696" h="27697">
                    <a:moveTo>
                      <a:pt x="0" y="13849"/>
                    </a:moveTo>
                    <a:cubicBezTo>
                      <a:pt x="0" y="6229"/>
                      <a:pt x="6229" y="0"/>
                      <a:pt x="13848" y="0"/>
                    </a:cubicBezTo>
                    <a:cubicBezTo>
                      <a:pt x="21468" y="0"/>
                      <a:pt x="27697" y="6229"/>
                      <a:pt x="27697" y="13849"/>
                    </a:cubicBezTo>
                    <a:cubicBezTo>
                      <a:pt x="27697" y="21469"/>
                      <a:pt x="21468" y="27697"/>
                      <a:pt x="13848" y="27697"/>
                    </a:cubicBezTo>
                    <a:cubicBezTo>
                      <a:pt x="6229" y="27697"/>
                      <a:pt x="0" y="21469"/>
                      <a:pt x="0" y="13849"/>
                    </a:cubicBezTo>
                    <a:close/>
                  </a:path>
                </a:pathLst>
              </a:custGeom>
              <a:grpFill/>
              <a:ln w="6626" cap="flat">
                <a:noFill/>
                <a:prstDash val="solid"/>
                <a:miter/>
              </a:ln>
            </p:spPr>
            <p:txBody>
              <a:bodyPr rtlCol="0" anchor="ctr"/>
              <a:lstStyle/>
              <a:p>
                <a:endParaRPr lang="fr-FR" b="1">
                  <a:latin typeface="Microsoft Uighur" panose="02000000000000000000" pitchFamily="2" charset="-78"/>
                  <a:cs typeface="Microsoft Uighur" panose="02000000000000000000" pitchFamily="2" charset="-78"/>
                </a:endParaRPr>
              </a:p>
            </p:txBody>
          </p:sp>
          <p:sp>
            <p:nvSpPr>
              <p:cNvPr id="11" name="Forme libre : forme 49">
                <a:extLst>
                  <a:ext uri="{FF2B5EF4-FFF2-40B4-BE49-F238E27FC236}">
                    <a16:creationId xmlns:a16="http://schemas.microsoft.com/office/drawing/2014/main" id="{C1BF268E-B2AA-D306-90C0-FB207FE5D0D5}"/>
                  </a:ext>
                </a:extLst>
              </p:cNvPr>
              <p:cNvSpPr/>
              <p:nvPr/>
            </p:nvSpPr>
            <p:spPr>
              <a:xfrm>
                <a:off x="5683923" y="3336433"/>
                <a:ext cx="27696" cy="27696"/>
              </a:xfrm>
              <a:custGeom>
                <a:avLst/>
                <a:gdLst>
                  <a:gd name="connsiteX0" fmla="*/ 0 w 27696"/>
                  <a:gd name="connsiteY0" fmla="*/ 13848 h 27696"/>
                  <a:gd name="connsiteX1" fmla="*/ 13848 w 27696"/>
                  <a:gd name="connsiteY1" fmla="*/ 0 h 27696"/>
                  <a:gd name="connsiteX2" fmla="*/ 27697 w 27696"/>
                  <a:gd name="connsiteY2" fmla="*/ 13848 h 27696"/>
                  <a:gd name="connsiteX3" fmla="*/ 13848 w 27696"/>
                  <a:gd name="connsiteY3" fmla="*/ 27697 h 27696"/>
                  <a:gd name="connsiteX4" fmla="*/ 0 w 27696"/>
                  <a:gd name="connsiteY4" fmla="*/ 13848 h 276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696" h="27696">
                    <a:moveTo>
                      <a:pt x="0" y="13848"/>
                    </a:moveTo>
                    <a:cubicBezTo>
                      <a:pt x="0" y="6229"/>
                      <a:pt x="6229" y="0"/>
                      <a:pt x="13848" y="0"/>
                    </a:cubicBezTo>
                    <a:cubicBezTo>
                      <a:pt x="21468" y="0"/>
                      <a:pt x="27697" y="6229"/>
                      <a:pt x="27697" y="13848"/>
                    </a:cubicBezTo>
                    <a:cubicBezTo>
                      <a:pt x="27697" y="21468"/>
                      <a:pt x="21468" y="27697"/>
                      <a:pt x="13848" y="27697"/>
                    </a:cubicBezTo>
                    <a:cubicBezTo>
                      <a:pt x="6229" y="27697"/>
                      <a:pt x="0" y="21468"/>
                      <a:pt x="0" y="13848"/>
                    </a:cubicBezTo>
                    <a:close/>
                  </a:path>
                </a:pathLst>
              </a:custGeom>
              <a:grpFill/>
              <a:ln w="6626" cap="flat">
                <a:noFill/>
                <a:prstDash val="solid"/>
                <a:miter/>
              </a:ln>
            </p:spPr>
            <p:txBody>
              <a:bodyPr rtlCol="0" anchor="ctr"/>
              <a:lstStyle/>
              <a:p>
                <a:endParaRPr lang="fr-FR" b="1">
                  <a:latin typeface="Microsoft Uighur" panose="02000000000000000000" pitchFamily="2" charset="-78"/>
                  <a:cs typeface="Microsoft Uighur" panose="02000000000000000000" pitchFamily="2" charset="-78"/>
                </a:endParaRPr>
              </a:p>
            </p:txBody>
          </p:sp>
        </p:grpSp>
        <p:sp>
          <p:nvSpPr>
            <p:cNvPr id="9" name="Forme libre : forme 50">
              <a:extLst>
                <a:ext uri="{FF2B5EF4-FFF2-40B4-BE49-F238E27FC236}">
                  <a16:creationId xmlns:a16="http://schemas.microsoft.com/office/drawing/2014/main" id="{D67A5ACF-903E-4FC5-BB72-7986B6CB59CC}"/>
                </a:ext>
              </a:extLst>
            </p:cNvPr>
            <p:cNvSpPr/>
            <p:nvPr/>
          </p:nvSpPr>
          <p:spPr>
            <a:xfrm>
              <a:off x="5855605" y="3336433"/>
              <a:ext cx="27696" cy="27696"/>
            </a:xfrm>
            <a:custGeom>
              <a:avLst/>
              <a:gdLst>
                <a:gd name="connsiteX0" fmla="*/ 0 w 27696"/>
                <a:gd name="connsiteY0" fmla="*/ 13848 h 27696"/>
                <a:gd name="connsiteX1" fmla="*/ 13848 w 27696"/>
                <a:gd name="connsiteY1" fmla="*/ 0 h 27696"/>
                <a:gd name="connsiteX2" fmla="*/ 27697 w 27696"/>
                <a:gd name="connsiteY2" fmla="*/ 13848 h 27696"/>
                <a:gd name="connsiteX3" fmla="*/ 13848 w 27696"/>
                <a:gd name="connsiteY3" fmla="*/ 27697 h 27696"/>
                <a:gd name="connsiteX4" fmla="*/ 0 w 27696"/>
                <a:gd name="connsiteY4" fmla="*/ 13848 h 276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696" h="27696">
                  <a:moveTo>
                    <a:pt x="0" y="13848"/>
                  </a:moveTo>
                  <a:cubicBezTo>
                    <a:pt x="0" y="6229"/>
                    <a:pt x="6229" y="0"/>
                    <a:pt x="13848" y="0"/>
                  </a:cubicBezTo>
                  <a:cubicBezTo>
                    <a:pt x="21468" y="0"/>
                    <a:pt x="27697" y="6229"/>
                    <a:pt x="27697" y="13848"/>
                  </a:cubicBezTo>
                  <a:cubicBezTo>
                    <a:pt x="27697" y="21468"/>
                    <a:pt x="21468" y="27697"/>
                    <a:pt x="13848" y="27697"/>
                  </a:cubicBezTo>
                  <a:cubicBezTo>
                    <a:pt x="6229" y="27697"/>
                    <a:pt x="0" y="21468"/>
                    <a:pt x="0" y="13848"/>
                  </a:cubicBezTo>
                  <a:close/>
                </a:path>
              </a:pathLst>
            </a:custGeom>
            <a:grpFill/>
            <a:ln w="6626" cap="flat">
              <a:noFill/>
              <a:prstDash val="solid"/>
              <a:miter/>
            </a:ln>
          </p:spPr>
          <p:txBody>
            <a:bodyPr rtlCol="0" anchor="ctr"/>
            <a:lstStyle/>
            <a:p>
              <a:endParaRPr lang="fr-FR" b="1">
                <a:latin typeface="Microsoft Uighur" panose="02000000000000000000" pitchFamily="2" charset="-78"/>
                <a:cs typeface="Microsoft Uighur" panose="02000000000000000000" pitchFamily="2" charset="-78"/>
              </a:endParaRPr>
            </a:p>
          </p:txBody>
        </p:sp>
      </p:grpSp>
      <p:sp>
        <p:nvSpPr>
          <p:cNvPr id="16" name="TextBox 24">
            <a:extLst>
              <a:ext uri="{FF2B5EF4-FFF2-40B4-BE49-F238E27FC236}">
                <a16:creationId xmlns:a16="http://schemas.microsoft.com/office/drawing/2014/main" id="{1F1CF851-266D-E83F-1385-D78652058AA2}"/>
              </a:ext>
            </a:extLst>
          </p:cNvPr>
          <p:cNvSpPr txBox="1"/>
          <p:nvPr/>
        </p:nvSpPr>
        <p:spPr>
          <a:xfrm>
            <a:off x="375365" y="317388"/>
            <a:ext cx="11481815" cy="636713"/>
          </a:xfrm>
          <a:prstGeom prst="rect">
            <a:avLst/>
          </a:prstGeom>
        </p:spPr>
        <p:txBody>
          <a:bodyPr wrap="square" lIns="0" tIns="0" rIns="0" bIns="0" rtlCol="0" anchor="t">
            <a:spAutoFit/>
          </a:bodyPr>
          <a:lstStyle/>
          <a:p>
            <a:pPr algn="ctr" rtl="1">
              <a:lnSpc>
                <a:spcPts val="4676"/>
              </a:lnSpc>
            </a:pPr>
            <a:r>
              <a:rPr lang="ar-MA" sz="4800" b="1" dirty="0">
                <a:solidFill>
                  <a:srgbClr val="FFFFFF"/>
                </a:solidFill>
                <a:latin typeface="Microsoft Uighur" panose="02000000000000000000" pitchFamily="2" charset="-78"/>
                <a:ea typeface="IBM Plex Sans Arabic Bold"/>
                <a:cs typeface="Microsoft Uighur" panose="02000000000000000000" pitchFamily="2" charset="-78"/>
                <a:sym typeface="IBM Plex Sans Arabic Bold"/>
                <a:rtl/>
              </a:rPr>
              <a:t>المحور الثاني : كيف ينتظم برنامج دعم التعلمات الأساس في الرياضيات؟</a:t>
            </a:r>
          </a:p>
        </p:txBody>
      </p:sp>
      <p:sp>
        <p:nvSpPr>
          <p:cNvPr id="20" name="Rectangle 19">
            <a:extLst>
              <a:ext uri="{FF2B5EF4-FFF2-40B4-BE49-F238E27FC236}">
                <a16:creationId xmlns:a16="http://schemas.microsoft.com/office/drawing/2014/main" id="{5FCA3DF6-B0E5-B007-1877-4DB81C90302A}"/>
              </a:ext>
            </a:extLst>
          </p:cNvPr>
          <p:cNvSpPr/>
          <p:nvPr/>
        </p:nvSpPr>
        <p:spPr>
          <a:xfrm>
            <a:off x="-193441" y="-85154"/>
            <a:ext cx="12639441" cy="1178860"/>
          </a:xfrm>
          <a:prstGeom prst="rect">
            <a:avLst/>
          </a:prstGeom>
          <a:solidFill>
            <a:srgbClr val="2C3C6A"/>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09630" rtl="1"/>
            <a:endParaRPr lang="fr-FR" sz="1200" dirty="0"/>
          </a:p>
        </p:txBody>
      </p:sp>
      <p:sp>
        <p:nvSpPr>
          <p:cNvPr id="2" name="Freeform 14">
            <a:extLst>
              <a:ext uri="{FF2B5EF4-FFF2-40B4-BE49-F238E27FC236}">
                <a16:creationId xmlns:a16="http://schemas.microsoft.com/office/drawing/2014/main" id="{0A4DD468-2DCA-BD52-6BCF-33800DD6867B}"/>
              </a:ext>
            </a:extLst>
          </p:cNvPr>
          <p:cNvSpPr/>
          <p:nvPr/>
        </p:nvSpPr>
        <p:spPr>
          <a:xfrm rot="-10800000">
            <a:off x="375365" y="770886"/>
            <a:ext cx="4574137" cy="789045"/>
          </a:xfrm>
          <a:custGeom>
            <a:avLst/>
            <a:gdLst/>
            <a:ahLst/>
            <a:cxnLst/>
            <a:rect l="l" t="t" r="r" b="b"/>
            <a:pathLst>
              <a:path w="9738946" h="1826052">
                <a:moveTo>
                  <a:pt x="0" y="0"/>
                </a:moveTo>
                <a:lnTo>
                  <a:pt x="9738946" y="0"/>
                </a:lnTo>
                <a:lnTo>
                  <a:pt x="9738946" y="1826053"/>
                </a:lnTo>
                <a:lnTo>
                  <a:pt x="0" y="1826053"/>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fr-FR"/>
          </a:p>
        </p:txBody>
      </p:sp>
      <p:sp>
        <p:nvSpPr>
          <p:cNvPr id="3" name="TextBox 15">
            <a:extLst>
              <a:ext uri="{FF2B5EF4-FFF2-40B4-BE49-F238E27FC236}">
                <a16:creationId xmlns:a16="http://schemas.microsoft.com/office/drawing/2014/main" id="{BE4632DC-EDCA-4768-0C7A-EC39D0177D58}"/>
              </a:ext>
            </a:extLst>
          </p:cNvPr>
          <p:cNvSpPr txBox="1"/>
          <p:nvPr/>
        </p:nvSpPr>
        <p:spPr>
          <a:xfrm>
            <a:off x="829443" y="852892"/>
            <a:ext cx="2668497" cy="492443"/>
          </a:xfrm>
          <a:prstGeom prst="rect">
            <a:avLst/>
          </a:prstGeom>
        </p:spPr>
        <p:txBody>
          <a:bodyPr wrap="square" lIns="0" tIns="0" rIns="0" bIns="0" rtlCol="0" anchor="t">
            <a:spAutoFit/>
          </a:bodyPr>
          <a:lstStyle/>
          <a:p>
            <a:pPr lvl="0" algn="ctr" rtl="1">
              <a:defRPr/>
            </a:pPr>
            <a:r>
              <a:rPr lang="ar-SA" sz="3200" b="1" dirty="0">
                <a:latin typeface="Microsoft Uighur" panose="02000000000000000000" pitchFamily="2" charset="-78"/>
                <a:ea typeface="Calibri" panose="020F0502020204030204" pitchFamily="34" charset="0"/>
                <a:cs typeface="Microsoft Uighur" panose="02000000000000000000" pitchFamily="2" charset="-78"/>
              </a:rPr>
              <a:t> توصيف اللبنات</a:t>
            </a:r>
          </a:p>
        </p:txBody>
      </p:sp>
    </p:spTree>
    <p:extLst>
      <p:ext uri="{BB962C8B-B14F-4D97-AF65-F5344CB8AC3E}">
        <p14:creationId xmlns:p14="http://schemas.microsoft.com/office/powerpoint/2010/main" val="22223338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52"/>
                                        </p:tgtEl>
                                        <p:attrNameLst>
                                          <p:attrName>style.visibility</p:attrName>
                                        </p:attrNameLst>
                                      </p:cBhvr>
                                      <p:to>
                                        <p:strVal val="visible"/>
                                      </p:to>
                                    </p:set>
                                    <p:animEffect transition="in" filter="wipe(down)">
                                      <p:cBhvr>
                                        <p:cTn id="7" dur="500"/>
                                        <p:tgtEl>
                                          <p:spTgt spid="52"/>
                                        </p:tgtEl>
                                      </p:cBhvr>
                                    </p:animEffect>
                                  </p:childTnLst>
                                </p:cTn>
                              </p:par>
                            </p:childTnLst>
                          </p:cTn>
                        </p:par>
                        <p:par>
                          <p:cTn id="8" fill="hold">
                            <p:stCondLst>
                              <p:cond delay="500"/>
                            </p:stCondLst>
                            <p:childTnLst>
                              <p:par>
                                <p:cTn id="9" presetID="22" presetClass="entr" presetSubtype="4" fill="hold" nodeType="afterEffect">
                                  <p:stCondLst>
                                    <p:cond delay="0"/>
                                  </p:stCondLst>
                                  <p:childTnLst>
                                    <p:set>
                                      <p:cBhvr>
                                        <p:cTn id="10" dur="1" fill="hold">
                                          <p:stCondLst>
                                            <p:cond delay="0"/>
                                          </p:stCondLst>
                                        </p:cTn>
                                        <p:tgtEl>
                                          <p:spTgt spid="55"/>
                                        </p:tgtEl>
                                        <p:attrNameLst>
                                          <p:attrName>style.visibility</p:attrName>
                                        </p:attrNameLst>
                                      </p:cBhvr>
                                      <p:to>
                                        <p:strVal val="visible"/>
                                      </p:to>
                                    </p:set>
                                    <p:animEffect transition="in" filter="wipe(down)">
                                      <p:cBhvr>
                                        <p:cTn id="11" dur="500"/>
                                        <p:tgtEl>
                                          <p:spTgt spid="55"/>
                                        </p:tgtEl>
                                      </p:cBhvr>
                                    </p:animEffect>
                                  </p:childTnLst>
                                </p:cTn>
                              </p:par>
                              <p:par>
                                <p:cTn id="12" presetID="47" presetClass="entr" presetSubtype="0" fill="hold" grpId="0" nodeType="withEffect">
                                  <p:stCondLst>
                                    <p:cond delay="0"/>
                                  </p:stCondLst>
                                  <p:childTnLst>
                                    <p:set>
                                      <p:cBhvr>
                                        <p:cTn id="13" dur="1" fill="hold">
                                          <p:stCondLst>
                                            <p:cond delay="0"/>
                                          </p:stCondLst>
                                        </p:cTn>
                                        <p:tgtEl>
                                          <p:spTgt spid="26"/>
                                        </p:tgtEl>
                                        <p:attrNameLst>
                                          <p:attrName>style.visibility</p:attrName>
                                        </p:attrNameLst>
                                      </p:cBhvr>
                                      <p:to>
                                        <p:strVal val="visible"/>
                                      </p:to>
                                    </p:set>
                                    <p:animEffect transition="in" filter="fade">
                                      <p:cBhvr>
                                        <p:cTn id="14" dur="1000"/>
                                        <p:tgtEl>
                                          <p:spTgt spid="26"/>
                                        </p:tgtEl>
                                      </p:cBhvr>
                                    </p:animEffect>
                                    <p:anim calcmode="lin" valueType="num">
                                      <p:cBhvr>
                                        <p:cTn id="15" dur="1000" fill="hold"/>
                                        <p:tgtEl>
                                          <p:spTgt spid="26"/>
                                        </p:tgtEl>
                                        <p:attrNameLst>
                                          <p:attrName>ppt_x</p:attrName>
                                        </p:attrNameLst>
                                      </p:cBhvr>
                                      <p:tavLst>
                                        <p:tav tm="0">
                                          <p:val>
                                            <p:strVal val="#ppt_x"/>
                                          </p:val>
                                        </p:tav>
                                        <p:tav tm="100000">
                                          <p:val>
                                            <p:strVal val="#ppt_x"/>
                                          </p:val>
                                        </p:tav>
                                      </p:tavLst>
                                    </p:anim>
                                    <p:anim calcmode="lin" valueType="num">
                                      <p:cBhvr>
                                        <p:cTn id="16" dur="1000" fill="hold"/>
                                        <p:tgtEl>
                                          <p:spTgt spid="26"/>
                                        </p:tgtEl>
                                        <p:attrNameLst>
                                          <p:attrName>ppt_y</p:attrName>
                                        </p:attrNameLst>
                                      </p:cBhvr>
                                      <p:tavLst>
                                        <p:tav tm="0">
                                          <p:val>
                                            <p:strVal val="#ppt_y-.1"/>
                                          </p:val>
                                        </p:tav>
                                        <p:tav tm="100000">
                                          <p:val>
                                            <p:strVal val="#ppt_y"/>
                                          </p:val>
                                        </p:tav>
                                      </p:tavLst>
                                    </p:anim>
                                  </p:childTnLst>
                                </p:cTn>
                              </p:par>
                            </p:childTnLst>
                          </p:cTn>
                        </p:par>
                        <p:par>
                          <p:cTn id="17" fill="hold">
                            <p:stCondLst>
                              <p:cond delay="1500"/>
                            </p:stCondLst>
                            <p:childTnLst>
                              <p:par>
                                <p:cTn id="18" presetID="22" presetClass="entr" presetSubtype="4" fill="hold" nodeType="afterEffect">
                                  <p:stCondLst>
                                    <p:cond delay="0"/>
                                  </p:stCondLst>
                                  <p:childTnLst>
                                    <p:set>
                                      <p:cBhvr>
                                        <p:cTn id="19" dur="1" fill="hold">
                                          <p:stCondLst>
                                            <p:cond delay="0"/>
                                          </p:stCondLst>
                                        </p:cTn>
                                        <p:tgtEl>
                                          <p:spTgt spid="6"/>
                                        </p:tgtEl>
                                        <p:attrNameLst>
                                          <p:attrName>style.visibility</p:attrName>
                                        </p:attrNameLst>
                                      </p:cBhvr>
                                      <p:to>
                                        <p:strVal val="visible"/>
                                      </p:to>
                                    </p:set>
                                    <p:animEffect transition="in" filter="wipe(down)">
                                      <p:cBhvr>
                                        <p:cTn id="20"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ACD559-C745-AC4F-EFDE-C6F5919E1987}"/>
            </a:ext>
          </a:extLst>
        </p:cNvPr>
        <p:cNvGrpSpPr/>
        <p:nvPr/>
      </p:nvGrpSpPr>
      <p:grpSpPr>
        <a:xfrm>
          <a:off x="0" y="0"/>
          <a:ext cx="0" cy="0"/>
          <a:chOff x="0" y="0"/>
          <a:chExt cx="0" cy="0"/>
        </a:xfrm>
      </p:grpSpPr>
      <p:grpSp>
        <p:nvGrpSpPr>
          <p:cNvPr id="52" name="Graphique 2">
            <a:extLst>
              <a:ext uri="{FF2B5EF4-FFF2-40B4-BE49-F238E27FC236}">
                <a16:creationId xmlns:a16="http://schemas.microsoft.com/office/drawing/2014/main" id="{BED629BB-CCB9-B5A1-0690-C642A1CEB69C}"/>
              </a:ext>
            </a:extLst>
          </p:cNvPr>
          <p:cNvGrpSpPr/>
          <p:nvPr/>
        </p:nvGrpSpPr>
        <p:grpSpPr>
          <a:xfrm>
            <a:off x="-505204" y="2923796"/>
            <a:ext cx="1010408" cy="1010408"/>
            <a:chOff x="2520198" y="3797294"/>
            <a:chExt cx="486512" cy="486512"/>
          </a:xfrm>
          <a:noFill/>
        </p:grpSpPr>
        <p:sp>
          <p:nvSpPr>
            <p:cNvPr id="53" name="Forme libre : forme 52">
              <a:extLst>
                <a:ext uri="{FF2B5EF4-FFF2-40B4-BE49-F238E27FC236}">
                  <a16:creationId xmlns:a16="http://schemas.microsoft.com/office/drawing/2014/main" id="{F5AE62BD-722B-C25B-7021-5DCABFAB270E}"/>
                </a:ext>
              </a:extLst>
            </p:cNvPr>
            <p:cNvSpPr/>
            <p:nvPr/>
          </p:nvSpPr>
          <p:spPr>
            <a:xfrm rot="-4855941">
              <a:off x="2551023" y="3828119"/>
              <a:ext cx="424863" cy="424863"/>
            </a:xfrm>
            <a:custGeom>
              <a:avLst/>
              <a:gdLst>
                <a:gd name="connsiteX0" fmla="*/ 424863 w 424863"/>
                <a:gd name="connsiteY0" fmla="*/ 212432 h 424863"/>
                <a:gd name="connsiteX1" fmla="*/ 212432 w 424863"/>
                <a:gd name="connsiteY1" fmla="*/ 424863 h 424863"/>
                <a:gd name="connsiteX2" fmla="*/ 0 w 424863"/>
                <a:gd name="connsiteY2" fmla="*/ 212432 h 424863"/>
                <a:gd name="connsiteX3" fmla="*/ 212432 w 424863"/>
                <a:gd name="connsiteY3" fmla="*/ 0 h 424863"/>
                <a:gd name="connsiteX4" fmla="*/ 424863 w 424863"/>
                <a:gd name="connsiteY4" fmla="*/ 212432 h 4248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4863" h="424863">
                  <a:moveTo>
                    <a:pt x="424863" y="212432"/>
                  </a:moveTo>
                  <a:cubicBezTo>
                    <a:pt x="424863" y="329754"/>
                    <a:pt x="329755" y="424863"/>
                    <a:pt x="212432" y="424863"/>
                  </a:cubicBezTo>
                  <a:cubicBezTo>
                    <a:pt x="95109" y="424863"/>
                    <a:pt x="0" y="329754"/>
                    <a:pt x="0" y="212432"/>
                  </a:cubicBezTo>
                  <a:cubicBezTo>
                    <a:pt x="0" y="95109"/>
                    <a:pt x="95109" y="0"/>
                    <a:pt x="212432" y="0"/>
                  </a:cubicBezTo>
                  <a:cubicBezTo>
                    <a:pt x="329755" y="0"/>
                    <a:pt x="424863" y="95109"/>
                    <a:pt x="424863" y="212432"/>
                  </a:cubicBezTo>
                  <a:close/>
                </a:path>
              </a:pathLst>
            </a:custGeom>
            <a:noFill/>
            <a:ln w="6626" cap="rnd">
              <a:solidFill>
                <a:srgbClr val="000000"/>
              </a:solidFill>
              <a:custDash>
                <a:ds d="266948" sp="360105"/>
              </a:custDash>
              <a:round/>
            </a:ln>
          </p:spPr>
          <p:txBody>
            <a:bodyPr rtlCol="0" anchor="ctr"/>
            <a:lstStyle/>
            <a:p>
              <a:endParaRPr lang="fr-FR"/>
            </a:p>
          </p:txBody>
        </p:sp>
        <p:sp>
          <p:nvSpPr>
            <p:cNvPr id="54" name="Forme libre : forme 53">
              <a:extLst>
                <a:ext uri="{FF2B5EF4-FFF2-40B4-BE49-F238E27FC236}">
                  <a16:creationId xmlns:a16="http://schemas.microsoft.com/office/drawing/2014/main" id="{87E8EC03-B0CC-652A-A9ED-4A945DE1C124}"/>
                </a:ext>
              </a:extLst>
            </p:cNvPr>
            <p:cNvSpPr/>
            <p:nvPr/>
          </p:nvSpPr>
          <p:spPr>
            <a:xfrm>
              <a:off x="2670312" y="3947424"/>
              <a:ext cx="186325" cy="186325"/>
            </a:xfrm>
            <a:custGeom>
              <a:avLst/>
              <a:gdLst>
                <a:gd name="connsiteX0" fmla="*/ 186326 w 186325"/>
                <a:gd name="connsiteY0" fmla="*/ 93163 h 186325"/>
                <a:gd name="connsiteX1" fmla="*/ 93163 w 186325"/>
                <a:gd name="connsiteY1" fmla="*/ 186326 h 186325"/>
                <a:gd name="connsiteX2" fmla="*/ 0 w 186325"/>
                <a:gd name="connsiteY2" fmla="*/ 93163 h 186325"/>
                <a:gd name="connsiteX3" fmla="*/ 93163 w 186325"/>
                <a:gd name="connsiteY3" fmla="*/ 0 h 186325"/>
                <a:gd name="connsiteX4" fmla="*/ 186326 w 186325"/>
                <a:gd name="connsiteY4" fmla="*/ 93163 h 1863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6325" h="186325">
                  <a:moveTo>
                    <a:pt x="186326" y="93163"/>
                  </a:moveTo>
                  <a:cubicBezTo>
                    <a:pt x="186326" y="144648"/>
                    <a:pt x="144581" y="186326"/>
                    <a:pt x="93163" y="186326"/>
                  </a:cubicBezTo>
                  <a:cubicBezTo>
                    <a:pt x="41678" y="186326"/>
                    <a:pt x="0" y="144581"/>
                    <a:pt x="0" y="93163"/>
                  </a:cubicBezTo>
                  <a:cubicBezTo>
                    <a:pt x="0" y="41678"/>
                    <a:pt x="41744" y="0"/>
                    <a:pt x="93163" y="0"/>
                  </a:cubicBezTo>
                  <a:cubicBezTo>
                    <a:pt x="144581" y="0"/>
                    <a:pt x="186326" y="41678"/>
                    <a:pt x="186326" y="93163"/>
                  </a:cubicBezTo>
                  <a:close/>
                </a:path>
              </a:pathLst>
            </a:custGeom>
            <a:noFill/>
            <a:ln w="6626" cap="rnd">
              <a:solidFill>
                <a:srgbClr val="000000"/>
              </a:solidFill>
              <a:custDash>
                <a:ds d="266948" sp="288083"/>
              </a:custDash>
              <a:round/>
            </a:ln>
          </p:spPr>
          <p:txBody>
            <a:bodyPr rtlCol="0" anchor="ctr"/>
            <a:lstStyle/>
            <a:p>
              <a:endParaRPr lang="fr-FR"/>
            </a:p>
          </p:txBody>
        </p:sp>
      </p:grpSp>
      <p:grpSp>
        <p:nvGrpSpPr>
          <p:cNvPr id="55" name="Graphique 2">
            <a:extLst>
              <a:ext uri="{FF2B5EF4-FFF2-40B4-BE49-F238E27FC236}">
                <a16:creationId xmlns:a16="http://schemas.microsoft.com/office/drawing/2014/main" id="{3D65E941-6B99-17F1-1E0E-04FB82C2494F}"/>
              </a:ext>
            </a:extLst>
          </p:cNvPr>
          <p:cNvGrpSpPr/>
          <p:nvPr/>
        </p:nvGrpSpPr>
        <p:grpSpPr>
          <a:xfrm rot="16200000" flipV="1">
            <a:off x="392634" y="5734174"/>
            <a:ext cx="770769" cy="805311"/>
            <a:chOff x="5512175" y="2976372"/>
            <a:chExt cx="371126" cy="387758"/>
          </a:xfrm>
          <a:solidFill>
            <a:srgbClr val="072A40"/>
          </a:solidFill>
        </p:grpSpPr>
        <p:grpSp>
          <p:nvGrpSpPr>
            <p:cNvPr id="60" name="Graphique 2">
              <a:extLst>
                <a:ext uri="{FF2B5EF4-FFF2-40B4-BE49-F238E27FC236}">
                  <a16:creationId xmlns:a16="http://schemas.microsoft.com/office/drawing/2014/main" id="{44A02596-7F42-7144-8AF6-E18B64D95D66}"/>
                </a:ext>
              </a:extLst>
            </p:cNvPr>
            <p:cNvGrpSpPr/>
            <p:nvPr/>
          </p:nvGrpSpPr>
          <p:grpSpPr>
            <a:xfrm>
              <a:off x="5512175" y="2976372"/>
              <a:ext cx="27696" cy="387758"/>
              <a:chOff x="5512175" y="2976372"/>
              <a:chExt cx="27696" cy="387758"/>
            </a:xfrm>
            <a:grpFill/>
          </p:grpSpPr>
          <p:sp>
            <p:nvSpPr>
              <p:cNvPr id="65" name="Forme libre : forme 64">
                <a:extLst>
                  <a:ext uri="{FF2B5EF4-FFF2-40B4-BE49-F238E27FC236}">
                    <a16:creationId xmlns:a16="http://schemas.microsoft.com/office/drawing/2014/main" id="{4A127E40-2E6C-4678-E76B-1337B4D5D5F3}"/>
                  </a:ext>
                </a:extLst>
              </p:cNvPr>
              <p:cNvSpPr/>
              <p:nvPr/>
            </p:nvSpPr>
            <p:spPr>
              <a:xfrm>
                <a:off x="5512175" y="2976372"/>
                <a:ext cx="27696" cy="27696"/>
              </a:xfrm>
              <a:custGeom>
                <a:avLst/>
                <a:gdLst>
                  <a:gd name="connsiteX0" fmla="*/ 0 w 27696"/>
                  <a:gd name="connsiteY0" fmla="*/ 13848 h 27696"/>
                  <a:gd name="connsiteX1" fmla="*/ 13848 w 27696"/>
                  <a:gd name="connsiteY1" fmla="*/ 0 h 27696"/>
                  <a:gd name="connsiteX2" fmla="*/ 27697 w 27696"/>
                  <a:gd name="connsiteY2" fmla="*/ 13848 h 27696"/>
                  <a:gd name="connsiteX3" fmla="*/ 13848 w 27696"/>
                  <a:gd name="connsiteY3" fmla="*/ 27697 h 27696"/>
                  <a:gd name="connsiteX4" fmla="*/ 0 w 27696"/>
                  <a:gd name="connsiteY4" fmla="*/ 13848 h 276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696" h="27696">
                    <a:moveTo>
                      <a:pt x="0" y="13848"/>
                    </a:moveTo>
                    <a:cubicBezTo>
                      <a:pt x="0" y="6229"/>
                      <a:pt x="6228" y="0"/>
                      <a:pt x="13848" y="0"/>
                    </a:cubicBezTo>
                    <a:cubicBezTo>
                      <a:pt x="21468" y="0"/>
                      <a:pt x="27697" y="6229"/>
                      <a:pt x="27697" y="13848"/>
                    </a:cubicBezTo>
                    <a:cubicBezTo>
                      <a:pt x="27697" y="21468"/>
                      <a:pt x="21468" y="27697"/>
                      <a:pt x="13848" y="27697"/>
                    </a:cubicBezTo>
                    <a:cubicBezTo>
                      <a:pt x="6228" y="27697"/>
                      <a:pt x="0" y="21535"/>
                      <a:pt x="0" y="13848"/>
                    </a:cubicBezTo>
                    <a:close/>
                  </a:path>
                </a:pathLst>
              </a:custGeom>
              <a:grpFill/>
              <a:ln w="6626" cap="flat">
                <a:noFill/>
                <a:prstDash val="solid"/>
                <a:miter/>
              </a:ln>
            </p:spPr>
            <p:txBody>
              <a:bodyPr rtlCol="0" anchor="ctr"/>
              <a:lstStyle/>
              <a:p>
                <a:endParaRPr lang="fr-FR" b="1">
                  <a:latin typeface="Microsoft Uighur" panose="02000000000000000000" pitchFamily="2" charset="-78"/>
                  <a:cs typeface="Microsoft Uighur" panose="02000000000000000000" pitchFamily="2" charset="-78"/>
                </a:endParaRPr>
              </a:p>
            </p:txBody>
          </p:sp>
          <p:sp>
            <p:nvSpPr>
              <p:cNvPr id="66" name="Forme libre : forme 65">
                <a:extLst>
                  <a:ext uri="{FF2B5EF4-FFF2-40B4-BE49-F238E27FC236}">
                    <a16:creationId xmlns:a16="http://schemas.microsoft.com/office/drawing/2014/main" id="{BCC0CE14-9F8A-3DA8-6349-48F3665D5737}"/>
                  </a:ext>
                </a:extLst>
              </p:cNvPr>
              <p:cNvSpPr/>
              <p:nvPr/>
            </p:nvSpPr>
            <p:spPr>
              <a:xfrm>
                <a:off x="5512175" y="3156402"/>
                <a:ext cx="27696" cy="27697"/>
              </a:xfrm>
              <a:custGeom>
                <a:avLst/>
                <a:gdLst>
                  <a:gd name="connsiteX0" fmla="*/ 0 w 27696"/>
                  <a:gd name="connsiteY0" fmla="*/ 13849 h 27697"/>
                  <a:gd name="connsiteX1" fmla="*/ 13848 w 27696"/>
                  <a:gd name="connsiteY1" fmla="*/ 0 h 27697"/>
                  <a:gd name="connsiteX2" fmla="*/ 27697 w 27696"/>
                  <a:gd name="connsiteY2" fmla="*/ 13849 h 27697"/>
                  <a:gd name="connsiteX3" fmla="*/ 13848 w 27696"/>
                  <a:gd name="connsiteY3" fmla="*/ 27697 h 27697"/>
                  <a:gd name="connsiteX4" fmla="*/ 0 w 27696"/>
                  <a:gd name="connsiteY4" fmla="*/ 13849 h 276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696" h="27697">
                    <a:moveTo>
                      <a:pt x="0" y="13849"/>
                    </a:moveTo>
                    <a:cubicBezTo>
                      <a:pt x="0" y="6229"/>
                      <a:pt x="6228" y="0"/>
                      <a:pt x="13848" y="0"/>
                    </a:cubicBezTo>
                    <a:cubicBezTo>
                      <a:pt x="21468" y="0"/>
                      <a:pt x="27697" y="6229"/>
                      <a:pt x="27697" y="13849"/>
                    </a:cubicBezTo>
                    <a:cubicBezTo>
                      <a:pt x="27697" y="21469"/>
                      <a:pt x="21468" y="27697"/>
                      <a:pt x="13848" y="27697"/>
                    </a:cubicBezTo>
                    <a:cubicBezTo>
                      <a:pt x="6228" y="27697"/>
                      <a:pt x="0" y="21469"/>
                      <a:pt x="0" y="13849"/>
                    </a:cubicBezTo>
                    <a:close/>
                  </a:path>
                </a:pathLst>
              </a:custGeom>
              <a:grpFill/>
              <a:ln w="6626" cap="flat">
                <a:noFill/>
                <a:prstDash val="solid"/>
                <a:miter/>
              </a:ln>
            </p:spPr>
            <p:txBody>
              <a:bodyPr rtlCol="0" anchor="ctr"/>
              <a:lstStyle/>
              <a:p>
                <a:endParaRPr lang="fr-FR" b="1">
                  <a:latin typeface="Microsoft Uighur" panose="02000000000000000000" pitchFamily="2" charset="-78"/>
                  <a:cs typeface="Microsoft Uighur" panose="02000000000000000000" pitchFamily="2" charset="-78"/>
                </a:endParaRPr>
              </a:p>
            </p:txBody>
          </p:sp>
          <p:sp>
            <p:nvSpPr>
              <p:cNvPr id="67" name="Forme libre : forme 66">
                <a:extLst>
                  <a:ext uri="{FF2B5EF4-FFF2-40B4-BE49-F238E27FC236}">
                    <a16:creationId xmlns:a16="http://schemas.microsoft.com/office/drawing/2014/main" id="{5FCF4C04-5CC4-1D98-689F-0FC56E4CDE43}"/>
                  </a:ext>
                </a:extLst>
              </p:cNvPr>
              <p:cNvSpPr/>
              <p:nvPr/>
            </p:nvSpPr>
            <p:spPr>
              <a:xfrm>
                <a:off x="5512175" y="3336433"/>
                <a:ext cx="27696" cy="27696"/>
              </a:xfrm>
              <a:custGeom>
                <a:avLst/>
                <a:gdLst>
                  <a:gd name="connsiteX0" fmla="*/ 0 w 27696"/>
                  <a:gd name="connsiteY0" fmla="*/ 13848 h 27696"/>
                  <a:gd name="connsiteX1" fmla="*/ 13848 w 27696"/>
                  <a:gd name="connsiteY1" fmla="*/ 0 h 27696"/>
                  <a:gd name="connsiteX2" fmla="*/ 27697 w 27696"/>
                  <a:gd name="connsiteY2" fmla="*/ 13848 h 27696"/>
                  <a:gd name="connsiteX3" fmla="*/ 13848 w 27696"/>
                  <a:gd name="connsiteY3" fmla="*/ 27697 h 27696"/>
                  <a:gd name="connsiteX4" fmla="*/ 0 w 27696"/>
                  <a:gd name="connsiteY4" fmla="*/ 13848 h 276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696" h="27696">
                    <a:moveTo>
                      <a:pt x="0" y="13848"/>
                    </a:moveTo>
                    <a:cubicBezTo>
                      <a:pt x="0" y="6229"/>
                      <a:pt x="6228" y="0"/>
                      <a:pt x="13848" y="0"/>
                    </a:cubicBezTo>
                    <a:cubicBezTo>
                      <a:pt x="21468" y="0"/>
                      <a:pt x="27697" y="6229"/>
                      <a:pt x="27697" y="13848"/>
                    </a:cubicBezTo>
                    <a:cubicBezTo>
                      <a:pt x="27697" y="21468"/>
                      <a:pt x="21468" y="27697"/>
                      <a:pt x="13848" y="27697"/>
                    </a:cubicBezTo>
                    <a:cubicBezTo>
                      <a:pt x="6228" y="27697"/>
                      <a:pt x="0" y="21468"/>
                      <a:pt x="0" y="13848"/>
                    </a:cubicBezTo>
                    <a:close/>
                  </a:path>
                </a:pathLst>
              </a:custGeom>
              <a:grpFill/>
              <a:ln w="6626" cap="flat">
                <a:noFill/>
                <a:prstDash val="solid"/>
                <a:miter/>
              </a:ln>
            </p:spPr>
            <p:txBody>
              <a:bodyPr rtlCol="0" anchor="ctr"/>
              <a:lstStyle/>
              <a:p>
                <a:endParaRPr lang="fr-FR" b="1">
                  <a:latin typeface="Microsoft Uighur" panose="02000000000000000000" pitchFamily="2" charset="-78"/>
                  <a:cs typeface="Microsoft Uighur" panose="02000000000000000000" pitchFamily="2" charset="-78"/>
                </a:endParaRPr>
              </a:p>
            </p:txBody>
          </p:sp>
        </p:grpSp>
        <p:grpSp>
          <p:nvGrpSpPr>
            <p:cNvPr id="61" name="Graphique 2">
              <a:extLst>
                <a:ext uri="{FF2B5EF4-FFF2-40B4-BE49-F238E27FC236}">
                  <a16:creationId xmlns:a16="http://schemas.microsoft.com/office/drawing/2014/main" id="{E6D63A80-762D-C792-26E8-BCA4C88EA3A4}"/>
                </a:ext>
              </a:extLst>
            </p:cNvPr>
            <p:cNvGrpSpPr/>
            <p:nvPr/>
          </p:nvGrpSpPr>
          <p:grpSpPr>
            <a:xfrm>
              <a:off x="5683923" y="3156402"/>
              <a:ext cx="27696" cy="207727"/>
              <a:chOff x="5683923" y="3156402"/>
              <a:chExt cx="27696" cy="207727"/>
            </a:xfrm>
            <a:grpFill/>
          </p:grpSpPr>
          <p:sp>
            <p:nvSpPr>
              <p:cNvPr id="63" name="Forme libre : forme 62">
                <a:extLst>
                  <a:ext uri="{FF2B5EF4-FFF2-40B4-BE49-F238E27FC236}">
                    <a16:creationId xmlns:a16="http://schemas.microsoft.com/office/drawing/2014/main" id="{0187027A-84A0-3EE8-659B-2AB007A25B83}"/>
                  </a:ext>
                </a:extLst>
              </p:cNvPr>
              <p:cNvSpPr/>
              <p:nvPr/>
            </p:nvSpPr>
            <p:spPr>
              <a:xfrm>
                <a:off x="5683923" y="3156402"/>
                <a:ext cx="27696" cy="27697"/>
              </a:xfrm>
              <a:custGeom>
                <a:avLst/>
                <a:gdLst>
                  <a:gd name="connsiteX0" fmla="*/ 0 w 27696"/>
                  <a:gd name="connsiteY0" fmla="*/ 13849 h 27697"/>
                  <a:gd name="connsiteX1" fmla="*/ 13848 w 27696"/>
                  <a:gd name="connsiteY1" fmla="*/ 0 h 27697"/>
                  <a:gd name="connsiteX2" fmla="*/ 27697 w 27696"/>
                  <a:gd name="connsiteY2" fmla="*/ 13849 h 27697"/>
                  <a:gd name="connsiteX3" fmla="*/ 13848 w 27696"/>
                  <a:gd name="connsiteY3" fmla="*/ 27697 h 27697"/>
                  <a:gd name="connsiteX4" fmla="*/ 0 w 27696"/>
                  <a:gd name="connsiteY4" fmla="*/ 13849 h 276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696" h="27697">
                    <a:moveTo>
                      <a:pt x="0" y="13849"/>
                    </a:moveTo>
                    <a:cubicBezTo>
                      <a:pt x="0" y="6229"/>
                      <a:pt x="6229" y="0"/>
                      <a:pt x="13848" y="0"/>
                    </a:cubicBezTo>
                    <a:cubicBezTo>
                      <a:pt x="21468" y="0"/>
                      <a:pt x="27697" y="6229"/>
                      <a:pt x="27697" y="13849"/>
                    </a:cubicBezTo>
                    <a:cubicBezTo>
                      <a:pt x="27697" y="21469"/>
                      <a:pt x="21468" y="27697"/>
                      <a:pt x="13848" y="27697"/>
                    </a:cubicBezTo>
                    <a:cubicBezTo>
                      <a:pt x="6229" y="27697"/>
                      <a:pt x="0" y="21469"/>
                      <a:pt x="0" y="13849"/>
                    </a:cubicBezTo>
                    <a:close/>
                  </a:path>
                </a:pathLst>
              </a:custGeom>
              <a:grpFill/>
              <a:ln w="6626" cap="flat">
                <a:noFill/>
                <a:prstDash val="solid"/>
                <a:miter/>
              </a:ln>
            </p:spPr>
            <p:txBody>
              <a:bodyPr rtlCol="0" anchor="ctr"/>
              <a:lstStyle/>
              <a:p>
                <a:endParaRPr lang="fr-FR" b="1">
                  <a:latin typeface="Microsoft Uighur" panose="02000000000000000000" pitchFamily="2" charset="-78"/>
                  <a:cs typeface="Microsoft Uighur" panose="02000000000000000000" pitchFamily="2" charset="-78"/>
                </a:endParaRPr>
              </a:p>
            </p:txBody>
          </p:sp>
          <p:sp>
            <p:nvSpPr>
              <p:cNvPr id="64" name="Forme libre : forme 63">
                <a:extLst>
                  <a:ext uri="{FF2B5EF4-FFF2-40B4-BE49-F238E27FC236}">
                    <a16:creationId xmlns:a16="http://schemas.microsoft.com/office/drawing/2014/main" id="{2669C864-F5C3-B61D-ECAB-A996FED9CFDE}"/>
                  </a:ext>
                </a:extLst>
              </p:cNvPr>
              <p:cNvSpPr/>
              <p:nvPr/>
            </p:nvSpPr>
            <p:spPr>
              <a:xfrm>
                <a:off x="5683923" y="3336433"/>
                <a:ext cx="27696" cy="27696"/>
              </a:xfrm>
              <a:custGeom>
                <a:avLst/>
                <a:gdLst>
                  <a:gd name="connsiteX0" fmla="*/ 0 w 27696"/>
                  <a:gd name="connsiteY0" fmla="*/ 13848 h 27696"/>
                  <a:gd name="connsiteX1" fmla="*/ 13848 w 27696"/>
                  <a:gd name="connsiteY1" fmla="*/ 0 h 27696"/>
                  <a:gd name="connsiteX2" fmla="*/ 27697 w 27696"/>
                  <a:gd name="connsiteY2" fmla="*/ 13848 h 27696"/>
                  <a:gd name="connsiteX3" fmla="*/ 13848 w 27696"/>
                  <a:gd name="connsiteY3" fmla="*/ 27697 h 27696"/>
                  <a:gd name="connsiteX4" fmla="*/ 0 w 27696"/>
                  <a:gd name="connsiteY4" fmla="*/ 13848 h 276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696" h="27696">
                    <a:moveTo>
                      <a:pt x="0" y="13848"/>
                    </a:moveTo>
                    <a:cubicBezTo>
                      <a:pt x="0" y="6229"/>
                      <a:pt x="6229" y="0"/>
                      <a:pt x="13848" y="0"/>
                    </a:cubicBezTo>
                    <a:cubicBezTo>
                      <a:pt x="21468" y="0"/>
                      <a:pt x="27697" y="6229"/>
                      <a:pt x="27697" y="13848"/>
                    </a:cubicBezTo>
                    <a:cubicBezTo>
                      <a:pt x="27697" y="21468"/>
                      <a:pt x="21468" y="27697"/>
                      <a:pt x="13848" y="27697"/>
                    </a:cubicBezTo>
                    <a:cubicBezTo>
                      <a:pt x="6229" y="27697"/>
                      <a:pt x="0" y="21468"/>
                      <a:pt x="0" y="13848"/>
                    </a:cubicBezTo>
                    <a:close/>
                  </a:path>
                </a:pathLst>
              </a:custGeom>
              <a:grpFill/>
              <a:ln w="6626" cap="flat">
                <a:noFill/>
                <a:prstDash val="solid"/>
                <a:miter/>
              </a:ln>
            </p:spPr>
            <p:txBody>
              <a:bodyPr rtlCol="0" anchor="ctr"/>
              <a:lstStyle/>
              <a:p>
                <a:endParaRPr lang="fr-FR" b="1">
                  <a:latin typeface="Microsoft Uighur" panose="02000000000000000000" pitchFamily="2" charset="-78"/>
                  <a:cs typeface="Microsoft Uighur" panose="02000000000000000000" pitchFamily="2" charset="-78"/>
                </a:endParaRPr>
              </a:p>
            </p:txBody>
          </p:sp>
        </p:grpSp>
        <p:sp>
          <p:nvSpPr>
            <p:cNvPr id="62" name="Forme libre : forme 61">
              <a:extLst>
                <a:ext uri="{FF2B5EF4-FFF2-40B4-BE49-F238E27FC236}">
                  <a16:creationId xmlns:a16="http://schemas.microsoft.com/office/drawing/2014/main" id="{900524E1-9973-ADA5-A6FC-117A3DDB715D}"/>
                </a:ext>
              </a:extLst>
            </p:cNvPr>
            <p:cNvSpPr/>
            <p:nvPr/>
          </p:nvSpPr>
          <p:spPr>
            <a:xfrm>
              <a:off x="5855605" y="3336433"/>
              <a:ext cx="27696" cy="27696"/>
            </a:xfrm>
            <a:custGeom>
              <a:avLst/>
              <a:gdLst>
                <a:gd name="connsiteX0" fmla="*/ 0 w 27696"/>
                <a:gd name="connsiteY0" fmla="*/ 13848 h 27696"/>
                <a:gd name="connsiteX1" fmla="*/ 13848 w 27696"/>
                <a:gd name="connsiteY1" fmla="*/ 0 h 27696"/>
                <a:gd name="connsiteX2" fmla="*/ 27697 w 27696"/>
                <a:gd name="connsiteY2" fmla="*/ 13848 h 27696"/>
                <a:gd name="connsiteX3" fmla="*/ 13848 w 27696"/>
                <a:gd name="connsiteY3" fmla="*/ 27697 h 27696"/>
                <a:gd name="connsiteX4" fmla="*/ 0 w 27696"/>
                <a:gd name="connsiteY4" fmla="*/ 13848 h 276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696" h="27696">
                  <a:moveTo>
                    <a:pt x="0" y="13848"/>
                  </a:moveTo>
                  <a:cubicBezTo>
                    <a:pt x="0" y="6229"/>
                    <a:pt x="6229" y="0"/>
                    <a:pt x="13848" y="0"/>
                  </a:cubicBezTo>
                  <a:cubicBezTo>
                    <a:pt x="21468" y="0"/>
                    <a:pt x="27697" y="6229"/>
                    <a:pt x="27697" y="13848"/>
                  </a:cubicBezTo>
                  <a:cubicBezTo>
                    <a:pt x="27697" y="21468"/>
                    <a:pt x="21468" y="27697"/>
                    <a:pt x="13848" y="27697"/>
                  </a:cubicBezTo>
                  <a:cubicBezTo>
                    <a:pt x="6229" y="27697"/>
                    <a:pt x="0" y="21468"/>
                    <a:pt x="0" y="13848"/>
                  </a:cubicBezTo>
                  <a:close/>
                </a:path>
              </a:pathLst>
            </a:custGeom>
            <a:grpFill/>
            <a:ln w="6626" cap="flat">
              <a:noFill/>
              <a:prstDash val="solid"/>
              <a:miter/>
            </a:ln>
          </p:spPr>
          <p:txBody>
            <a:bodyPr rtlCol="0" anchor="ctr"/>
            <a:lstStyle/>
            <a:p>
              <a:endParaRPr lang="fr-FR" b="1">
                <a:latin typeface="Microsoft Uighur" panose="02000000000000000000" pitchFamily="2" charset="-78"/>
                <a:cs typeface="Microsoft Uighur" panose="02000000000000000000" pitchFamily="2" charset="-78"/>
              </a:endParaRPr>
            </a:p>
          </p:txBody>
        </p:sp>
      </p:grpSp>
      <p:sp>
        <p:nvSpPr>
          <p:cNvPr id="26" name="ZoneTexte 25">
            <a:extLst>
              <a:ext uri="{FF2B5EF4-FFF2-40B4-BE49-F238E27FC236}">
                <a16:creationId xmlns:a16="http://schemas.microsoft.com/office/drawing/2014/main" id="{033FDB4E-4BAF-09C8-8003-EAA2C7CC1275}"/>
              </a:ext>
            </a:extLst>
          </p:cNvPr>
          <p:cNvSpPr txBox="1"/>
          <p:nvPr/>
        </p:nvSpPr>
        <p:spPr>
          <a:xfrm>
            <a:off x="1180673" y="3022223"/>
            <a:ext cx="9606839" cy="2341305"/>
          </a:xfrm>
          <a:prstGeom prst="roundRect">
            <a:avLst>
              <a:gd name="adj" fmla="val 20748"/>
            </a:avLst>
          </a:prstGeom>
          <a:solidFill>
            <a:srgbClr val="EDF7FD"/>
          </a:solidFill>
          <a:effectLst>
            <a:outerShdw blurRad="50800" dist="38100" dir="2700000" algn="tl" rotWithShape="0">
              <a:prstClr val="black">
                <a:alpha val="40000"/>
              </a:prstClr>
            </a:outerShdw>
          </a:effectLst>
        </p:spPr>
        <p:txBody>
          <a:bodyPr wrap="square">
            <a:spAutoFit/>
          </a:bodyPr>
          <a:lstStyle/>
          <a:p>
            <a:pPr marL="457200" indent="-457200" algn="r" rtl="1">
              <a:buClr>
                <a:srgbClr val="098661"/>
              </a:buClr>
              <a:buFont typeface="Arial" panose="020B0604020202020204" pitchFamily="34" charset="0"/>
              <a:buChar char="•"/>
            </a:pPr>
            <a:r>
              <a:rPr lang="ar-MA" sz="3200" dirty="0">
                <a:latin typeface="Microsoft Uighur" panose="02000000000000000000" pitchFamily="2" charset="-78"/>
                <a:ea typeface="Araboto Bold"/>
                <a:cs typeface="Microsoft Uighur" panose="02000000000000000000" pitchFamily="2" charset="-78"/>
                <a:rtl/>
              </a:rPr>
              <a:t>التدرب على إنجاز عمليات قسمة؛</a:t>
            </a:r>
          </a:p>
          <a:p>
            <a:pPr marL="457200" indent="-457200" algn="r" rtl="1">
              <a:buClr>
                <a:srgbClr val="098661"/>
              </a:buClr>
              <a:buFont typeface="Arial" panose="020B0604020202020204" pitchFamily="34" charset="0"/>
              <a:buChar char="•"/>
            </a:pPr>
            <a:r>
              <a:rPr lang="ar-MA" sz="3200" dirty="0">
                <a:latin typeface="Microsoft Uighur" panose="02000000000000000000" pitchFamily="2" charset="-78"/>
                <a:ea typeface="Araboto Bold"/>
                <a:cs typeface="Microsoft Uighur" panose="02000000000000000000" pitchFamily="2" charset="-78"/>
                <a:rtl/>
              </a:rPr>
              <a:t>قراءة وكتابة وترتيب الأعداد في نطاق الأعداد المناسب للمستوى الدراسي؛</a:t>
            </a:r>
          </a:p>
          <a:p>
            <a:pPr marL="457200" indent="-457200" algn="r" rtl="1">
              <a:buClr>
                <a:srgbClr val="098661"/>
              </a:buClr>
              <a:buFont typeface="Arial" panose="020B0604020202020204" pitchFamily="34" charset="0"/>
              <a:buChar char="•"/>
            </a:pPr>
            <a:r>
              <a:rPr lang="ar-MA" sz="3200" dirty="0">
                <a:latin typeface="Microsoft Uighur" panose="02000000000000000000" pitchFamily="2" charset="-78"/>
                <a:ea typeface="Araboto Bold"/>
                <a:cs typeface="Microsoft Uighur" panose="02000000000000000000" pitchFamily="2" charset="-78"/>
                <a:rtl/>
              </a:rPr>
              <a:t>حل مسائل بسيطة مرتبطة بالجمع أو الطرح أو الضرب أو القسمة.</a:t>
            </a:r>
          </a:p>
          <a:p>
            <a:pPr algn="r" rtl="1">
              <a:buClr>
                <a:srgbClr val="098661"/>
              </a:buClr>
            </a:pPr>
            <a:endParaRPr lang="ar-MA" sz="3200" b="1" dirty="0">
              <a:latin typeface="Microsoft Uighur" panose="02000000000000000000" pitchFamily="2" charset="-78"/>
              <a:ea typeface="Araboto Bold"/>
              <a:cs typeface="Microsoft Uighur" panose="02000000000000000000" pitchFamily="2" charset="-78"/>
              <a:rtl/>
            </a:endParaRPr>
          </a:p>
        </p:txBody>
      </p:sp>
      <p:grpSp>
        <p:nvGrpSpPr>
          <p:cNvPr id="17" name="Group 6">
            <a:extLst>
              <a:ext uri="{FF2B5EF4-FFF2-40B4-BE49-F238E27FC236}">
                <a16:creationId xmlns:a16="http://schemas.microsoft.com/office/drawing/2014/main" id="{5237A84D-6C85-4EAD-0F4C-CBE72057E8A4}"/>
              </a:ext>
            </a:extLst>
          </p:cNvPr>
          <p:cNvGrpSpPr/>
          <p:nvPr/>
        </p:nvGrpSpPr>
        <p:grpSpPr>
          <a:xfrm>
            <a:off x="7225398" y="2162469"/>
            <a:ext cx="3389955" cy="905369"/>
            <a:chOff x="0" y="-133350"/>
            <a:chExt cx="3882404" cy="663284"/>
          </a:xfrm>
        </p:grpSpPr>
        <p:sp>
          <p:nvSpPr>
            <p:cNvPr id="18" name="Freeform 7">
              <a:extLst>
                <a:ext uri="{FF2B5EF4-FFF2-40B4-BE49-F238E27FC236}">
                  <a16:creationId xmlns:a16="http://schemas.microsoft.com/office/drawing/2014/main" id="{FB580E02-4D99-8002-CBE6-939AC071664B}"/>
                </a:ext>
              </a:extLst>
            </p:cNvPr>
            <p:cNvSpPr/>
            <p:nvPr/>
          </p:nvSpPr>
          <p:spPr>
            <a:xfrm flipH="1">
              <a:off x="0" y="0"/>
              <a:ext cx="3882404" cy="529934"/>
            </a:xfrm>
            <a:prstGeom prst="roundRect">
              <a:avLst>
                <a:gd name="adj" fmla="val 50000"/>
              </a:avLst>
            </a:prstGeom>
            <a:solidFill>
              <a:srgbClr val="A4E473"/>
            </a:solidFill>
          </p:spPr>
          <p:txBody>
            <a:bodyPr/>
            <a:lstStyle/>
            <a:p>
              <a:pPr marL="0" algn="r" defTabSz="914400" rtl="1" eaLnBrk="1" latinLnBrk="0" hangingPunct="1"/>
              <a:endParaRPr lang="fr-FR" sz="1200" b="1" dirty="0">
                <a:latin typeface="Microsoft Uighur" panose="02000000000000000000" pitchFamily="2" charset="-78"/>
                <a:cs typeface="Microsoft Uighur" panose="02000000000000000000" pitchFamily="2" charset="-78"/>
              </a:endParaRPr>
            </a:p>
          </p:txBody>
        </p:sp>
        <p:sp>
          <p:nvSpPr>
            <p:cNvPr id="19" name="TextBox 8">
              <a:extLst>
                <a:ext uri="{FF2B5EF4-FFF2-40B4-BE49-F238E27FC236}">
                  <a16:creationId xmlns:a16="http://schemas.microsoft.com/office/drawing/2014/main" id="{F322C62D-526E-251D-E0A7-BE1CEB2560F5}"/>
                </a:ext>
              </a:extLst>
            </p:cNvPr>
            <p:cNvSpPr txBox="1"/>
            <p:nvPr/>
          </p:nvSpPr>
          <p:spPr>
            <a:xfrm>
              <a:off x="0" y="-133350"/>
              <a:ext cx="3882404" cy="663284"/>
            </a:xfrm>
            <a:prstGeom prst="rect">
              <a:avLst/>
            </a:prstGeom>
          </p:spPr>
          <p:txBody>
            <a:bodyPr lIns="169333" tIns="169333" rIns="169333" bIns="169333" rtlCol="0" anchor="ctr"/>
            <a:lstStyle/>
            <a:p>
              <a:pPr algn="ctr" rtl="1">
                <a:lnSpc>
                  <a:spcPts val="3266"/>
                </a:lnSpc>
              </a:pPr>
              <a:r>
                <a:rPr lang="ar-MA" sz="2401" b="1" dirty="0">
                  <a:solidFill>
                    <a:srgbClr val="2A2B39"/>
                  </a:solidFill>
                  <a:latin typeface="Microsoft Uighur" panose="02000000000000000000" pitchFamily="2" charset="-78"/>
                  <a:cs typeface="Microsoft Uighur" panose="02000000000000000000" pitchFamily="2" charset="-78"/>
                  <a:sym typeface="Tajawal Bold"/>
                </a:rPr>
                <a:t>لبنة </a:t>
              </a:r>
              <a:r>
                <a:rPr lang="ar-EG" sz="2401" b="1" dirty="0">
                  <a:solidFill>
                    <a:srgbClr val="2A2B39"/>
                  </a:solidFill>
                  <a:latin typeface="Microsoft Uighur" panose="02000000000000000000" pitchFamily="2" charset="-78"/>
                  <a:cs typeface="Microsoft Uighur" panose="02000000000000000000" pitchFamily="2" charset="-78"/>
                  <a:sym typeface="Tajawal Bold"/>
                </a:rPr>
                <a:t>القسمة</a:t>
              </a:r>
            </a:p>
          </p:txBody>
        </p:sp>
      </p:grpSp>
      <p:sp>
        <p:nvSpPr>
          <p:cNvPr id="12" name="Ellipse 11">
            <a:extLst>
              <a:ext uri="{FF2B5EF4-FFF2-40B4-BE49-F238E27FC236}">
                <a16:creationId xmlns:a16="http://schemas.microsoft.com/office/drawing/2014/main" id="{F84C3009-5AB5-13B4-C3D3-9BAD19811DAB}"/>
              </a:ext>
            </a:extLst>
          </p:cNvPr>
          <p:cNvSpPr/>
          <p:nvPr/>
        </p:nvSpPr>
        <p:spPr>
          <a:xfrm>
            <a:off x="9828840" y="2410819"/>
            <a:ext cx="535021" cy="535021"/>
          </a:xfrm>
          <a:prstGeom prst="ellipse">
            <a:avLst/>
          </a:prstGeom>
          <a:solidFill>
            <a:srgbClr val="072A40"/>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200" b="1" dirty="0">
                <a:latin typeface="Microsoft Uighur" panose="02000000000000000000" pitchFamily="2" charset="-78"/>
                <a:cs typeface="Microsoft Uighur" panose="02000000000000000000" pitchFamily="2" charset="-78"/>
              </a:rPr>
              <a:t>4</a:t>
            </a:r>
          </a:p>
        </p:txBody>
      </p:sp>
      <p:grpSp>
        <p:nvGrpSpPr>
          <p:cNvPr id="6" name="Graphique 2">
            <a:extLst>
              <a:ext uri="{FF2B5EF4-FFF2-40B4-BE49-F238E27FC236}">
                <a16:creationId xmlns:a16="http://schemas.microsoft.com/office/drawing/2014/main" id="{2C6B1BE0-F68F-C178-B04B-A6C6B55A6915}"/>
              </a:ext>
            </a:extLst>
          </p:cNvPr>
          <p:cNvGrpSpPr/>
          <p:nvPr/>
        </p:nvGrpSpPr>
        <p:grpSpPr>
          <a:xfrm rot="5400000">
            <a:off x="392634" y="437201"/>
            <a:ext cx="770769" cy="805311"/>
            <a:chOff x="5512175" y="2976372"/>
            <a:chExt cx="371126" cy="387758"/>
          </a:xfrm>
          <a:solidFill>
            <a:srgbClr val="098661"/>
          </a:solidFill>
        </p:grpSpPr>
        <p:grpSp>
          <p:nvGrpSpPr>
            <p:cNvPr id="7" name="Graphique 2">
              <a:extLst>
                <a:ext uri="{FF2B5EF4-FFF2-40B4-BE49-F238E27FC236}">
                  <a16:creationId xmlns:a16="http://schemas.microsoft.com/office/drawing/2014/main" id="{65C5B6DE-05D7-C613-3026-E5685621426E}"/>
                </a:ext>
              </a:extLst>
            </p:cNvPr>
            <p:cNvGrpSpPr/>
            <p:nvPr/>
          </p:nvGrpSpPr>
          <p:grpSpPr>
            <a:xfrm>
              <a:off x="5512175" y="2976372"/>
              <a:ext cx="27696" cy="387758"/>
              <a:chOff x="5512175" y="2976372"/>
              <a:chExt cx="27696" cy="387758"/>
            </a:xfrm>
            <a:grpFill/>
          </p:grpSpPr>
          <p:sp>
            <p:nvSpPr>
              <p:cNvPr id="13" name="Forme libre : forme 44">
                <a:extLst>
                  <a:ext uri="{FF2B5EF4-FFF2-40B4-BE49-F238E27FC236}">
                    <a16:creationId xmlns:a16="http://schemas.microsoft.com/office/drawing/2014/main" id="{980BB046-2240-FDE5-ECC1-5447DBCF7A07}"/>
                  </a:ext>
                </a:extLst>
              </p:cNvPr>
              <p:cNvSpPr/>
              <p:nvPr/>
            </p:nvSpPr>
            <p:spPr>
              <a:xfrm>
                <a:off x="5512175" y="2976372"/>
                <a:ext cx="27696" cy="27696"/>
              </a:xfrm>
              <a:custGeom>
                <a:avLst/>
                <a:gdLst>
                  <a:gd name="connsiteX0" fmla="*/ 0 w 27696"/>
                  <a:gd name="connsiteY0" fmla="*/ 13848 h 27696"/>
                  <a:gd name="connsiteX1" fmla="*/ 13848 w 27696"/>
                  <a:gd name="connsiteY1" fmla="*/ 0 h 27696"/>
                  <a:gd name="connsiteX2" fmla="*/ 27697 w 27696"/>
                  <a:gd name="connsiteY2" fmla="*/ 13848 h 27696"/>
                  <a:gd name="connsiteX3" fmla="*/ 13848 w 27696"/>
                  <a:gd name="connsiteY3" fmla="*/ 27697 h 27696"/>
                  <a:gd name="connsiteX4" fmla="*/ 0 w 27696"/>
                  <a:gd name="connsiteY4" fmla="*/ 13848 h 276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696" h="27696">
                    <a:moveTo>
                      <a:pt x="0" y="13848"/>
                    </a:moveTo>
                    <a:cubicBezTo>
                      <a:pt x="0" y="6229"/>
                      <a:pt x="6228" y="0"/>
                      <a:pt x="13848" y="0"/>
                    </a:cubicBezTo>
                    <a:cubicBezTo>
                      <a:pt x="21468" y="0"/>
                      <a:pt x="27697" y="6229"/>
                      <a:pt x="27697" y="13848"/>
                    </a:cubicBezTo>
                    <a:cubicBezTo>
                      <a:pt x="27697" y="21468"/>
                      <a:pt x="21468" y="27697"/>
                      <a:pt x="13848" y="27697"/>
                    </a:cubicBezTo>
                    <a:cubicBezTo>
                      <a:pt x="6228" y="27697"/>
                      <a:pt x="0" y="21535"/>
                      <a:pt x="0" y="13848"/>
                    </a:cubicBezTo>
                    <a:close/>
                  </a:path>
                </a:pathLst>
              </a:custGeom>
              <a:grpFill/>
              <a:ln w="6626" cap="flat">
                <a:noFill/>
                <a:prstDash val="solid"/>
                <a:miter/>
              </a:ln>
            </p:spPr>
            <p:txBody>
              <a:bodyPr rtlCol="0" anchor="ctr"/>
              <a:lstStyle/>
              <a:p>
                <a:endParaRPr lang="fr-FR" b="1">
                  <a:latin typeface="Microsoft Uighur" panose="02000000000000000000" pitchFamily="2" charset="-78"/>
                  <a:cs typeface="Microsoft Uighur" panose="02000000000000000000" pitchFamily="2" charset="-78"/>
                </a:endParaRPr>
              </a:p>
            </p:txBody>
          </p:sp>
          <p:sp>
            <p:nvSpPr>
              <p:cNvPr id="14" name="Forme libre : forme 45">
                <a:extLst>
                  <a:ext uri="{FF2B5EF4-FFF2-40B4-BE49-F238E27FC236}">
                    <a16:creationId xmlns:a16="http://schemas.microsoft.com/office/drawing/2014/main" id="{8EFD24BD-FAEC-1C0B-D9B7-E5535887FB22}"/>
                  </a:ext>
                </a:extLst>
              </p:cNvPr>
              <p:cNvSpPr/>
              <p:nvPr/>
            </p:nvSpPr>
            <p:spPr>
              <a:xfrm>
                <a:off x="5512175" y="3156402"/>
                <a:ext cx="27696" cy="27697"/>
              </a:xfrm>
              <a:custGeom>
                <a:avLst/>
                <a:gdLst>
                  <a:gd name="connsiteX0" fmla="*/ 0 w 27696"/>
                  <a:gd name="connsiteY0" fmla="*/ 13849 h 27697"/>
                  <a:gd name="connsiteX1" fmla="*/ 13848 w 27696"/>
                  <a:gd name="connsiteY1" fmla="*/ 0 h 27697"/>
                  <a:gd name="connsiteX2" fmla="*/ 27697 w 27696"/>
                  <a:gd name="connsiteY2" fmla="*/ 13849 h 27697"/>
                  <a:gd name="connsiteX3" fmla="*/ 13848 w 27696"/>
                  <a:gd name="connsiteY3" fmla="*/ 27697 h 27697"/>
                  <a:gd name="connsiteX4" fmla="*/ 0 w 27696"/>
                  <a:gd name="connsiteY4" fmla="*/ 13849 h 276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696" h="27697">
                    <a:moveTo>
                      <a:pt x="0" y="13849"/>
                    </a:moveTo>
                    <a:cubicBezTo>
                      <a:pt x="0" y="6229"/>
                      <a:pt x="6228" y="0"/>
                      <a:pt x="13848" y="0"/>
                    </a:cubicBezTo>
                    <a:cubicBezTo>
                      <a:pt x="21468" y="0"/>
                      <a:pt x="27697" y="6229"/>
                      <a:pt x="27697" y="13849"/>
                    </a:cubicBezTo>
                    <a:cubicBezTo>
                      <a:pt x="27697" y="21469"/>
                      <a:pt x="21468" y="27697"/>
                      <a:pt x="13848" y="27697"/>
                    </a:cubicBezTo>
                    <a:cubicBezTo>
                      <a:pt x="6228" y="27697"/>
                      <a:pt x="0" y="21469"/>
                      <a:pt x="0" y="13849"/>
                    </a:cubicBezTo>
                    <a:close/>
                  </a:path>
                </a:pathLst>
              </a:custGeom>
              <a:grpFill/>
              <a:ln w="6626" cap="flat">
                <a:noFill/>
                <a:prstDash val="solid"/>
                <a:miter/>
              </a:ln>
            </p:spPr>
            <p:txBody>
              <a:bodyPr rtlCol="0" anchor="ctr"/>
              <a:lstStyle/>
              <a:p>
                <a:endParaRPr lang="fr-FR" b="1">
                  <a:latin typeface="Microsoft Uighur" panose="02000000000000000000" pitchFamily="2" charset="-78"/>
                  <a:cs typeface="Microsoft Uighur" panose="02000000000000000000" pitchFamily="2" charset="-78"/>
                </a:endParaRPr>
              </a:p>
            </p:txBody>
          </p:sp>
          <p:sp>
            <p:nvSpPr>
              <p:cNvPr id="15" name="Forme libre : forme 46">
                <a:extLst>
                  <a:ext uri="{FF2B5EF4-FFF2-40B4-BE49-F238E27FC236}">
                    <a16:creationId xmlns:a16="http://schemas.microsoft.com/office/drawing/2014/main" id="{A8F6DC25-709C-147A-018F-3DDB5F95CEE5}"/>
                  </a:ext>
                </a:extLst>
              </p:cNvPr>
              <p:cNvSpPr/>
              <p:nvPr/>
            </p:nvSpPr>
            <p:spPr>
              <a:xfrm>
                <a:off x="5512175" y="3336433"/>
                <a:ext cx="27696" cy="27696"/>
              </a:xfrm>
              <a:custGeom>
                <a:avLst/>
                <a:gdLst>
                  <a:gd name="connsiteX0" fmla="*/ 0 w 27696"/>
                  <a:gd name="connsiteY0" fmla="*/ 13848 h 27696"/>
                  <a:gd name="connsiteX1" fmla="*/ 13848 w 27696"/>
                  <a:gd name="connsiteY1" fmla="*/ 0 h 27696"/>
                  <a:gd name="connsiteX2" fmla="*/ 27697 w 27696"/>
                  <a:gd name="connsiteY2" fmla="*/ 13848 h 27696"/>
                  <a:gd name="connsiteX3" fmla="*/ 13848 w 27696"/>
                  <a:gd name="connsiteY3" fmla="*/ 27697 h 27696"/>
                  <a:gd name="connsiteX4" fmla="*/ 0 w 27696"/>
                  <a:gd name="connsiteY4" fmla="*/ 13848 h 276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696" h="27696">
                    <a:moveTo>
                      <a:pt x="0" y="13848"/>
                    </a:moveTo>
                    <a:cubicBezTo>
                      <a:pt x="0" y="6229"/>
                      <a:pt x="6228" y="0"/>
                      <a:pt x="13848" y="0"/>
                    </a:cubicBezTo>
                    <a:cubicBezTo>
                      <a:pt x="21468" y="0"/>
                      <a:pt x="27697" y="6229"/>
                      <a:pt x="27697" y="13848"/>
                    </a:cubicBezTo>
                    <a:cubicBezTo>
                      <a:pt x="27697" y="21468"/>
                      <a:pt x="21468" y="27697"/>
                      <a:pt x="13848" y="27697"/>
                    </a:cubicBezTo>
                    <a:cubicBezTo>
                      <a:pt x="6228" y="27697"/>
                      <a:pt x="0" y="21468"/>
                      <a:pt x="0" y="13848"/>
                    </a:cubicBezTo>
                    <a:close/>
                  </a:path>
                </a:pathLst>
              </a:custGeom>
              <a:grpFill/>
              <a:ln w="6626" cap="flat">
                <a:noFill/>
                <a:prstDash val="solid"/>
                <a:miter/>
              </a:ln>
            </p:spPr>
            <p:txBody>
              <a:bodyPr rtlCol="0" anchor="ctr"/>
              <a:lstStyle/>
              <a:p>
                <a:endParaRPr lang="fr-FR" b="1">
                  <a:latin typeface="Microsoft Uighur" panose="02000000000000000000" pitchFamily="2" charset="-78"/>
                  <a:cs typeface="Microsoft Uighur" panose="02000000000000000000" pitchFamily="2" charset="-78"/>
                </a:endParaRPr>
              </a:p>
            </p:txBody>
          </p:sp>
        </p:grpSp>
        <p:grpSp>
          <p:nvGrpSpPr>
            <p:cNvPr id="8" name="Graphique 2">
              <a:extLst>
                <a:ext uri="{FF2B5EF4-FFF2-40B4-BE49-F238E27FC236}">
                  <a16:creationId xmlns:a16="http://schemas.microsoft.com/office/drawing/2014/main" id="{D2D60068-96A9-198E-43AE-E3A0513D2F73}"/>
                </a:ext>
              </a:extLst>
            </p:cNvPr>
            <p:cNvGrpSpPr/>
            <p:nvPr/>
          </p:nvGrpSpPr>
          <p:grpSpPr>
            <a:xfrm>
              <a:off x="5683923" y="3156402"/>
              <a:ext cx="27696" cy="207727"/>
              <a:chOff x="5683923" y="3156402"/>
              <a:chExt cx="27696" cy="207727"/>
            </a:xfrm>
            <a:grpFill/>
          </p:grpSpPr>
          <p:sp>
            <p:nvSpPr>
              <p:cNvPr id="10" name="Forme libre : forme 48">
                <a:extLst>
                  <a:ext uri="{FF2B5EF4-FFF2-40B4-BE49-F238E27FC236}">
                    <a16:creationId xmlns:a16="http://schemas.microsoft.com/office/drawing/2014/main" id="{949ABC24-A278-1DE5-2FED-B6F3E1357CEF}"/>
                  </a:ext>
                </a:extLst>
              </p:cNvPr>
              <p:cNvSpPr/>
              <p:nvPr/>
            </p:nvSpPr>
            <p:spPr>
              <a:xfrm>
                <a:off x="5683923" y="3156402"/>
                <a:ext cx="27696" cy="27697"/>
              </a:xfrm>
              <a:custGeom>
                <a:avLst/>
                <a:gdLst>
                  <a:gd name="connsiteX0" fmla="*/ 0 w 27696"/>
                  <a:gd name="connsiteY0" fmla="*/ 13849 h 27697"/>
                  <a:gd name="connsiteX1" fmla="*/ 13848 w 27696"/>
                  <a:gd name="connsiteY1" fmla="*/ 0 h 27697"/>
                  <a:gd name="connsiteX2" fmla="*/ 27697 w 27696"/>
                  <a:gd name="connsiteY2" fmla="*/ 13849 h 27697"/>
                  <a:gd name="connsiteX3" fmla="*/ 13848 w 27696"/>
                  <a:gd name="connsiteY3" fmla="*/ 27697 h 27697"/>
                  <a:gd name="connsiteX4" fmla="*/ 0 w 27696"/>
                  <a:gd name="connsiteY4" fmla="*/ 13849 h 276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696" h="27697">
                    <a:moveTo>
                      <a:pt x="0" y="13849"/>
                    </a:moveTo>
                    <a:cubicBezTo>
                      <a:pt x="0" y="6229"/>
                      <a:pt x="6229" y="0"/>
                      <a:pt x="13848" y="0"/>
                    </a:cubicBezTo>
                    <a:cubicBezTo>
                      <a:pt x="21468" y="0"/>
                      <a:pt x="27697" y="6229"/>
                      <a:pt x="27697" y="13849"/>
                    </a:cubicBezTo>
                    <a:cubicBezTo>
                      <a:pt x="27697" y="21469"/>
                      <a:pt x="21468" y="27697"/>
                      <a:pt x="13848" y="27697"/>
                    </a:cubicBezTo>
                    <a:cubicBezTo>
                      <a:pt x="6229" y="27697"/>
                      <a:pt x="0" y="21469"/>
                      <a:pt x="0" y="13849"/>
                    </a:cubicBezTo>
                    <a:close/>
                  </a:path>
                </a:pathLst>
              </a:custGeom>
              <a:grpFill/>
              <a:ln w="6626" cap="flat">
                <a:noFill/>
                <a:prstDash val="solid"/>
                <a:miter/>
              </a:ln>
            </p:spPr>
            <p:txBody>
              <a:bodyPr rtlCol="0" anchor="ctr"/>
              <a:lstStyle/>
              <a:p>
                <a:endParaRPr lang="fr-FR" b="1">
                  <a:latin typeface="Microsoft Uighur" panose="02000000000000000000" pitchFamily="2" charset="-78"/>
                  <a:cs typeface="Microsoft Uighur" panose="02000000000000000000" pitchFamily="2" charset="-78"/>
                </a:endParaRPr>
              </a:p>
            </p:txBody>
          </p:sp>
          <p:sp>
            <p:nvSpPr>
              <p:cNvPr id="11" name="Forme libre : forme 49">
                <a:extLst>
                  <a:ext uri="{FF2B5EF4-FFF2-40B4-BE49-F238E27FC236}">
                    <a16:creationId xmlns:a16="http://schemas.microsoft.com/office/drawing/2014/main" id="{546C04F2-48CE-EC66-4DAE-B5BA2396073C}"/>
                  </a:ext>
                </a:extLst>
              </p:cNvPr>
              <p:cNvSpPr/>
              <p:nvPr/>
            </p:nvSpPr>
            <p:spPr>
              <a:xfrm>
                <a:off x="5683923" y="3336433"/>
                <a:ext cx="27696" cy="27696"/>
              </a:xfrm>
              <a:custGeom>
                <a:avLst/>
                <a:gdLst>
                  <a:gd name="connsiteX0" fmla="*/ 0 w 27696"/>
                  <a:gd name="connsiteY0" fmla="*/ 13848 h 27696"/>
                  <a:gd name="connsiteX1" fmla="*/ 13848 w 27696"/>
                  <a:gd name="connsiteY1" fmla="*/ 0 h 27696"/>
                  <a:gd name="connsiteX2" fmla="*/ 27697 w 27696"/>
                  <a:gd name="connsiteY2" fmla="*/ 13848 h 27696"/>
                  <a:gd name="connsiteX3" fmla="*/ 13848 w 27696"/>
                  <a:gd name="connsiteY3" fmla="*/ 27697 h 27696"/>
                  <a:gd name="connsiteX4" fmla="*/ 0 w 27696"/>
                  <a:gd name="connsiteY4" fmla="*/ 13848 h 276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696" h="27696">
                    <a:moveTo>
                      <a:pt x="0" y="13848"/>
                    </a:moveTo>
                    <a:cubicBezTo>
                      <a:pt x="0" y="6229"/>
                      <a:pt x="6229" y="0"/>
                      <a:pt x="13848" y="0"/>
                    </a:cubicBezTo>
                    <a:cubicBezTo>
                      <a:pt x="21468" y="0"/>
                      <a:pt x="27697" y="6229"/>
                      <a:pt x="27697" y="13848"/>
                    </a:cubicBezTo>
                    <a:cubicBezTo>
                      <a:pt x="27697" y="21468"/>
                      <a:pt x="21468" y="27697"/>
                      <a:pt x="13848" y="27697"/>
                    </a:cubicBezTo>
                    <a:cubicBezTo>
                      <a:pt x="6229" y="27697"/>
                      <a:pt x="0" y="21468"/>
                      <a:pt x="0" y="13848"/>
                    </a:cubicBezTo>
                    <a:close/>
                  </a:path>
                </a:pathLst>
              </a:custGeom>
              <a:grpFill/>
              <a:ln w="6626" cap="flat">
                <a:noFill/>
                <a:prstDash val="solid"/>
                <a:miter/>
              </a:ln>
            </p:spPr>
            <p:txBody>
              <a:bodyPr rtlCol="0" anchor="ctr"/>
              <a:lstStyle/>
              <a:p>
                <a:endParaRPr lang="fr-FR" b="1">
                  <a:latin typeface="Microsoft Uighur" panose="02000000000000000000" pitchFamily="2" charset="-78"/>
                  <a:cs typeface="Microsoft Uighur" panose="02000000000000000000" pitchFamily="2" charset="-78"/>
                </a:endParaRPr>
              </a:p>
            </p:txBody>
          </p:sp>
        </p:grpSp>
        <p:sp>
          <p:nvSpPr>
            <p:cNvPr id="9" name="Forme libre : forme 50">
              <a:extLst>
                <a:ext uri="{FF2B5EF4-FFF2-40B4-BE49-F238E27FC236}">
                  <a16:creationId xmlns:a16="http://schemas.microsoft.com/office/drawing/2014/main" id="{0F0D3ADD-0342-E77C-2DAC-881710EA8D32}"/>
                </a:ext>
              </a:extLst>
            </p:cNvPr>
            <p:cNvSpPr/>
            <p:nvPr/>
          </p:nvSpPr>
          <p:spPr>
            <a:xfrm>
              <a:off x="5855605" y="3336433"/>
              <a:ext cx="27696" cy="27696"/>
            </a:xfrm>
            <a:custGeom>
              <a:avLst/>
              <a:gdLst>
                <a:gd name="connsiteX0" fmla="*/ 0 w 27696"/>
                <a:gd name="connsiteY0" fmla="*/ 13848 h 27696"/>
                <a:gd name="connsiteX1" fmla="*/ 13848 w 27696"/>
                <a:gd name="connsiteY1" fmla="*/ 0 h 27696"/>
                <a:gd name="connsiteX2" fmla="*/ 27697 w 27696"/>
                <a:gd name="connsiteY2" fmla="*/ 13848 h 27696"/>
                <a:gd name="connsiteX3" fmla="*/ 13848 w 27696"/>
                <a:gd name="connsiteY3" fmla="*/ 27697 h 27696"/>
                <a:gd name="connsiteX4" fmla="*/ 0 w 27696"/>
                <a:gd name="connsiteY4" fmla="*/ 13848 h 276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696" h="27696">
                  <a:moveTo>
                    <a:pt x="0" y="13848"/>
                  </a:moveTo>
                  <a:cubicBezTo>
                    <a:pt x="0" y="6229"/>
                    <a:pt x="6229" y="0"/>
                    <a:pt x="13848" y="0"/>
                  </a:cubicBezTo>
                  <a:cubicBezTo>
                    <a:pt x="21468" y="0"/>
                    <a:pt x="27697" y="6229"/>
                    <a:pt x="27697" y="13848"/>
                  </a:cubicBezTo>
                  <a:cubicBezTo>
                    <a:pt x="27697" y="21468"/>
                    <a:pt x="21468" y="27697"/>
                    <a:pt x="13848" y="27697"/>
                  </a:cubicBezTo>
                  <a:cubicBezTo>
                    <a:pt x="6229" y="27697"/>
                    <a:pt x="0" y="21468"/>
                    <a:pt x="0" y="13848"/>
                  </a:cubicBezTo>
                  <a:close/>
                </a:path>
              </a:pathLst>
            </a:custGeom>
            <a:grpFill/>
            <a:ln w="6626" cap="flat">
              <a:noFill/>
              <a:prstDash val="solid"/>
              <a:miter/>
            </a:ln>
          </p:spPr>
          <p:txBody>
            <a:bodyPr rtlCol="0" anchor="ctr"/>
            <a:lstStyle/>
            <a:p>
              <a:endParaRPr lang="fr-FR" b="1">
                <a:latin typeface="Microsoft Uighur" panose="02000000000000000000" pitchFamily="2" charset="-78"/>
                <a:cs typeface="Microsoft Uighur" panose="02000000000000000000" pitchFamily="2" charset="-78"/>
              </a:endParaRPr>
            </a:p>
          </p:txBody>
        </p:sp>
      </p:grpSp>
      <p:sp>
        <p:nvSpPr>
          <p:cNvPr id="16" name="TextBox 24">
            <a:extLst>
              <a:ext uri="{FF2B5EF4-FFF2-40B4-BE49-F238E27FC236}">
                <a16:creationId xmlns:a16="http://schemas.microsoft.com/office/drawing/2014/main" id="{6E5020FA-86C7-191D-4EB2-CCBA8583F992}"/>
              </a:ext>
            </a:extLst>
          </p:cNvPr>
          <p:cNvSpPr txBox="1"/>
          <p:nvPr/>
        </p:nvSpPr>
        <p:spPr>
          <a:xfrm>
            <a:off x="375365" y="317388"/>
            <a:ext cx="11481815" cy="636713"/>
          </a:xfrm>
          <a:prstGeom prst="rect">
            <a:avLst/>
          </a:prstGeom>
        </p:spPr>
        <p:txBody>
          <a:bodyPr wrap="square" lIns="0" tIns="0" rIns="0" bIns="0" rtlCol="0" anchor="t">
            <a:spAutoFit/>
          </a:bodyPr>
          <a:lstStyle/>
          <a:p>
            <a:pPr algn="ctr" rtl="1">
              <a:lnSpc>
                <a:spcPts val="4676"/>
              </a:lnSpc>
            </a:pPr>
            <a:r>
              <a:rPr lang="ar-MA" sz="4800" b="1" dirty="0">
                <a:solidFill>
                  <a:srgbClr val="FFFFFF"/>
                </a:solidFill>
                <a:latin typeface="Microsoft Uighur" panose="02000000000000000000" pitchFamily="2" charset="-78"/>
                <a:ea typeface="IBM Plex Sans Arabic Bold"/>
                <a:cs typeface="Microsoft Uighur" panose="02000000000000000000" pitchFamily="2" charset="-78"/>
                <a:sym typeface="IBM Plex Sans Arabic Bold"/>
                <a:rtl/>
              </a:rPr>
              <a:t>المحور الثاني : كيف ينتظم برنامج دعم التعلمات الأساس في الرياضيات؟</a:t>
            </a:r>
          </a:p>
        </p:txBody>
      </p:sp>
      <p:sp>
        <p:nvSpPr>
          <p:cNvPr id="20" name="Rectangle 19">
            <a:extLst>
              <a:ext uri="{FF2B5EF4-FFF2-40B4-BE49-F238E27FC236}">
                <a16:creationId xmlns:a16="http://schemas.microsoft.com/office/drawing/2014/main" id="{F14D371E-CE90-6EB2-1031-215EC6FA4CBD}"/>
              </a:ext>
            </a:extLst>
          </p:cNvPr>
          <p:cNvSpPr/>
          <p:nvPr/>
        </p:nvSpPr>
        <p:spPr>
          <a:xfrm>
            <a:off x="-193441" y="-85154"/>
            <a:ext cx="12639441" cy="1178860"/>
          </a:xfrm>
          <a:prstGeom prst="rect">
            <a:avLst/>
          </a:prstGeom>
          <a:solidFill>
            <a:srgbClr val="2C3C6A"/>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09630" rtl="1"/>
            <a:endParaRPr lang="fr-FR" sz="1200" dirty="0"/>
          </a:p>
        </p:txBody>
      </p:sp>
      <p:sp>
        <p:nvSpPr>
          <p:cNvPr id="2" name="Freeform 14">
            <a:extLst>
              <a:ext uri="{FF2B5EF4-FFF2-40B4-BE49-F238E27FC236}">
                <a16:creationId xmlns:a16="http://schemas.microsoft.com/office/drawing/2014/main" id="{C1CAA963-3725-A0FA-4E08-7E2D7368236B}"/>
              </a:ext>
            </a:extLst>
          </p:cNvPr>
          <p:cNvSpPr/>
          <p:nvPr/>
        </p:nvSpPr>
        <p:spPr>
          <a:xfrm rot="-10800000">
            <a:off x="375365" y="770886"/>
            <a:ext cx="4574137" cy="789045"/>
          </a:xfrm>
          <a:custGeom>
            <a:avLst/>
            <a:gdLst/>
            <a:ahLst/>
            <a:cxnLst/>
            <a:rect l="l" t="t" r="r" b="b"/>
            <a:pathLst>
              <a:path w="9738946" h="1826052">
                <a:moveTo>
                  <a:pt x="0" y="0"/>
                </a:moveTo>
                <a:lnTo>
                  <a:pt x="9738946" y="0"/>
                </a:lnTo>
                <a:lnTo>
                  <a:pt x="9738946" y="1826053"/>
                </a:lnTo>
                <a:lnTo>
                  <a:pt x="0" y="1826053"/>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fr-FR"/>
          </a:p>
        </p:txBody>
      </p:sp>
      <p:sp>
        <p:nvSpPr>
          <p:cNvPr id="3" name="TextBox 15">
            <a:extLst>
              <a:ext uri="{FF2B5EF4-FFF2-40B4-BE49-F238E27FC236}">
                <a16:creationId xmlns:a16="http://schemas.microsoft.com/office/drawing/2014/main" id="{DCE1D470-9BA5-6530-8CDE-B1C3AA23769D}"/>
              </a:ext>
            </a:extLst>
          </p:cNvPr>
          <p:cNvSpPr txBox="1"/>
          <p:nvPr/>
        </p:nvSpPr>
        <p:spPr>
          <a:xfrm>
            <a:off x="829443" y="852892"/>
            <a:ext cx="2668497" cy="492443"/>
          </a:xfrm>
          <a:prstGeom prst="rect">
            <a:avLst/>
          </a:prstGeom>
        </p:spPr>
        <p:txBody>
          <a:bodyPr wrap="square" lIns="0" tIns="0" rIns="0" bIns="0" rtlCol="0" anchor="t">
            <a:spAutoFit/>
          </a:bodyPr>
          <a:lstStyle/>
          <a:p>
            <a:pPr lvl="0" algn="ctr" rtl="1">
              <a:defRPr/>
            </a:pPr>
            <a:r>
              <a:rPr lang="ar-SA" sz="3200" b="1" dirty="0">
                <a:latin typeface="Microsoft Uighur" panose="02000000000000000000" pitchFamily="2" charset="-78"/>
                <a:ea typeface="Calibri" panose="020F0502020204030204" pitchFamily="34" charset="0"/>
                <a:cs typeface="Microsoft Uighur" panose="02000000000000000000" pitchFamily="2" charset="-78"/>
              </a:rPr>
              <a:t> توصيف اللبنات</a:t>
            </a:r>
          </a:p>
        </p:txBody>
      </p:sp>
    </p:spTree>
    <p:extLst>
      <p:ext uri="{BB962C8B-B14F-4D97-AF65-F5344CB8AC3E}">
        <p14:creationId xmlns:p14="http://schemas.microsoft.com/office/powerpoint/2010/main" val="862118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52"/>
                                        </p:tgtEl>
                                        <p:attrNameLst>
                                          <p:attrName>style.visibility</p:attrName>
                                        </p:attrNameLst>
                                      </p:cBhvr>
                                      <p:to>
                                        <p:strVal val="visible"/>
                                      </p:to>
                                    </p:set>
                                    <p:animEffect transition="in" filter="wipe(down)">
                                      <p:cBhvr>
                                        <p:cTn id="7" dur="500"/>
                                        <p:tgtEl>
                                          <p:spTgt spid="52"/>
                                        </p:tgtEl>
                                      </p:cBhvr>
                                    </p:animEffect>
                                  </p:childTnLst>
                                </p:cTn>
                              </p:par>
                            </p:childTnLst>
                          </p:cTn>
                        </p:par>
                        <p:par>
                          <p:cTn id="8" fill="hold">
                            <p:stCondLst>
                              <p:cond delay="500"/>
                            </p:stCondLst>
                            <p:childTnLst>
                              <p:par>
                                <p:cTn id="9" presetID="22" presetClass="entr" presetSubtype="4" fill="hold" nodeType="afterEffect">
                                  <p:stCondLst>
                                    <p:cond delay="0"/>
                                  </p:stCondLst>
                                  <p:childTnLst>
                                    <p:set>
                                      <p:cBhvr>
                                        <p:cTn id="10" dur="1" fill="hold">
                                          <p:stCondLst>
                                            <p:cond delay="0"/>
                                          </p:stCondLst>
                                        </p:cTn>
                                        <p:tgtEl>
                                          <p:spTgt spid="55"/>
                                        </p:tgtEl>
                                        <p:attrNameLst>
                                          <p:attrName>style.visibility</p:attrName>
                                        </p:attrNameLst>
                                      </p:cBhvr>
                                      <p:to>
                                        <p:strVal val="visible"/>
                                      </p:to>
                                    </p:set>
                                    <p:animEffect transition="in" filter="wipe(down)">
                                      <p:cBhvr>
                                        <p:cTn id="11" dur="500"/>
                                        <p:tgtEl>
                                          <p:spTgt spid="55"/>
                                        </p:tgtEl>
                                      </p:cBhvr>
                                    </p:animEffect>
                                  </p:childTnLst>
                                </p:cTn>
                              </p:par>
                              <p:par>
                                <p:cTn id="12" presetID="47" presetClass="entr" presetSubtype="0" fill="hold" grpId="0" nodeType="withEffect">
                                  <p:stCondLst>
                                    <p:cond delay="0"/>
                                  </p:stCondLst>
                                  <p:childTnLst>
                                    <p:set>
                                      <p:cBhvr>
                                        <p:cTn id="13" dur="1" fill="hold">
                                          <p:stCondLst>
                                            <p:cond delay="0"/>
                                          </p:stCondLst>
                                        </p:cTn>
                                        <p:tgtEl>
                                          <p:spTgt spid="26"/>
                                        </p:tgtEl>
                                        <p:attrNameLst>
                                          <p:attrName>style.visibility</p:attrName>
                                        </p:attrNameLst>
                                      </p:cBhvr>
                                      <p:to>
                                        <p:strVal val="visible"/>
                                      </p:to>
                                    </p:set>
                                    <p:animEffect transition="in" filter="fade">
                                      <p:cBhvr>
                                        <p:cTn id="14" dur="1000"/>
                                        <p:tgtEl>
                                          <p:spTgt spid="26"/>
                                        </p:tgtEl>
                                      </p:cBhvr>
                                    </p:animEffect>
                                    <p:anim calcmode="lin" valueType="num">
                                      <p:cBhvr>
                                        <p:cTn id="15" dur="1000" fill="hold"/>
                                        <p:tgtEl>
                                          <p:spTgt spid="26"/>
                                        </p:tgtEl>
                                        <p:attrNameLst>
                                          <p:attrName>ppt_x</p:attrName>
                                        </p:attrNameLst>
                                      </p:cBhvr>
                                      <p:tavLst>
                                        <p:tav tm="0">
                                          <p:val>
                                            <p:strVal val="#ppt_x"/>
                                          </p:val>
                                        </p:tav>
                                        <p:tav tm="100000">
                                          <p:val>
                                            <p:strVal val="#ppt_x"/>
                                          </p:val>
                                        </p:tav>
                                      </p:tavLst>
                                    </p:anim>
                                    <p:anim calcmode="lin" valueType="num">
                                      <p:cBhvr>
                                        <p:cTn id="16" dur="1000" fill="hold"/>
                                        <p:tgtEl>
                                          <p:spTgt spid="26"/>
                                        </p:tgtEl>
                                        <p:attrNameLst>
                                          <p:attrName>ppt_y</p:attrName>
                                        </p:attrNameLst>
                                      </p:cBhvr>
                                      <p:tavLst>
                                        <p:tav tm="0">
                                          <p:val>
                                            <p:strVal val="#ppt_y-.1"/>
                                          </p:val>
                                        </p:tav>
                                        <p:tav tm="100000">
                                          <p:val>
                                            <p:strVal val="#ppt_y"/>
                                          </p:val>
                                        </p:tav>
                                      </p:tavLst>
                                    </p:anim>
                                  </p:childTnLst>
                                </p:cTn>
                              </p:par>
                            </p:childTnLst>
                          </p:cTn>
                        </p:par>
                        <p:par>
                          <p:cTn id="17" fill="hold">
                            <p:stCondLst>
                              <p:cond delay="1500"/>
                            </p:stCondLst>
                            <p:childTnLst>
                              <p:par>
                                <p:cTn id="18" presetID="22" presetClass="entr" presetSubtype="4" fill="hold" nodeType="afterEffect">
                                  <p:stCondLst>
                                    <p:cond delay="0"/>
                                  </p:stCondLst>
                                  <p:childTnLst>
                                    <p:set>
                                      <p:cBhvr>
                                        <p:cTn id="19" dur="1" fill="hold">
                                          <p:stCondLst>
                                            <p:cond delay="0"/>
                                          </p:stCondLst>
                                        </p:cTn>
                                        <p:tgtEl>
                                          <p:spTgt spid="6"/>
                                        </p:tgtEl>
                                        <p:attrNameLst>
                                          <p:attrName>style.visibility</p:attrName>
                                        </p:attrNameLst>
                                      </p:cBhvr>
                                      <p:to>
                                        <p:strVal val="visible"/>
                                      </p:to>
                                    </p:set>
                                    <p:animEffect transition="in" filter="wipe(down)">
                                      <p:cBhvr>
                                        <p:cTn id="20"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1E40F9-D9EA-AB3A-1C3A-E3295FAC41AC}"/>
            </a:ext>
          </a:extLst>
        </p:cNvPr>
        <p:cNvGrpSpPr/>
        <p:nvPr/>
      </p:nvGrpSpPr>
      <p:grpSpPr>
        <a:xfrm>
          <a:off x="0" y="0"/>
          <a:ext cx="0" cy="0"/>
          <a:chOff x="0" y="0"/>
          <a:chExt cx="0" cy="0"/>
        </a:xfrm>
      </p:grpSpPr>
      <p:grpSp>
        <p:nvGrpSpPr>
          <p:cNvPr id="52" name="Graphique 2">
            <a:extLst>
              <a:ext uri="{FF2B5EF4-FFF2-40B4-BE49-F238E27FC236}">
                <a16:creationId xmlns:a16="http://schemas.microsoft.com/office/drawing/2014/main" id="{54A05A8C-514F-404F-2A7C-5D2D757D1D68}"/>
              </a:ext>
            </a:extLst>
          </p:cNvPr>
          <p:cNvGrpSpPr/>
          <p:nvPr/>
        </p:nvGrpSpPr>
        <p:grpSpPr>
          <a:xfrm>
            <a:off x="-505204" y="2923796"/>
            <a:ext cx="1010408" cy="1010408"/>
            <a:chOff x="2520198" y="3797294"/>
            <a:chExt cx="486512" cy="486512"/>
          </a:xfrm>
          <a:noFill/>
        </p:grpSpPr>
        <p:sp>
          <p:nvSpPr>
            <p:cNvPr id="53" name="Forme libre : forme 52">
              <a:extLst>
                <a:ext uri="{FF2B5EF4-FFF2-40B4-BE49-F238E27FC236}">
                  <a16:creationId xmlns:a16="http://schemas.microsoft.com/office/drawing/2014/main" id="{26B4A474-E70D-FBB4-B23E-BD716CA92C56}"/>
                </a:ext>
              </a:extLst>
            </p:cNvPr>
            <p:cNvSpPr/>
            <p:nvPr/>
          </p:nvSpPr>
          <p:spPr>
            <a:xfrm rot="-4855941">
              <a:off x="2551023" y="3828119"/>
              <a:ext cx="424863" cy="424863"/>
            </a:xfrm>
            <a:custGeom>
              <a:avLst/>
              <a:gdLst>
                <a:gd name="connsiteX0" fmla="*/ 424863 w 424863"/>
                <a:gd name="connsiteY0" fmla="*/ 212432 h 424863"/>
                <a:gd name="connsiteX1" fmla="*/ 212432 w 424863"/>
                <a:gd name="connsiteY1" fmla="*/ 424863 h 424863"/>
                <a:gd name="connsiteX2" fmla="*/ 0 w 424863"/>
                <a:gd name="connsiteY2" fmla="*/ 212432 h 424863"/>
                <a:gd name="connsiteX3" fmla="*/ 212432 w 424863"/>
                <a:gd name="connsiteY3" fmla="*/ 0 h 424863"/>
                <a:gd name="connsiteX4" fmla="*/ 424863 w 424863"/>
                <a:gd name="connsiteY4" fmla="*/ 212432 h 4248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4863" h="424863">
                  <a:moveTo>
                    <a:pt x="424863" y="212432"/>
                  </a:moveTo>
                  <a:cubicBezTo>
                    <a:pt x="424863" y="329754"/>
                    <a:pt x="329755" y="424863"/>
                    <a:pt x="212432" y="424863"/>
                  </a:cubicBezTo>
                  <a:cubicBezTo>
                    <a:pt x="95109" y="424863"/>
                    <a:pt x="0" y="329754"/>
                    <a:pt x="0" y="212432"/>
                  </a:cubicBezTo>
                  <a:cubicBezTo>
                    <a:pt x="0" y="95109"/>
                    <a:pt x="95109" y="0"/>
                    <a:pt x="212432" y="0"/>
                  </a:cubicBezTo>
                  <a:cubicBezTo>
                    <a:pt x="329755" y="0"/>
                    <a:pt x="424863" y="95109"/>
                    <a:pt x="424863" y="212432"/>
                  </a:cubicBezTo>
                  <a:close/>
                </a:path>
              </a:pathLst>
            </a:custGeom>
            <a:noFill/>
            <a:ln w="6626" cap="rnd">
              <a:solidFill>
                <a:srgbClr val="000000"/>
              </a:solidFill>
              <a:custDash>
                <a:ds d="266948" sp="360105"/>
              </a:custDash>
              <a:round/>
            </a:ln>
          </p:spPr>
          <p:txBody>
            <a:bodyPr rtlCol="0" anchor="ctr"/>
            <a:lstStyle/>
            <a:p>
              <a:endParaRPr lang="fr-FR"/>
            </a:p>
          </p:txBody>
        </p:sp>
        <p:sp>
          <p:nvSpPr>
            <p:cNvPr id="54" name="Forme libre : forme 53">
              <a:extLst>
                <a:ext uri="{FF2B5EF4-FFF2-40B4-BE49-F238E27FC236}">
                  <a16:creationId xmlns:a16="http://schemas.microsoft.com/office/drawing/2014/main" id="{29692768-AC18-72AF-206A-B89E4CF51B2C}"/>
                </a:ext>
              </a:extLst>
            </p:cNvPr>
            <p:cNvSpPr/>
            <p:nvPr/>
          </p:nvSpPr>
          <p:spPr>
            <a:xfrm>
              <a:off x="2670312" y="3947424"/>
              <a:ext cx="186325" cy="186325"/>
            </a:xfrm>
            <a:custGeom>
              <a:avLst/>
              <a:gdLst>
                <a:gd name="connsiteX0" fmla="*/ 186326 w 186325"/>
                <a:gd name="connsiteY0" fmla="*/ 93163 h 186325"/>
                <a:gd name="connsiteX1" fmla="*/ 93163 w 186325"/>
                <a:gd name="connsiteY1" fmla="*/ 186326 h 186325"/>
                <a:gd name="connsiteX2" fmla="*/ 0 w 186325"/>
                <a:gd name="connsiteY2" fmla="*/ 93163 h 186325"/>
                <a:gd name="connsiteX3" fmla="*/ 93163 w 186325"/>
                <a:gd name="connsiteY3" fmla="*/ 0 h 186325"/>
                <a:gd name="connsiteX4" fmla="*/ 186326 w 186325"/>
                <a:gd name="connsiteY4" fmla="*/ 93163 h 1863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6325" h="186325">
                  <a:moveTo>
                    <a:pt x="186326" y="93163"/>
                  </a:moveTo>
                  <a:cubicBezTo>
                    <a:pt x="186326" y="144648"/>
                    <a:pt x="144581" y="186326"/>
                    <a:pt x="93163" y="186326"/>
                  </a:cubicBezTo>
                  <a:cubicBezTo>
                    <a:pt x="41678" y="186326"/>
                    <a:pt x="0" y="144581"/>
                    <a:pt x="0" y="93163"/>
                  </a:cubicBezTo>
                  <a:cubicBezTo>
                    <a:pt x="0" y="41678"/>
                    <a:pt x="41744" y="0"/>
                    <a:pt x="93163" y="0"/>
                  </a:cubicBezTo>
                  <a:cubicBezTo>
                    <a:pt x="144581" y="0"/>
                    <a:pt x="186326" y="41678"/>
                    <a:pt x="186326" y="93163"/>
                  </a:cubicBezTo>
                  <a:close/>
                </a:path>
              </a:pathLst>
            </a:custGeom>
            <a:noFill/>
            <a:ln w="6626" cap="rnd">
              <a:solidFill>
                <a:srgbClr val="000000"/>
              </a:solidFill>
              <a:custDash>
                <a:ds d="266948" sp="288083"/>
              </a:custDash>
              <a:round/>
            </a:ln>
          </p:spPr>
          <p:txBody>
            <a:bodyPr rtlCol="0" anchor="ctr"/>
            <a:lstStyle/>
            <a:p>
              <a:endParaRPr lang="fr-FR"/>
            </a:p>
          </p:txBody>
        </p:sp>
      </p:grpSp>
      <p:grpSp>
        <p:nvGrpSpPr>
          <p:cNvPr id="55" name="Graphique 2">
            <a:extLst>
              <a:ext uri="{FF2B5EF4-FFF2-40B4-BE49-F238E27FC236}">
                <a16:creationId xmlns:a16="http://schemas.microsoft.com/office/drawing/2014/main" id="{1620F4FF-57F4-CBCC-6255-7B9CBE487A0F}"/>
              </a:ext>
            </a:extLst>
          </p:cNvPr>
          <p:cNvGrpSpPr/>
          <p:nvPr/>
        </p:nvGrpSpPr>
        <p:grpSpPr>
          <a:xfrm rot="16200000" flipV="1">
            <a:off x="392634" y="5734174"/>
            <a:ext cx="770769" cy="805311"/>
            <a:chOff x="5512175" y="2976372"/>
            <a:chExt cx="371126" cy="387758"/>
          </a:xfrm>
          <a:solidFill>
            <a:srgbClr val="072A40"/>
          </a:solidFill>
        </p:grpSpPr>
        <p:grpSp>
          <p:nvGrpSpPr>
            <p:cNvPr id="60" name="Graphique 2">
              <a:extLst>
                <a:ext uri="{FF2B5EF4-FFF2-40B4-BE49-F238E27FC236}">
                  <a16:creationId xmlns:a16="http://schemas.microsoft.com/office/drawing/2014/main" id="{B20DD595-9953-8F18-1181-DB3DA900A074}"/>
                </a:ext>
              </a:extLst>
            </p:cNvPr>
            <p:cNvGrpSpPr/>
            <p:nvPr/>
          </p:nvGrpSpPr>
          <p:grpSpPr>
            <a:xfrm>
              <a:off x="5512175" y="2976372"/>
              <a:ext cx="27696" cy="387758"/>
              <a:chOff x="5512175" y="2976372"/>
              <a:chExt cx="27696" cy="387758"/>
            </a:xfrm>
            <a:grpFill/>
          </p:grpSpPr>
          <p:sp>
            <p:nvSpPr>
              <p:cNvPr id="65" name="Forme libre : forme 64">
                <a:extLst>
                  <a:ext uri="{FF2B5EF4-FFF2-40B4-BE49-F238E27FC236}">
                    <a16:creationId xmlns:a16="http://schemas.microsoft.com/office/drawing/2014/main" id="{9506C479-34AE-5696-425D-1FE6DD6423B2}"/>
                  </a:ext>
                </a:extLst>
              </p:cNvPr>
              <p:cNvSpPr/>
              <p:nvPr/>
            </p:nvSpPr>
            <p:spPr>
              <a:xfrm>
                <a:off x="5512175" y="2976372"/>
                <a:ext cx="27696" cy="27696"/>
              </a:xfrm>
              <a:custGeom>
                <a:avLst/>
                <a:gdLst>
                  <a:gd name="connsiteX0" fmla="*/ 0 w 27696"/>
                  <a:gd name="connsiteY0" fmla="*/ 13848 h 27696"/>
                  <a:gd name="connsiteX1" fmla="*/ 13848 w 27696"/>
                  <a:gd name="connsiteY1" fmla="*/ 0 h 27696"/>
                  <a:gd name="connsiteX2" fmla="*/ 27697 w 27696"/>
                  <a:gd name="connsiteY2" fmla="*/ 13848 h 27696"/>
                  <a:gd name="connsiteX3" fmla="*/ 13848 w 27696"/>
                  <a:gd name="connsiteY3" fmla="*/ 27697 h 27696"/>
                  <a:gd name="connsiteX4" fmla="*/ 0 w 27696"/>
                  <a:gd name="connsiteY4" fmla="*/ 13848 h 276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696" h="27696">
                    <a:moveTo>
                      <a:pt x="0" y="13848"/>
                    </a:moveTo>
                    <a:cubicBezTo>
                      <a:pt x="0" y="6229"/>
                      <a:pt x="6228" y="0"/>
                      <a:pt x="13848" y="0"/>
                    </a:cubicBezTo>
                    <a:cubicBezTo>
                      <a:pt x="21468" y="0"/>
                      <a:pt x="27697" y="6229"/>
                      <a:pt x="27697" y="13848"/>
                    </a:cubicBezTo>
                    <a:cubicBezTo>
                      <a:pt x="27697" y="21468"/>
                      <a:pt x="21468" y="27697"/>
                      <a:pt x="13848" y="27697"/>
                    </a:cubicBezTo>
                    <a:cubicBezTo>
                      <a:pt x="6228" y="27697"/>
                      <a:pt x="0" y="21535"/>
                      <a:pt x="0" y="13848"/>
                    </a:cubicBezTo>
                    <a:close/>
                  </a:path>
                </a:pathLst>
              </a:custGeom>
              <a:grpFill/>
              <a:ln w="6626" cap="flat">
                <a:noFill/>
                <a:prstDash val="solid"/>
                <a:miter/>
              </a:ln>
            </p:spPr>
            <p:txBody>
              <a:bodyPr rtlCol="0" anchor="ctr"/>
              <a:lstStyle/>
              <a:p>
                <a:endParaRPr lang="fr-FR" b="1">
                  <a:latin typeface="Microsoft Uighur" panose="02000000000000000000" pitchFamily="2" charset="-78"/>
                  <a:cs typeface="Microsoft Uighur" panose="02000000000000000000" pitchFamily="2" charset="-78"/>
                </a:endParaRPr>
              </a:p>
            </p:txBody>
          </p:sp>
          <p:sp>
            <p:nvSpPr>
              <p:cNvPr id="66" name="Forme libre : forme 65">
                <a:extLst>
                  <a:ext uri="{FF2B5EF4-FFF2-40B4-BE49-F238E27FC236}">
                    <a16:creationId xmlns:a16="http://schemas.microsoft.com/office/drawing/2014/main" id="{354268E7-6477-111D-7930-6CB2914CB656}"/>
                  </a:ext>
                </a:extLst>
              </p:cNvPr>
              <p:cNvSpPr/>
              <p:nvPr/>
            </p:nvSpPr>
            <p:spPr>
              <a:xfrm>
                <a:off x="5512175" y="3156402"/>
                <a:ext cx="27696" cy="27697"/>
              </a:xfrm>
              <a:custGeom>
                <a:avLst/>
                <a:gdLst>
                  <a:gd name="connsiteX0" fmla="*/ 0 w 27696"/>
                  <a:gd name="connsiteY0" fmla="*/ 13849 h 27697"/>
                  <a:gd name="connsiteX1" fmla="*/ 13848 w 27696"/>
                  <a:gd name="connsiteY1" fmla="*/ 0 h 27697"/>
                  <a:gd name="connsiteX2" fmla="*/ 27697 w 27696"/>
                  <a:gd name="connsiteY2" fmla="*/ 13849 h 27697"/>
                  <a:gd name="connsiteX3" fmla="*/ 13848 w 27696"/>
                  <a:gd name="connsiteY3" fmla="*/ 27697 h 27697"/>
                  <a:gd name="connsiteX4" fmla="*/ 0 w 27696"/>
                  <a:gd name="connsiteY4" fmla="*/ 13849 h 276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696" h="27697">
                    <a:moveTo>
                      <a:pt x="0" y="13849"/>
                    </a:moveTo>
                    <a:cubicBezTo>
                      <a:pt x="0" y="6229"/>
                      <a:pt x="6228" y="0"/>
                      <a:pt x="13848" y="0"/>
                    </a:cubicBezTo>
                    <a:cubicBezTo>
                      <a:pt x="21468" y="0"/>
                      <a:pt x="27697" y="6229"/>
                      <a:pt x="27697" y="13849"/>
                    </a:cubicBezTo>
                    <a:cubicBezTo>
                      <a:pt x="27697" y="21469"/>
                      <a:pt x="21468" y="27697"/>
                      <a:pt x="13848" y="27697"/>
                    </a:cubicBezTo>
                    <a:cubicBezTo>
                      <a:pt x="6228" y="27697"/>
                      <a:pt x="0" y="21469"/>
                      <a:pt x="0" y="13849"/>
                    </a:cubicBezTo>
                    <a:close/>
                  </a:path>
                </a:pathLst>
              </a:custGeom>
              <a:grpFill/>
              <a:ln w="6626" cap="flat">
                <a:noFill/>
                <a:prstDash val="solid"/>
                <a:miter/>
              </a:ln>
            </p:spPr>
            <p:txBody>
              <a:bodyPr rtlCol="0" anchor="ctr"/>
              <a:lstStyle/>
              <a:p>
                <a:endParaRPr lang="fr-FR" b="1">
                  <a:latin typeface="Microsoft Uighur" panose="02000000000000000000" pitchFamily="2" charset="-78"/>
                  <a:cs typeface="Microsoft Uighur" panose="02000000000000000000" pitchFamily="2" charset="-78"/>
                </a:endParaRPr>
              </a:p>
            </p:txBody>
          </p:sp>
          <p:sp>
            <p:nvSpPr>
              <p:cNvPr id="67" name="Forme libre : forme 66">
                <a:extLst>
                  <a:ext uri="{FF2B5EF4-FFF2-40B4-BE49-F238E27FC236}">
                    <a16:creationId xmlns:a16="http://schemas.microsoft.com/office/drawing/2014/main" id="{4F6671A2-5367-E7D4-78E7-C3CAE5FEBF02}"/>
                  </a:ext>
                </a:extLst>
              </p:cNvPr>
              <p:cNvSpPr/>
              <p:nvPr/>
            </p:nvSpPr>
            <p:spPr>
              <a:xfrm>
                <a:off x="5512175" y="3336433"/>
                <a:ext cx="27696" cy="27696"/>
              </a:xfrm>
              <a:custGeom>
                <a:avLst/>
                <a:gdLst>
                  <a:gd name="connsiteX0" fmla="*/ 0 w 27696"/>
                  <a:gd name="connsiteY0" fmla="*/ 13848 h 27696"/>
                  <a:gd name="connsiteX1" fmla="*/ 13848 w 27696"/>
                  <a:gd name="connsiteY1" fmla="*/ 0 h 27696"/>
                  <a:gd name="connsiteX2" fmla="*/ 27697 w 27696"/>
                  <a:gd name="connsiteY2" fmla="*/ 13848 h 27696"/>
                  <a:gd name="connsiteX3" fmla="*/ 13848 w 27696"/>
                  <a:gd name="connsiteY3" fmla="*/ 27697 h 27696"/>
                  <a:gd name="connsiteX4" fmla="*/ 0 w 27696"/>
                  <a:gd name="connsiteY4" fmla="*/ 13848 h 276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696" h="27696">
                    <a:moveTo>
                      <a:pt x="0" y="13848"/>
                    </a:moveTo>
                    <a:cubicBezTo>
                      <a:pt x="0" y="6229"/>
                      <a:pt x="6228" y="0"/>
                      <a:pt x="13848" y="0"/>
                    </a:cubicBezTo>
                    <a:cubicBezTo>
                      <a:pt x="21468" y="0"/>
                      <a:pt x="27697" y="6229"/>
                      <a:pt x="27697" y="13848"/>
                    </a:cubicBezTo>
                    <a:cubicBezTo>
                      <a:pt x="27697" y="21468"/>
                      <a:pt x="21468" y="27697"/>
                      <a:pt x="13848" y="27697"/>
                    </a:cubicBezTo>
                    <a:cubicBezTo>
                      <a:pt x="6228" y="27697"/>
                      <a:pt x="0" y="21468"/>
                      <a:pt x="0" y="13848"/>
                    </a:cubicBezTo>
                    <a:close/>
                  </a:path>
                </a:pathLst>
              </a:custGeom>
              <a:grpFill/>
              <a:ln w="6626" cap="flat">
                <a:noFill/>
                <a:prstDash val="solid"/>
                <a:miter/>
              </a:ln>
            </p:spPr>
            <p:txBody>
              <a:bodyPr rtlCol="0" anchor="ctr"/>
              <a:lstStyle/>
              <a:p>
                <a:endParaRPr lang="fr-FR" b="1">
                  <a:latin typeface="Microsoft Uighur" panose="02000000000000000000" pitchFamily="2" charset="-78"/>
                  <a:cs typeface="Microsoft Uighur" panose="02000000000000000000" pitchFamily="2" charset="-78"/>
                </a:endParaRPr>
              </a:p>
            </p:txBody>
          </p:sp>
        </p:grpSp>
        <p:grpSp>
          <p:nvGrpSpPr>
            <p:cNvPr id="61" name="Graphique 2">
              <a:extLst>
                <a:ext uri="{FF2B5EF4-FFF2-40B4-BE49-F238E27FC236}">
                  <a16:creationId xmlns:a16="http://schemas.microsoft.com/office/drawing/2014/main" id="{B1834A42-825D-E6F4-61A4-1522123E3CA2}"/>
                </a:ext>
              </a:extLst>
            </p:cNvPr>
            <p:cNvGrpSpPr/>
            <p:nvPr/>
          </p:nvGrpSpPr>
          <p:grpSpPr>
            <a:xfrm>
              <a:off x="5683923" y="3156402"/>
              <a:ext cx="27696" cy="207727"/>
              <a:chOff x="5683923" y="3156402"/>
              <a:chExt cx="27696" cy="207727"/>
            </a:xfrm>
            <a:grpFill/>
          </p:grpSpPr>
          <p:sp>
            <p:nvSpPr>
              <p:cNvPr id="63" name="Forme libre : forme 62">
                <a:extLst>
                  <a:ext uri="{FF2B5EF4-FFF2-40B4-BE49-F238E27FC236}">
                    <a16:creationId xmlns:a16="http://schemas.microsoft.com/office/drawing/2014/main" id="{6AD2B54A-311C-3887-0F59-50EDDDA398E2}"/>
                  </a:ext>
                </a:extLst>
              </p:cNvPr>
              <p:cNvSpPr/>
              <p:nvPr/>
            </p:nvSpPr>
            <p:spPr>
              <a:xfrm>
                <a:off x="5683923" y="3156402"/>
                <a:ext cx="27696" cy="27697"/>
              </a:xfrm>
              <a:custGeom>
                <a:avLst/>
                <a:gdLst>
                  <a:gd name="connsiteX0" fmla="*/ 0 w 27696"/>
                  <a:gd name="connsiteY0" fmla="*/ 13849 h 27697"/>
                  <a:gd name="connsiteX1" fmla="*/ 13848 w 27696"/>
                  <a:gd name="connsiteY1" fmla="*/ 0 h 27697"/>
                  <a:gd name="connsiteX2" fmla="*/ 27697 w 27696"/>
                  <a:gd name="connsiteY2" fmla="*/ 13849 h 27697"/>
                  <a:gd name="connsiteX3" fmla="*/ 13848 w 27696"/>
                  <a:gd name="connsiteY3" fmla="*/ 27697 h 27697"/>
                  <a:gd name="connsiteX4" fmla="*/ 0 w 27696"/>
                  <a:gd name="connsiteY4" fmla="*/ 13849 h 276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696" h="27697">
                    <a:moveTo>
                      <a:pt x="0" y="13849"/>
                    </a:moveTo>
                    <a:cubicBezTo>
                      <a:pt x="0" y="6229"/>
                      <a:pt x="6229" y="0"/>
                      <a:pt x="13848" y="0"/>
                    </a:cubicBezTo>
                    <a:cubicBezTo>
                      <a:pt x="21468" y="0"/>
                      <a:pt x="27697" y="6229"/>
                      <a:pt x="27697" y="13849"/>
                    </a:cubicBezTo>
                    <a:cubicBezTo>
                      <a:pt x="27697" y="21469"/>
                      <a:pt x="21468" y="27697"/>
                      <a:pt x="13848" y="27697"/>
                    </a:cubicBezTo>
                    <a:cubicBezTo>
                      <a:pt x="6229" y="27697"/>
                      <a:pt x="0" y="21469"/>
                      <a:pt x="0" y="13849"/>
                    </a:cubicBezTo>
                    <a:close/>
                  </a:path>
                </a:pathLst>
              </a:custGeom>
              <a:grpFill/>
              <a:ln w="6626" cap="flat">
                <a:noFill/>
                <a:prstDash val="solid"/>
                <a:miter/>
              </a:ln>
            </p:spPr>
            <p:txBody>
              <a:bodyPr rtlCol="0" anchor="ctr"/>
              <a:lstStyle/>
              <a:p>
                <a:endParaRPr lang="fr-FR" b="1">
                  <a:latin typeface="Microsoft Uighur" panose="02000000000000000000" pitchFamily="2" charset="-78"/>
                  <a:cs typeface="Microsoft Uighur" panose="02000000000000000000" pitchFamily="2" charset="-78"/>
                </a:endParaRPr>
              </a:p>
            </p:txBody>
          </p:sp>
          <p:sp>
            <p:nvSpPr>
              <p:cNvPr id="64" name="Forme libre : forme 63">
                <a:extLst>
                  <a:ext uri="{FF2B5EF4-FFF2-40B4-BE49-F238E27FC236}">
                    <a16:creationId xmlns:a16="http://schemas.microsoft.com/office/drawing/2014/main" id="{EB2F23E0-9C7B-D026-0EF1-74FDA70A078D}"/>
                  </a:ext>
                </a:extLst>
              </p:cNvPr>
              <p:cNvSpPr/>
              <p:nvPr/>
            </p:nvSpPr>
            <p:spPr>
              <a:xfrm>
                <a:off x="5683923" y="3336433"/>
                <a:ext cx="27696" cy="27696"/>
              </a:xfrm>
              <a:custGeom>
                <a:avLst/>
                <a:gdLst>
                  <a:gd name="connsiteX0" fmla="*/ 0 w 27696"/>
                  <a:gd name="connsiteY0" fmla="*/ 13848 h 27696"/>
                  <a:gd name="connsiteX1" fmla="*/ 13848 w 27696"/>
                  <a:gd name="connsiteY1" fmla="*/ 0 h 27696"/>
                  <a:gd name="connsiteX2" fmla="*/ 27697 w 27696"/>
                  <a:gd name="connsiteY2" fmla="*/ 13848 h 27696"/>
                  <a:gd name="connsiteX3" fmla="*/ 13848 w 27696"/>
                  <a:gd name="connsiteY3" fmla="*/ 27697 h 27696"/>
                  <a:gd name="connsiteX4" fmla="*/ 0 w 27696"/>
                  <a:gd name="connsiteY4" fmla="*/ 13848 h 276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696" h="27696">
                    <a:moveTo>
                      <a:pt x="0" y="13848"/>
                    </a:moveTo>
                    <a:cubicBezTo>
                      <a:pt x="0" y="6229"/>
                      <a:pt x="6229" y="0"/>
                      <a:pt x="13848" y="0"/>
                    </a:cubicBezTo>
                    <a:cubicBezTo>
                      <a:pt x="21468" y="0"/>
                      <a:pt x="27697" y="6229"/>
                      <a:pt x="27697" y="13848"/>
                    </a:cubicBezTo>
                    <a:cubicBezTo>
                      <a:pt x="27697" y="21468"/>
                      <a:pt x="21468" y="27697"/>
                      <a:pt x="13848" y="27697"/>
                    </a:cubicBezTo>
                    <a:cubicBezTo>
                      <a:pt x="6229" y="27697"/>
                      <a:pt x="0" y="21468"/>
                      <a:pt x="0" y="13848"/>
                    </a:cubicBezTo>
                    <a:close/>
                  </a:path>
                </a:pathLst>
              </a:custGeom>
              <a:grpFill/>
              <a:ln w="6626" cap="flat">
                <a:noFill/>
                <a:prstDash val="solid"/>
                <a:miter/>
              </a:ln>
            </p:spPr>
            <p:txBody>
              <a:bodyPr rtlCol="0" anchor="ctr"/>
              <a:lstStyle/>
              <a:p>
                <a:endParaRPr lang="fr-FR" b="1">
                  <a:latin typeface="Microsoft Uighur" panose="02000000000000000000" pitchFamily="2" charset="-78"/>
                  <a:cs typeface="Microsoft Uighur" panose="02000000000000000000" pitchFamily="2" charset="-78"/>
                </a:endParaRPr>
              </a:p>
            </p:txBody>
          </p:sp>
        </p:grpSp>
        <p:sp>
          <p:nvSpPr>
            <p:cNvPr id="62" name="Forme libre : forme 61">
              <a:extLst>
                <a:ext uri="{FF2B5EF4-FFF2-40B4-BE49-F238E27FC236}">
                  <a16:creationId xmlns:a16="http://schemas.microsoft.com/office/drawing/2014/main" id="{4C642AA1-DFE5-3EDB-6236-777F10FF15A7}"/>
                </a:ext>
              </a:extLst>
            </p:cNvPr>
            <p:cNvSpPr/>
            <p:nvPr/>
          </p:nvSpPr>
          <p:spPr>
            <a:xfrm>
              <a:off x="5855605" y="3336433"/>
              <a:ext cx="27696" cy="27696"/>
            </a:xfrm>
            <a:custGeom>
              <a:avLst/>
              <a:gdLst>
                <a:gd name="connsiteX0" fmla="*/ 0 w 27696"/>
                <a:gd name="connsiteY0" fmla="*/ 13848 h 27696"/>
                <a:gd name="connsiteX1" fmla="*/ 13848 w 27696"/>
                <a:gd name="connsiteY1" fmla="*/ 0 h 27696"/>
                <a:gd name="connsiteX2" fmla="*/ 27697 w 27696"/>
                <a:gd name="connsiteY2" fmla="*/ 13848 h 27696"/>
                <a:gd name="connsiteX3" fmla="*/ 13848 w 27696"/>
                <a:gd name="connsiteY3" fmla="*/ 27697 h 27696"/>
                <a:gd name="connsiteX4" fmla="*/ 0 w 27696"/>
                <a:gd name="connsiteY4" fmla="*/ 13848 h 276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696" h="27696">
                  <a:moveTo>
                    <a:pt x="0" y="13848"/>
                  </a:moveTo>
                  <a:cubicBezTo>
                    <a:pt x="0" y="6229"/>
                    <a:pt x="6229" y="0"/>
                    <a:pt x="13848" y="0"/>
                  </a:cubicBezTo>
                  <a:cubicBezTo>
                    <a:pt x="21468" y="0"/>
                    <a:pt x="27697" y="6229"/>
                    <a:pt x="27697" y="13848"/>
                  </a:cubicBezTo>
                  <a:cubicBezTo>
                    <a:pt x="27697" y="21468"/>
                    <a:pt x="21468" y="27697"/>
                    <a:pt x="13848" y="27697"/>
                  </a:cubicBezTo>
                  <a:cubicBezTo>
                    <a:pt x="6229" y="27697"/>
                    <a:pt x="0" y="21468"/>
                    <a:pt x="0" y="13848"/>
                  </a:cubicBezTo>
                  <a:close/>
                </a:path>
              </a:pathLst>
            </a:custGeom>
            <a:grpFill/>
            <a:ln w="6626" cap="flat">
              <a:noFill/>
              <a:prstDash val="solid"/>
              <a:miter/>
            </a:ln>
          </p:spPr>
          <p:txBody>
            <a:bodyPr rtlCol="0" anchor="ctr"/>
            <a:lstStyle/>
            <a:p>
              <a:endParaRPr lang="fr-FR" b="1">
                <a:latin typeface="Microsoft Uighur" panose="02000000000000000000" pitchFamily="2" charset="-78"/>
                <a:cs typeface="Microsoft Uighur" panose="02000000000000000000" pitchFamily="2" charset="-78"/>
              </a:endParaRPr>
            </a:p>
          </p:txBody>
        </p:sp>
      </p:grpSp>
      <p:sp>
        <p:nvSpPr>
          <p:cNvPr id="26" name="ZoneTexte 25">
            <a:extLst>
              <a:ext uri="{FF2B5EF4-FFF2-40B4-BE49-F238E27FC236}">
                <a16:creationId xmlns:a16="http://schemas.microsoft.com/office/drawing/2014/main" id="{4B255D7C-ED36-1513-ECF8-340DFF44CEDD}"/>
              </a:ext>
            </a:extLst>
          </p:cNvPr>
          <p:cNvSpPr txBox="1"/>
          <p:nvPr/>
        </p:nvSpPr>
        <p:spPr>
          <a:xfrm>
            <a:off x="1339803" y="2892194"/>
            <a:ext cx="9606839" cy="3459540"/>
          </a:xfrm>
          <a:prstGeom prst="roundRect">
            <a:avLst>
              <a:gd name="adj" fmla="val 20748"/>
            </a:avLst>
          </a:prstGeom>
          <a:solidFill>
            <a:srgbClr val="EDF7FD"/>
          </a:solidFill>
          <a:effectLst>
            <a:outerShdw blurRad="50800" dist="38100" dir="2700000" algn="tl" rotWithShape="0">
              <a:prstClr val="black">
                <a:alpha val="40000"/>
              </a:prstClr>
            </a:outerShdw>
          </a:effectLst>
        </p:spPr>
        <p:txBody>
          <a:bodyPr wrap="square">
            <a:spAutoFit/>
          </a:bodyPr>
          <a:lstStyle/>
          <a:p>
            <a:pPr marL="457200" indent="-457200" algn="r" rtl="1">
              <a:buClr>
                <a:srgbClr val="098661"/>
              </a:buClr>
              <a:buFont typeface="Arial" panose="020B0604020202020204" pitchFamily="34" charset="0"/>
              <a:buChar char="•"/>
            </a:pPr>
            <a:r>
              <a:rPr lang="ar-MA" sz="3200" dirty="0">
                <a:latin typeface="Microsoft Uighur" panose="02000000000000000000" pitchFamily="2" charset="-78"/>
                <a:ea typeface="Araboto Bold"/>
                <a:cs typeface="Microsoft Uighur" panose="02000000000000000000" pitchFamily="2" charset="-78"/>
                <a:rtl/>
              </a:rPr>
              <a:t>قراءة وكتابة وترتيب  الأعداد الكسرية و العشرية؛ </a:t>
            </a:r>
          </a:p>
          <a:p>
            <a:pPr marL="457200" indent="-457200" algn="r" rtl="1">
              <a:buClr>
                <a:srgbClr val="098661"/>
              </a:buClr>
              <a:buFont typeface="Arial" panose="020B0604020202020204" pitchFamily="34" charset="0"/>
              <a:buChar char="•"/>
            </a:pPr>
            <a:r>
              <a:rPr lang="ar-MA" sz="3200" dirty="0">
                <a:latin typeface="Microsoft Uighur" panose="02000000000000000000" pitchFamily="2" charset="-78"/>
                <a:ea typeface="Araboto Bold"/>
                <a:cs typeface="Microsoft Uighur" panose="02000000000000000000" pitchFamily="2" charset="-78"/>
                <a:rtl/>
              </a:rPr>
              <a:t>التدرب على إنجاز العمليات الأربع على الأعداد العشرية وعمليتي الجمع والطرح على الأعداد الكسرية؛</a:t>
            </a:r>
          </a:p>
          <a:p>
            <a:pPr marL="457200" indent="-457200" algn="r" rtl="1">
              <a:buClr>
                <a:srgbClr val="098661"/>
              </a:buClr>
              <a:buFont typeface="Arial" panose="020B0604020202020204" pitchFamily="34" charset="0"/>
              <a:buChar char="•"/>
            </a:pPr>
            <a:r>
              <a:rPr lang="ar-MA" sz="3200" dirty="0">
                <a:latin typeface="Microsoft Uighur" panose="02000000000000000000" pitchFamily="2" charset="-78"/>
                <a:ea typeface="Araboto Bold"/>
                <a:cs typeface="Microsoft Uighur" panose="02000000000000000000" pitchFamily="2" charset="-78"/>
                <a:rtl/>
              </a:rPr>
              <a:t>حل مسائل بسيطة مرتبطة بالأعداد الكسرية والعشرية والقياس؛</a:t>
            </a:r>
          </a:p>
          <a:p>
            <a:pPr marL="457200" indent="-457200" algn="r" rtl="1">
              <a:buClr>
                <a:srgbClr val="098661"/>
              </a:buClr>
              <a:buFont typeface="Arial" panose="020B0604020202020204" pitchFamily="34" charset="0"/>
              <a:buChar char="•"/>
            </a:pPr>
            <a:r>
              <a:rPr lang="ar-MA" sz="3200" dirty="0">
                <a:latin typeface="Microsoft Uighur" panose="02000000000000000000" pitchFamily="2" charset="-78"/>
                <a:ea typeface="Araboto Bold"/>
                <a:cs typeface="Microsoft Uighur" panose="02000000000000000000" pitchFamily="2" charset="-78"/>
                <a:rtl/>
              </a:rPr>
              <a:t>إنشاء الأشكال الهندسية الاعتيادية باستعمال الأدوات الهندسية.</a:t>
            </a:r>
          </a:p>
          <a:p>
            <a:pPr algn="r" rtl="1">
              <a:buClr>
                <a:srgbClr val="098661"/>
              </a:buClr>
            </a:pPr>
            <a:endParaRPr lang="ar-MA" sz="3200" b="1" dirty="0">
              <a:latin typeface="Microsoft Uighur" panose="02000000000000000000" pitchFamily="2" charset="-78"/>
              <a:ea typeface="Araboto Bold"/>
              <a:cs typeface="Microsoft Uighur" panose="02000000000000000000" pitchFamily="2" charset="-78"/>
              <a:rtl/>
            </a:endParaRPr>
          </a:p>
        </p:txBody>
      </p:sp>
      <p:grpSp>
        <p:nvGrpSpPr>
          <p:cNvPr id="17" name="Group 6">
            <a:extLst>
              <a:ext uri="{FF2B5EF4-FFF2-40B4-BE49-F238E27FC236}">
                <a16:creationId xmlns:a16="http://schemas.microsoft.com/office/drawing/2014/main" id="{AF7B863E-DB9B-0DCE-1B46-FB0ABD58B056}"/>
              </a:ext>
            </a:extLst>
          </p:cNvPr>
          <p:cNvGrpSpPr/>
          <p:nvPr/>
        </p:nvGrpSpPr>
        <p:grpSpPr>
          <a:xfrm>
            <a:off x="7384528" y="2032440"/>
            <a:ext cx="3389955" cy="905369"/>
            <a:chOff x="0" y="-133350"/>
            <a:chExt cx="3882404" cy="663284"/>
          </a:xfrm>
        </p:grpSpPr>
        <p:sp>
          <p:nvSpPr>
            <p:cNvPr id="18" name="Freeform 7">
              <a:extLst>
                <a:ext uri="{FF2B5EF4-FFF2-40B4-BE49-F238E27FC236}">
                  <a16:creationId xmlns:a16="http://schemas.microsoft.com/office/drawing/2014/main" id="{1E5418F8-6F50-CF16-762E-401D94138E87}"/>
                </a:ext>
              </a:extLst>
            </p:cNvPr>
            <p:cNvSpPr/>
            <p:nvPr/>
          </p:nvSpPr>
          <p:spPr>
            <a:xfrm flipH="1">
              <a:off x="0" y="0"/>
              <a:ext cx="3882404" cy="529934"/>
            </a:xfrm>
            <a:prstGeom prst="roundRect">
              <a:avLst>
                <a:gd name="adj" fmla="val 50000"/>
              </a:avLst>
            </a:prstGeom>
            <a:solidFill>
              <a:srgbClr val="A4E473"/>
            </a:solidFill>
          </p:spPr>
          <p:txBody>
            <a:bodyPr/>
            <a:lstStyle/>
            <a:p>
              <a:pPr marL="0" algn="r" defTabSz="914400" rtl="1" eaLnBrk="1" latinLnBrk="0" hangingPunct="1"/>
              <a:endParaRPr lang="fr-FR" sz="1200" b="1" dirty="0">
                <a:latin typeface="Microsoft Uighur" panose="02000000000000000000" pitchFamily="2" charset="-78"/>
                <a:cs typeface="Microsoft Uighur" panose="02000000000000000000" pitchFamily="2" charset="-78"/>
              </a:endParaRPr>
            </a:p>
          </p:txBody>
        </p:sp>
        <p:sp>
          <p:nvSpPr>
            <p:cNvPr id="19" name="TextBox 8">
              <a:extLst>
                <a:ext uri="{FF2B5EF4-FFF2-40B4-BE49-F238E27FC236}">
                  <a16:creationId xmlns:a16="http://schemas.microsoft.com/office/drawing/2014/main" id="{8C452504-2F0A-BCD6-BF75-C1A73CAF81BF}"/>
                </a:ext>
              </a:extLst>
            </p:cNvPr>
            <p:cNvSpPr txBox="1"/>
            <p:nvPr/>
          </p:nvSpPr>
          <p:spPr>
            <a:xfrm>
              <a:off x="0" y="-133350"/>
              <a:ext cx="3882404" cy="663284"/>
            </a:xfrm>
            <a:prstGeom prst="rect">
              <a:avLst/>
            </a:prstGeom>
          </p:spPr>
          <p:txBody>
            <a:bodyPr lIns="169333" tIns="169333" rIns="169333" bIns="169333" rtlCol="0" anchor="ctr"/>
            <a:lstStyle/>
            <a:p>
              <a:pPr algn="ctr" rtl="1">
                <a:lnSpc>
                  <a:spcPts val="3266"/>
                </a:lnSpc>
              </a:pPr>
              <a:r>
                <a:rPr lang="ar-MA" sz="2401" b="1" dirty="0">
                  <a:solidFill>
                    <a:srgbClr val="2A2B39"/>
                  </a:solidFill>
                  <a:latin typeface="Microsoft Uighur" panose="02000000000000000000" pitchFamily="2" charset="-78"/>
                  <a:cs typeface="Microsoft Uighur" panose="02000000000000000000" pitchFamily="2" charset="-78"/>
                  <a:sym typeface="Tajawal Bold"/>
                </a:rPr>
                <a:t>لبنة </a:t>
              </a:r>
              <a:r>
                <a:rPr lang="ar-EG" sz="2401" b="1" dirty="0">
                  <a:solidFill>
                    <a:srgbClr val="2A2B39"/>
                  </a:solidFill>
                  <a:latin typeface="Microsoft Uighur" panose="02000000000000000000" pitchFamily="2" charset="-78"/>
                  <a:cs typeface="Microsoft Uighur" panose="02000000000000000000" pitchFamily="2" charset="-78"/>
                  <a:sym typeface="Tajawal Bold"/>
                </a:rPr>
                <a:t>التحدي</a:t>
              </a:r>
            </a:p>
          </p:txBody>
        </p:sp>
      </p:grpSp>
      <p:sp>
        <p:nvSpPr>
          <p:cNvPr id="12" name="Ellipse 11">
            <a:extLst>
              <a:ext uri="{FF2B5EF4-FFF2-40B4-BE49-F238E27FC236}">
                <a16:creationId xmlns:a16="http://schemas.microsoft.com/office/drawing/2014/main" id="{09BAC0A8-1299-FF09-5C06-EDEBEE3D4776}"/>
              </a:ext>
            </a:extLst>
          </p:cNvPr>
          <p:cNvSpPr/>
          <p:nvPr/>
        </p:nvSpPr>
        <p:spPr>
          <a:xfrm>
            <a:off x="9987970" y="2280790"/>
            <a:ext cx="535021" cy="535021"/>
          </a:xfrm>
          <a:prstGeom prst="ellipse">
            <a:avLst/>
          </a:prstGeom>
          <a:solidFill>
            <a:srgbClr val="072A40"/>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200" b="1" dirty="0">
                <a:latin typeface="Microsoft Uighur" panose="02000000000000000000" pitchFamily="2" charset="-78"/>
                <a:cs typeface="Microsoft Uighur" panose="02000000000000000000" pitchFamily="2" charset="-78"/>
              </a:rPr>
              <a:t>5</a:t>
            </a:r>
          </a:p>
        </p:txBody>
      </p:sp>
      <p:grpSp>
        <p:nvGrpSpPr>
          <p:cNvPr id="3" name="Graphique 2">
            <a:extLst>
              <a:ext uri="{FF2B5EF4-FFF2-40B4-BE49-F238E27FC236}">
                <a16:creationId xmlns:a16="http://schemas.microsoft.com/office/drawing/2014/main" id="{8E88D503-597D-27BB-AEB4-287A500B8991}"/>
              </a:ext>
            </a:extLst>
          </p:cNvPr>
          <p:cNvGrpSpPr/>
          <p:nvPr/>
        </p:nvGrpSpPr>
        <p:grpSpPr>
          <a:xfrm rot="5400000">
            <a:off x="392634" y="437201"/>
            <a:ext cx="770769" cy="805311"/>
            <a:chOff x="5512175" y="2976372"/>
            <a:chExt cx="371126" cy="387758"/>
          </a:xfrm>
          <a:solidFill>
            <a:srgbClr val="098661"/>
          </a:solidFill>
        </p:grpSpPr>
        <p:grpSp>
          <p:nvGrpSpPr>
            <p:cNvPr id="4" name="Graphique 2">
              <a:extLst>
                <a:ext uri="{FF2B5EF4-FFF2-40B4-BE49-F238E27FC236}">
                  <a16:creationId xmlns:a16="http://schemas.microsoft.com/office/drawing/2014/main" id="{42511893-132F-0FD3-E7E4-DBEB14DC6BB7}"/>
                </a:ext>
              </a:extLst>
            </p:cNvPr>
            <p:cNvGrpSpPr/>
            <p:nvPr/>
          </p:nvGrpSpPr>
          <p:grpSpPr>
            <a:xfrm>
              <a:off x="5512175" y="2976372"/>
              <a:ext cx="27696" cy="387758"/>
              <a:chOff x="5512175" y="2976372"/>
              <a:chExt cx="27696" cy="387758"/>
            </a:xfrm>
            <a:grpFill/>
          </p:grpSpPr>
          <p:sp>
            <p:nvSpPr>
              <p:cNvPr id="11" name="Forme libre : forme 44">
                <a:extLst>
                  <a:ext uri="{FF2B5EF4-FFF2-40B4-BE49-F238E27FC236}">
                    <a16:creationId xmlns:a16="http://schemas.microsoft.com/office/drawing/2014/main" id="{EA9F9787-B90E-07C8-D81C-ADC2474D3F52}"/>
                  </a:ext>
                </a:extLst>
              </p:cNvPr>
              <p:cNvSpPr/>
              <p:nvPr/>
            </p:nvSpPr>
            <p:spPr>
              <a:xfrm>
                <a:off x="5512175" y="2976372"/>
                <a:ext cx="27696" cy="27696"/>
              </a:xfrm>
              <a:custGeom>
                <a:avLst/>
                <a:gdLst>
                  <a:gd name="connsiteX0" fmla="*/ 0 w 27696"/>
                  <a:gd name="connsiteY0" fmla="*/ 13848 h 27696"/>
                  <a:gd name="connsiteX1" fmla="*/ 13848 w 27696"/>
                  <a:gd name="connsiteY1" fmla="*/ 0 h 27696"/>
                  <a:gd name="connsiteX2" fmla="*/ 27697 w 27696"/>
                  <a:gd name="connsiteY2" fmla="*/ 13848 h 27696"/>
                  <a:gd name="connsiteX3" fmla="*/ 13848 w 27696"/>
                  <a:gd name="connsiteY3" fmla="*/ 27697 h 27696"/>
                  <a:gd name="connsiteX4" fmla="*/ 0 w 27696"/>
                  <a:gd name="connsiteY4" fmla="*/ 13848 h 276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696" h="27696">
                    <a:moveTo>
                      <a:pt x="0" y="13848"/>
                    </a:moveTo>
                    <a:cubicBezTo>
                      <a:pt x="0" y="6229"/>
                      <a:pt x="6228" y="0"/>
                      <a:pt x="13848" y="0"/>
                    </a:cubicBezTo>
                    <a:cubicBezTo>
                      <a:pt x="21468" y="0"/>
                      <a:pt x="27697" y="6229"/>
                      <a:pt x="27697" y="13848"/>
                    </a:cubicBezTo>
                    <a:cubicBezTo>
                      <a:pt x="27697" y="21468"/>
                      <a:pt x="21468" y="27697"/>
                      <a:pt x="13848" y="27697"/>
                    </a:cubicBezTo>
                    <a:cubicBezTo>
                      <a:pt x="6228" y="27697"/>
                      <a:pt x="0" y="21535"/>
                      <a:pt x="0" y="13848"/>
                    </a:cubicBezTo>
                    <a:close/>
                  </a:path>
                </a:pathLst>
              </a:custGeom>
              <a:grpFill/>
              <a:ln w="6626" cap="flat">
                <a:noFill/>
                <a:prstDash val="solid"/>
                <a:miter/>
              </a:ln>
            </p:spPr>
            <p:txBody>
              <a:bodyPr rtlCol="0" anchor="ctr"/>
              <a:lstStyle/>
              <a:p>
                <a:endParaRPr lang="fr-FR" b="1">
                  <a:latin typeface="Microsoft Uighur" panose="02000000000000000000" pitchFamily="2" charset="-78"/>
                  <a:cs typeface="Microsoft Uighur" panose="02000000000000000000" pitchFamily="2" charset="-78"/>
                </a:endParaRPr>
              </a:p>
            </p:txBody>
          </p:sp>
          <p:sp>
            <p:nvSpPr>
              <p:cNvPr id="13" name="Forme libre : forme 45">
                <a:extLst>
                  <a:ext uri="{FF2B5EF4-FFF2-40B4-BE49-F238E27FC236}">
                    <a16:creationId xmlns:a16="http://schemas.microsoft.com/office/drawing/2014/main" id="{AA2BFA60-7FB4-DEB3-FCD7-D137A3C997CD}"/>
                  </a:ext>
                </a:extLst>
              </p:cNvPr>
              <p:cNvSpPr/>
              <p:nvPr/>
            </p:nvSpPr>
            <p:spPr>
              <a:xfrm>
                <a:off x="5512175" y="3156402"/>
                <a:ext cx="27696" cy="27697"/>
              </a:xfrm>
              <a:custGeom>
                <a:avLst/>
                <a:gdLst>
                  <a:gd name="connsiteX0" fmla="*/ 0 w 27696"/>
                  <a:gd name="connsiteY0" fmla="*/ 13849 h 27697"/>
                  <a:gd name="connsiteX1" fmla="*/ 13848 w 27696"/>
                  <a:gd name="connsiteY1" fmla="*/ 0 h 27697"/>
                  <a:gd name="connsiteX2" fmla="*/ 27697 w 27696"/>
                  <a:gd name="connsiteY2" fmla="*/ 13849 h 27697"/>
                  <a:gd name="connsiteX3" fmla="*/ 13848 w 27696"/>
                  <a:gd name="connsiteY3" fmla="*/ 27697 h 27697"/>
                  <a:gd name="connsiteX4" fmla="*/ 0 w 27696"/>
                  <a:gd name="connsiteY4" fmla="*/ 13849 h 276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696" h="27697">
                    <a:moveTo>
                      <a:pt x="0" y="13849"/>
                    </a:moveTo>
                    <a:cubicBezTo>
                      <a:pt x="0" y="6229"/>
                      <a:pt x="6228" y="0"/>
                      <a:pt x="13848" y="0"/>
                    </a:cubicBezTo>
                    <a:cubicBezTo>
                      <a:pt x="21468" y="0"/>
                      <a:pt x="27697" y="6229"/>
                      <a:pt x="27697" y="13849"/>
                    </a:cubicBezTo>
                    <a:cubicBezTo>
                      <a:pt x="27697" y="21469"/>
                      <a:pt x="21468" y="27697"/>
                      <a:pt x="13848" y="27697"/>
                    </a:cubicBezTo>
                    <a:cubicBezTo>
                      <a:pt x="6228" y="27697"/>
                      <a:pt x="0" y="21469"/>
                      <a:pt x="0" y="13849"/>
                    </a:cubicBezTo>
                    <a:close/>
                  </a:path>
                </a:pathLst>
              </a:custGeom>
              <a:grpFill/>
              <a:ln w="6626" cap="flat">
                <a:noFill/>
                <a:prstDash val="solid"/>
                <a:miter/>
              </a:ln>
            </p:spPr>
            <p:txBody>
              <a:bodyPr rtlCol="0" anchor="ctr"/>
              <a:lstStyle/>
              <a:p>
                <a:endParaRPr lang="fr-FR" b="1">
                  <a:latin typeface="Microsoft Uighur" panose="02000000000000000000" pitchFamily="2" charset="-78"/>
                  <a:cs typeface="Microsoft Uighur" panose="02000000000000000000" pitchFamily="2" charset="-78"/>
                </a:endParaRPr>
              </a:p>
            </p:txBody>
          </p:sp>
          <p:sp>
            <p:nvSpPr>
              <p:cNvPr id="14" name="Forme libre : forme 46">
                <a:extLst>
                  <a:ext uri="{FF2B5EF4-FFF2-40B4-BE49-F238E27FC236}">
                    <a16:creationId xmlns:a16="http://schemas.microsoft.com/office/drawing/2014/main" id="{1DED394B-55E6-6AA2-D430-8D9147EFFC6F}"/>
                  </a:ext>
                </a:extLst>
              </p:cNvPr>
              <p:cNvSpPr/>
              <p:nvPr/>
            </p:nvSpPr>
            <p:spPr>
              <a:xfrm>
                <a:off x="5512175" y="3336433"/>
                <a:ext cx="27696" cy="27696"/>
              </a:xfrm>
              <a:custGeom>
                <a:avLst/>
                <a:gdLst>
                  <a:gd name="connsiteX0" fmla="*/ 0 w 27696"/>
                  <a:gd name="connsiteY0" fmla="*/ 13848 h 27696"/>
                  <a:gd name="connsiteX1" fmla="*/ 13848 w 27696"/>
                  <a:gd name="connsiteY1" fmla="*/ 0 h 27696"/>
                  <a:gd name="connsiteX2" fmla="*/ 27697 w 27696"/>
                  <a:gd name="connsiteY2" fmla="*/ 13848 h 27696"/>
                  <a:gd name="connsiteX3" fmla="*/ 13848 w 27696"/>
                  <a:gd name="connsiteY3" fmla="*/ 27697 h 27696"/>
                  <a:gd name="connsiteX4" fmla="*/ 0 w 27696"/>
                  <a:gd name="connsiteY4" fmla="*/ 13848 h 276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696" h="27696">
                    <a:moveTo>
                      <a:pt x="0" y="13848"/>
                    </a:moveTo>
                    <a:cubicBezTo>
                      <a:pt x="0" y="6229"/>
                      <a:pt x="6228" y="0"/>
                      <a:pt x="13848" y="0"/>
                    </a:cubicBezTo>
                    <a:cubicBezTo>
                      <a:pt x="21468" y="0"/>
                      <a:pt x="27697" y="6229"/>
                      <a:pt x="27697" y="13848"/>
                    </a:cubicBezTo>
                    <a:cubicBezTo>
                      <a:pt x="27697" y="21468"/>
                      <a:pt x="21468" y="27697"/>
                      <a:pt x="13848" y="27697"/>
                    </a:cubicBezTo>
                    <a:cubicBezTo>
                      <a:pt x="6228" y="27697"/>
                      <a:pt x="0" y="21468"/>
                      <a:pt x="0" y="13848"/>
                    </a:cubicBezTo>
                    <a:close/>
                  </a:path>
                </a:pathLst>
              </a:custGeom>
              <a:grpFill/>
              <a:ln w="6626" cap="flat">
                <a:noFill/>
                <a:prstDash val="solid"/>
                <a:miter/>
              </a:ln>
            </p:spPr>
            <p:txBody>
              <a:bodyPr rtlCol="0" anchor="ctr"/>
              <a:lstStyle/>
              <a:p>
                <a:endParaRPr lang="fr-FR" b="1">
                  <a:latin typeface="Microsoft Uighur" panose="02000000000000000000" pitchFamily="2" charset="-78"/>
                  <a:cs typeface="Microsoft Uighur" panose="02000000000000000000" pitchFamily="2" charset="-78"/>
                </a:endParaRPr>
              </a:p>
            </p:txBody>
          </p:sp>
        </p:grpSp>
        <p:grpSp>
          <p:nvGrpSpPr>
            <p:cNvPr id="7" name="Graphique 2">
              <a:extLst>
                <a:ext uri="{FF2B5EF4-FFF2-40B4-BE49-F238E27FC236}">
                  <a16:creationId xmlns:a16="http://schemas.microsoft.com/office/drawing/2014/main" id="{A67289AD-3E90-D1F2-3F58-1546440BB58C}"/>
                </a:ext>
              </a:extLst>
            </p:cNvPr>
            <p:cNvGrpSpPr/>
            <p:nvPr/>
          </p:nvGrpSpPr>
          <p:grpSpPr>
            <a:xfrm>
              <a:off x="5683923" y="3156402"/>
              <a:ext cx="27696" cy="207727"/>
              <a:chOff x="5683923" y="3156402"/>
              <a:chExt cx="27696" cy="207727"/>
            </a:xfrm>
            <a:grpFill/>
          </p:grpSpPr>
          <p:sp>
            <p:nvSpPr>
              <p:cNvPr id="9" name="Forme libre : forme 48">
                <a:extLst>
                  <a:ext uri="{FF2B5EF4-FFF2-40B4-BE49-F238E27FC236}">
                    <a16:creationId xmlns:a16="http://schemas.microsoft.com/office/drawing/2014/main" id="{195EBDE4-9643-F4FF-4F09-A9C54C7F94ED}"/>
                  </a:ext>
                </a:extLst>
              </p:cNvPr>
              <p:cNvSpPr/>
              <p:nvPr/>
            </p:nvSpPr>
            <p:spPr>
              <a:xfrm>
                <a:off x="5683923" y="3156402"/>
                <a:ext cx="27696" cy="27697"/>
              </a:xfrm>
              <a:custGeom>
                <a:avLst/>
                <a:gdLst>
                  <a:gd name="connsiteX0" fmla="*/ 0 w 27696"/>
                  <a:gd name="connsiteY0" fmla="*/ 13849 h 27697"/>
                  <a:gd name="connsiteX1" fmla="*/ 13848 w 27696"/>
                  <a:gd name="connsiteY1" fmla="*/ 0 h 27697"/>
                  <a:gd name="connsiteX2" fmla="*/ 27697 w 27696"/>
                  <a:gd name="connsiteY2" fmla="*/ 13849 h 27697"/>
                  <a:gd name="connsiteX3" fmla="*/ 13848 w 27696"/>
                  <a:gd name="connsiteY3" fmla="*/ 27697 h 27697"/>
                  <a:gd name="connsiteX4" fmla="*/ 0 w 27696"/>
                  <a:gd name="connsiteY4" fmla="*/ 13849 h 276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696" h="27697">
                    <a:moveTo>
                      <a:pt x="0" y="13849"/>
                    </a:moveTo>
                    <a:cubicBezTo>
                      <a:pt x="0" y="6229"/>
                      <a:pt x="6229" y="0"/>
                      <a:pt x="13848" y="0"/>
                    </a:cubicBezTo>
                    <a:cubicBezTo>
                      <a:pt x="21468" y="0"/>
                      <a:pt x="27697" y="6229"/>
                      <a:pt x="27697" y="13849"/>
                    </a:cubicBezTo>
                    <a:cubicBezTo>
                      <a:pt x="27697" y="21469"/>
                      <a:pt x="21468" y="27697"/>
                      <a:pt x="13848" y="27697"/>
                    </a:cubicBezTo>
                    <a:cubicBezTo>
                      <a:pt x="6229" y="27697"/>
                      <a:pt x="0" y="21469"/>
                      <a:pt x="0" y="13849"/>
                    </a:cubicBezTo>
                    <a:close/>
                  </a:path>
                </a:pathLst>
              </a:custGeom>
              <a:grpFill/>
              <a:ln w="6626" cap="flat">
                <a:noFill/>
                <a:prstDash val="solid"/>
                <a:miter/>
              </a:ln>
            </p:spPr>
            <p:txBody>
              <a:bodyPr rtlCol="0" anchor="ctr"/>
              <a:lstStyle/>
              <a:p>
                <a:endParaRPr lang="fr-FR" b="1">
                  <a:latin typeface="Microsoft Uighur" panose="02000000000000000000" pitchFamily="2" charset="-78"/>
                  <a:cs typeface="Microsoft Uighur" panose="02000000000000000000" pitchFamily="2" charset="-78"/>
                </a:endParaRPr>
              </a:p>
            </p:txBody>
          </p:sp>
          <p:sp>
            <p:nvSpPr>
              <p:cNvPr id="10" name="Forme libre : forme 49">
                <a:extLst>
                  <a:ext uri="{FF2B5EF4-FFF2-40B4-BE49-F238E27FC236}">
                    <a16:creationId xmlns:a16="http://schemas.microsoft.com/office/drawing/2014/main" id="{FDF9095A-0038-5F4E-23EE-38D7E5FA65FD}"/>
                  </a:ext>
                </a:extLst>
              </p:cNvPr>
              <p:cNvSpPr/>
              <p:nvPr/>
            </p:nvSpPr>
            <p:spPr>
              <a:xfrm>
                <a:off x="5683923" y="3336433"/>
                <a:ext cx="27696" cy="27696"/>
              </a:xfrm>
              <a:custGeom>
                <a:avLst/>
                <a:gdLst>
                  <a:gd name="connsiteX0" fmla="*/ 0 w 27696"/>
                  <a:gd name="connsiteY0" fmla="*/ 13848 h 27696"/>
                  <a:gd name="connsiteX1" fmla="*/ 13848 w 27696"/>
                  <a:gd name="connsiteY1" fmla="*/ 0 h 27696"/>
                  <a:gd name="connsiteX2" fmla="*/ 27697 w 27696"/>
                  <a:gd name="connsiteY2" fmla="*/ 13848 h 27696"/>
                  <a:gd name="connsiteX3" fmla="*/ 13848 w 27696"/>
                  <a:gd name="connsiteY3" fmla="*/ 27697 h 27696"/>
                  <a:gd name="connsiteX4" fmla="*/ 0 w 27696"/>
                  <a:gd name="connsiteY4" fmla="*/ 13848 h 276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696" h="27696">
                    <a:moveTo>
                      <a:pt x="0" y="13848"/>
                    </a:moveTo>
                    <a:cubicBezTo>
                      <a:pt x="0" y="6229"/>
                      <a:pt x="6229" y="0"/>
                      <a:pt x="13848" y="0"/>
                    </a:cubicBezTo>
                    <a:cubicBezTo>
                      <a:pt x="21468" y="0"/>
                      <a:pt x="27697" y="6229"/>
                      <a:pt x="27697" y="13848"/>
                    </a:cubicBezTo>
                    <a:cubicBezTo>
                      <a:pt x="27697" y="21468"/>
                      <a:pt x="21468" y="27697"/>
                      <a:pt x="13848" y="27697"/>
                    </a:cubicBezTo>
                    <a:cubicBezTo>
                      <a:pt x="6229" y="27697"/>
                      <a:pt x="0" y="21468"/>
                      <a:pt x="0" y="13848"/>
                    </a:cubicBezTo>
                    <a:close/>
                  </a:path>
                </a:pathLst>
              </a:custGeom>
              <a:grpFill/>
              <a:ln w="6626" cap="flat">
                <a:noFill/>
                <a:prstDash val="solid"/>
                <a:miter/>
              </a:ln>
            </p:spPr>
            <p:txBody>
              <a:bodyPr rtlCol="0" anchor="ctr"/>
              <a:lstStyle/>
              <a:p>
                <a:endParaRPr lang="fr-FR" b="1">
                  <a:latin typeface="Microsoft Uighur" panose="02000000000000000000" pitchFamily="2" charset="-78"/>
                  <a:cs typeface="Microsoft Uighur" panose="02000000000000000000" pitchFamily="2" charset="-78"/>
                </a:endParaRPr>
              </a:p>
            </p:txBody>
          </p:sp>
        </p:grpSp>
        <p:sp>
          <p:nvSpPr>
            <p:cNvPr id="8" name="Forme libre : forme 50">
              <a:extLst>
                <a:ext uri="{FF2B5EF4-FFF2-40B4-BE49-F238E27FC236}">
                  <a16:creationId xmlns:a16="http://schemas.microsoft.com/office/drawing/2014/main" id="{03C02221-5D44-7EFA-B7B7-A732B5331AC5}"/>
                </a:ext>
              </a:extLst>
            </p:cNvPr>
            <p:cNvSpPr/>
            <p:nvPr/>
          </p:nvSpPr>
          <p:spPr>
            <a:xfrm>
              <a:off x="5855605" y="3336433"/>
              <a:ext cx="27696" cy="27696"/>
            </a:xfrm>
            <a:custGeom>
              <a:avLst/>
              <a:gdLst>
                <a:gd name="connsiteX0" fmla="*/ 0 w 27696"/>
                <a:gd name="connsiteY0" fmla="*/ 13848 h 27696"/>
                <a:gd name="connsiteX1" fmla="*/ 13848 w 27696"/>
                <a:gd name="connsiteY1" fmla="*/ 0 h 27696"/>
                <a:gd name="connsiteX2" fmla="*/ 27697 w 27696"/>
                <a:gd name="connsiteY2" fmla="*/ 13848 h 27696"/>
                <a:gd name="connsiteX3" fmla="*/ 13848 w 27696"/>
                <a:gd name="connsiteY3" fmla="*/ 27697 h 27696"/>
                <a:gd name="connsiteX4" fmla="*/ 0 w 27696"/>
                <a:gd name="connsiteY4" fmla="*/ 13848 h 276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696" h="27696">
                  <a:moveTo>
                    <a:pt x="0" y="13848"/>
                  </a:moveTo>
                  <a:cubicBezTo>
                    <a:pt x="0" y="6229"/>
                    <a:pt x="6229" y="0"/>
                    <a:pt x="13848" y="0"/>
                  </a:cubicBezTo>
                  <a:cubicBezTo>
                    <a:pt x="21468" y="0"/>
                    <a:pt x="27697" y="6229"/>
                    <a:pt x="27697" y="13848"/>
                  </a:cubicBezTo>
                  <a:cubicBezTo>
                    <a:pt x="27697" y="21468"/>
                    <a:pt x="21468" y="27697"/>
                    <a:pt x="13848" y="27697"/>
                  </a:cubicBezTo>
                  <a:cubicBezTo>
                    <a:pt x="6229" y="27697"/>
                    <a:pt x="0" y="21468"/>
                    <a:pt x="0" y="13848"/>
                  </a:cubicBezTo>
                  <a:close/>
                </a:path>
              </a:pathLst>
            </a:custGeom>
            <a:grpFill/>
            <a:ln w="6626" cap="flat">
              <a:noFill/>
              <a:prstDash val="solid"/>
              <a:miter/>
            </a:ln>
          </p:spPr>
          <p:txBody>
            <a:bodyPr rtlCol="0" anchor="ctr"/>
            <a:lstStyle/>
            <a:p>
              <a:endParaRPr lang="fr-FR" b="1">
                <a:latin typeface="Microsoft Uighur" panose="02000000000000000000" pitchFamily="2" charset="-78"/>
                <a:cs typeface="Microsoft Uighur" panose="02000000000000000000" pitchFamily="2" charset="-78"/>
              </a:endParaRPr>
            </a:p>
          </p:txBody>
        </p:sp>
      </p:grpSp>
      <p:sp>
        <p:nvSpPr>
          <p:cNvPr id="16" name="TextBox 24">
            <a:extLst>
              <a:ext uri="{FF2B5EF4-FFF2-40B4-BE49-F238E27FC236}">
                <a16:creationId xmlns:a16="http://schemas.microsoft.com/office/drawing/2014/main" id="{786C6747-F200-560B-7397-40D388E7743D}"/>
              </a:ext>
            </a:extLst>
          </p:cNvPr>
          <p:cNvSpPr txBox="1"/>
          <p:nvPr/>
        </p:nvSpPr>
        <p:spPr>
          <a:xfrm>
            <a:off x="375365" y="317388"/>
            <a:ext cx="11481815" cy="636713"/>
          </a:xfrm>
          <a:prstGeom prst="rect">
            <a:avLst/>
          </a:prstGeom>
        </p:spPr>
        <p:txBody>
          <a:bodyPr wrap="square" lIns="0" tIns="0" rIns="0" bIns="0" rtlCol="0" anchor="t">
            <a:spAutoFit/>
          </a:bodyPr>
          <a:lstStyle/>
          <a:p>
            <a:pPr algn="ctr" rtl="1">
              <a:lnSpc>
                <a:spcPts val="4676"/>
              </a:lnSpc>
            </a:pPr>
            <a:r>
              <a:rPr lang="ar-MA" sz="4800" b="1" dirty="0">
                <a:solidFill>
                  <a:srgbClr val="FFFFFF"/>
                </a:solidFill>
                <a:latin typeface="Microsoft Uighur" panose="02000000000000000000" pitchFamily="2" charset="-78"/>
                <a:ea typeface="IBM Plex Sans Arabic Bold"/>
                <a:cs typeface="Microsoft Uighur" panose="02000000000000000000" pitchFamily="2" charset="-78"/>
                <a:sym typeface="IBM Plex Sans Arabic Bold"/>
                <a:rtl/>
              </a:rPr>
              <a:t>المحور الثاني : كيف ينتظم برنامج دعم التعلمات الأساس في الرياضيات؟</a:t>
            </a:r>
          </a:p>
        </p:txBody>
      </p:sp>
      <p:sp>
        <p:nvSpPr>
          <p:cNvPr id="20" name="Rectangle 19">
            <a:extLst>
              <a:ext uri="{FF2B5EF4-FFF2-40B4-BE49-F238E27FC236}">
                <a16:creationId xmlns:a16="http://schemas.microsoft.com/office/drawing/2014/main" id="{F1FDB64B-DBDB-90B4-27A1-7E4DC2508015}"/>
              </a:ext>
            </a:extLst>
          </p:cNvPr>
          <p:cNvSpPr/>
          <p:nvPr/>
        </p:nvSpPr>
        <p:spPr>
          <a:xfrm>
            <a:off x="-193441" y="-85154"/>
            <a:ext cx="12639441" cy="1178860"/>
          </a:xfrm>
          <a:prstGeom prst="rect">
            <a:avLst/>
          </a:prstGeom>
          <a:solidFill>
            <a:srgbClr val="2C3C6A"/>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09630" rtl="1"/>
            <a:endParaRPr lang="fr-FR" sz="1200" dirty="0"/>
          </a:p>
        </p:txBody>
      </p:sp>
      <p:sp>
        <p:nvSpPr>
          <p:cNvPr id="2" name="Freeform 14">
            <a:extLst>
              <a:ext uri="{FF2B5EF4-FFF2-40B4-BE49-F238E27FC236}">
                <a16:creationId xmlns:a16="http://schemas.microsoft.com/office/drawing/2014/main" id="{496416E2-4C4A-70CE-2FC6-0FC4DD93EDBC}"/>
              </a:ext>
            </a:extLst>
          </p:cNvPr>
          <p:cNvSpPr/>
          <p:nvPr/>
        </p:nvSpPr>
        <p:spPr>
          <a:xfrm rot="-10800000">
            <a:off x="375365" y="770886"/>
            <a:ext cx="4574137" cy="789045"/>
          </a:xfrm>
          <a:custGeom>
            <a:avLst/>
            <a:gdLst/>
            <a:ahLst/>
            <a:cxnLst/>
            <a:rect l="l" t="t" r="r" b="b"/>
            <a:pathLst>
              <a:path w="9738946" h="1826052">
                <a:moveTo>
                  <a:pt x="0" y="0"/>
                </a:moveTo>
                <a:lnTo>
                  <a:pt x="9738946" y="0"/>
                </a:lnTo>
                <a:lnTo>
                  <a:pt x="9738946" y="1826053"/>
                </a:lnTo>
                <a:lnTo>
                  <a:pt x="0" y="1826053"/>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fr-FR"/>
          </a:p>
        </p:txBody>
      </p:sp>
      <p:sp>
        <p:nvSpPr>
          <p:cNvPr id="5" name="TextBox 15">
            <a:extLst>
              <a:ext uri="{FF2B5EF4-FFF2-40B4-BE49-F238E27FC236}">
                <a16:creationId xmlns:a16="http://schemas.microsoft.com/office/drawing/2014/main" id="{36839178-B1AF-05DF-C244-A7A6DB0BBEEB}"/>
              </a:ext>
            </a:extLst>
          </p:cNvPr>
          <p:cNvSpPr txBox="1"/>
          <p:nvPr/>
        </p:nvSpPr>
        <p:spPr>
          <a:xfrm>
            <a:off x="829443" y="852892"/>
            <a:ext cx="2668497" cy="492443"/>
          </a:xfrm>
          <a:prstGeom prst="rect">
            <a:avLst/>
          </a:prstGeom>
        </p:spPr>
        <p:txBody>
          <a:bodyPr wrap="square" lIns="0" tIns="0" rIns="0" bIns="0" rtlCol="0" anchor="t">
            <a:spAutoFit/>
          </a:bodyPr>
          <a:lstStyle/>
          <a:p>
            <a:pPr lvl="0" algn="ctr" rtl="1">
              <a:defRPr/>
            </a:pPr>
            <a:r>
              <a:rPr lang="ar-SA" sz="3200" b="1" dirty="0">
                <a:latin typeface="Microsoft Uighur" panose="02000000000000000000" pitchFamily="2" charset="-78"/>
                <a:ea typeface="Calibri" panose="020F0502020204030204" pitchFamily="34" charset="0"/>
                <a:cs typeface="Microsoft Uighur" panose="02000000000000000000" pitchFamily="2" charset="-78"/>
              </a:rPr>
              <a:t> توصيف اللبنات</a:t>
            </a:r>
          </a:p>
        </p:txBody>
      </p:sp>
    </p:spTree>
    <p:extLst>
      <p:ext uri="{BB962C8B-B14F-4D97-AF65-F5344CB8AC3E}">
        <p14:creationId xmlns:p14="http://schemas.microsoft.com/office/powerpoint/2010/main" val="15137232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52"/>
                                        </p:tgtEl>
                                        <p:attrNameLst>
                                          <p:attrName>style.visibility</p:attrName>
                                        </p:attrNameLst>
                                      </p:cBhvr>
                                      <p:to>
                                        <p:strVal val="visible"/>
                                      </p:to>
                                    </p:set>
                                    <p:animEffect transition="in" filter="wipe(down)">
                                      <p:cBhvr>
                                        <p:cTn id="7" dur="500"/>
                                        <p:tgtEl>
                                          <p:spTgt spid="52"/>
                                        </p:tgtEl>
                                      </p:cBhvr>
                                    </p:animEffect>
                                  </p:childTnLst>
                                </p:cTn>
                              </p:par>
                            </p:childTnLst>
                          </p:cTn>
                        </p:par>
                        <p:par>
                          <p:cTn id="8" fill="hold">
                            <p:stCondLst>
                              <p:cond delay="500"/>
                            </p:stCondLst>
                            <p:childTnLst>
                              <p:par>
                                <p:cTn id="9" presetID="22" presetClass="entr" presetSubtype="4" fill="hold" nodeType="afterEffect">
                                  <p:stCondLst>
                                    <p:cond delay="0"/>
                                  </p:stCondLst>
                                  <p:childTnLst>
                                    <p:set>
                                      <p:cBhvr>
                                        <p:cTn id="10" dur="1" fill="hold">
                                          <p:stCondLst>
                                            <p:cond delay="0"/>
                                          </p:stCondLst>
                                        </p:cTn>
                                        <p:tgtEl>
                                          <p:spTgt spid="55"/>
                                        </p:tgtEl>
                                        <p:attrNameLst>
                                          <p:attrName>style.visibility</p:attrName>
                                        </p:attrNameLst>
                                      </p:cBhvr>
                                      <p:to>
                                        <p:strVal val="visible"/>
                                      </p:to>
                                    </p:set>
                                    <p:animEffect transition="in" filter="wipe(down)">
                                      <p:cBhvr>
                                        <p:cTn id="11" dur="500"/>
                                        <p:tgtEl>
                                          <p:spTgt spid="55"/>
                                        </p:tgtEl>
                                      </p:cBhvr>
                                    </p:animEffect>
                                  </p:childTnLst>
                                </p:cTn>
                              </p:par>
                              <p:par>
                                <p:cTn id="12" presetID="47" presetClass="entr" presetSubtype="0" fill="hold" grpId="0" nodeType="withEffect">
                                  <p:stCondLst>
                                    <p:cond delay="0"/>
                                  </p:stCondLst>
                                  <p:childTnLst>
                                    <p:set>
                                      <p:cBhvr>
                                        <p:cTn id="13" dur="1" fill="hold">
                                          <p:stCondLst>
                                            <p:cond delay="0"/>
                                          </p:stCondLst>
                                        </p:cTn>
                                        <p:tgtEl>
                                          <p:spTgt spid="26"/>
                                        </p:tgtEl>
                                        <p:attrNameLst>
                                          <p:attrName>style.visibility</p:attrName>
                                        </p:attrNameLst>
                                      </p:cBhvr>
                                      <p:to>
                                        <p:strVal val="visible"/>
                                      </p:to>
                                    </p:set>
                                    <p:animEffect transition="in" filter="fade">
                                      <p:cBhvr>
                                        <p:cTn id="14" dur="1000"/>
                                        <p:tgtEl>
                                          <p:spTgt spid="26"/>
                                        </p:tgtEl>
                                      </p:cBhvr>
                                    </p:animEffect>
                                    <p:anim calcmode="lin" valueType="num">
                                      <p:cBhvr>
                                        <p:cTn id="15" dur="1000" fill="hold"/>
                                        <p:tgtEl>
                                          <p:spTgt spid="26"/>
                                        </p:tgtEl>
                                        <p:attrNameLst>
                                          <p:attrName>ppt_x</p:attrName>
                                        </p:attrNameLst>
                                      </p:cBhvr>
                                      <p:tavLst>
                                        <p:tav tm="0">
                                          <p:val>
                                            <p:strVal val="#ppt_x"/>
                                          </p:val>
                                        </p:tav>
                                        <p:tav tm="100000">
                                          <p:val>
                                            <p:strVal val="#ppt_x"/>
                                          </p:val>
                                        </p:tav>
                                      </p:tavLst>
                                    </p:anim>
                                    <p:anim calcmode="lin" valueType="num">
                                      <p:cBhvr>
                                        <p:cTn id="16" dur="1000" fill="hold"/>
                                        <p:tgtEl>
                                          <p:spTgt spid="26"/>
                                        </p:tgtEl>
                                        <p:attrNameLst>
                                          <p:attrName>ppt_y</p:attrName>
                                        </p:attrNameLst>
                                      </p:cBhvr>
                                      <p:tavLst>
                                        <p:tav tm="0">
                                          <p:val>
                                            <p:strVal val="#ppt_y-.1"/>
                                          </p:val>
                                        </p:tav>
                                        <p:tav tm="100000">
                                          <p:val>
                                            <p:strVal val="#ppt_y"/>
                                          </p:val>
                                        </p:tav>
                                      </p:tavLst>
                                    </p:anim>
                                  </p:childTnLst>
                                </p:cTn>
                              </p:par>
                            </p:childTnLst>
                          </p:cTn>
                        </p:par>
                        <p:par>
                          <p:cTn id="17" fill="hold">
                            <p:stCondLst>
                              <p:cond delay="1500"/>
                            </p:stCondLst>
                            <p:childTnLst>
                              <p:par>
                                <p:cTn id="18" presetID="22" presetClass="entr" presetSubtype="4" fill="hold" nodeType="afterEffect">
                                  <p:stCondLst>
                                    <p:cond delay="0"/>
                                  </p:stCondLst>
                                  <p:childTnLst>
                                    <p:set>
                                      <p:cBhvr>
                                        <p:cTn id="19" dur="1" fill="hold">
                                          <p:stCondLst>
                                            <p:cond delay="0"/>
                                          </p:stCondLst>
                                        </p:cTn>
                                        <p:tgtEl>
                                          <p:spTgt spid="3"/>
                                        </p:tgtEl>
                                        <p:attrNameLst>
                                          <p:attrName>style.visibility</p:attrName>
                                        </p:attrNameLst>
                                      </p:cBhvr>
                                      <p:to>
                                        <p:strVal val="visible"/>
                                      </p:to>
                                    </p:set>
                                    <p:animEffect transition="in" filter="wipe(down)">
                                      <p:cBhvr>
                                        <p:cTn id="20"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F574DF-8DC2-E2A9-D971-36E6C3BF9B4E}"/>
            </a:ext>
          </a:extLst>
        </p:cNvPr>
        <p:cNvGrpSpPr/>
        <p:nvPr/>
      </p:nvGrpSpPr>
      <p:grpSpPr>
        <a:xfrm>
          <a:off x="0" y="0"/>
          <a:ext cx="0" cy="0"/>
          <a:chOff x="0" y="0"/>
          <a:chExt cx="0" cy="0"/>
        </a:xfrm>
      </p:grpSpPr>
      <p:sp>
        <p:nvSpPr>
          <p:cNvPr id="11" name="Rectangle 10">
            <a:extLst>
              <a:ext uri="{FF2B5EF4-FFF2-40B4-BE49-F238E27FC236}">
                <a16:creationId xmlns:a16="http://schemas.microsoft.com/office/drawing/2014/main" id="{A96E67A3-29D0-2AFE-9B0F-6DC62EF0F50C}"/>
              </a:ext>
            </a:extLst>
          </p:cNvPr>
          <p:cNvSpPr/>
          <p:nvPr/>
        </p:nvSpPr>
        <p:spPr>
          <a:xfrm>
            <a:off x="-101600" y="-48974"/>
            <a:ext cx="12446000" cy="1156679"/>
          </a:xfrm>
          <a:prstGeom prst="rect">
            <a:avLst/>
          </a:prstGeom>
          <a:solidFill>
            <a:srgbClr val="2C3C6A"/>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09630" rtl="1"/>
            <a:endParaRPr lang="fr-FR" sz="1200"/>
          </a:p>
        </p:txBody>
      </p:sp>
      <p:grpSp>
        <p:nvGrpSpPr>
          <p:cNvPr id="3" name="Group 3">
            <a:extLst>
              <a:ext uri="{FF2B5EF4-FFF2-40B4-BE49-F238E27FC236}">
                <a16:creationId xmlns:a16="http://schemas.microsoft.com/office/drawing/2014/main" id="{D3D81CFD-3058-949C-9065-C6D240D0D913}"/>
              </a:ext>
            </a:extLst>
          </p:cNvPr>
          <p:cNvGrpSpPr/>
          <p:nvPr/>
        </p:nvGrpSpPr>
        <p:grpSpPr>
          <a:xfrm>
            <a:off x="-951201" y="4067068"/>
            <a:ext cx="3533781" cy="3036843"/>
            <a:chOff x="0" y="0"/>
            <a:chExt cx="812800" cy="698500"/>
          </a:xfrm>
        </p:grpSpPr>
        <p:sp>
          <p:nvSpPr>
            <p:cNvPr id="4" name="Freeform 4">
              <a:extLst>
                <a:ext uri="{FF2B5EF4-FFF2-40B4-BE49-F238E27FC236}">
                  <a16:creationId xmlns:a16="http://schemas.microsoft.com/office/drawing/2014/main" id="{BE890AD0-449E-221E-F36D-E4FFD49C0778}"/>
                </a:ext>
              </a:extLst>
            </p:cNvPr>
            <p:cNvSpPr/>
            <p:nvPr/>
          </p:nvSpPr>
          <p:spPr>
            <a:xfrm>
              <a:off x="9455" y="0"/>
              <a:ext cx="793889" cy="698500"/>
            </a:xfrm>
            <a:custGeom>
              <a:avLst/>
              <a:gdLst/>
              <a:ahLst/>
              <a:cxnLst/>
              <a:rect l="l" t="t" r="r" b="b"/>
              <a:pathLst>
                <a:path w="793889" h="698500">
                  <a:moveTo>
                    <a:pt x="785717" y="379548"/>
                  </a:moveTo>
                  <a:lnTo>
                    <a:pt x="617773" y="668202"/>
                  </a:lnTo>
                  <a:cubicBezTo>
                    <a:pt x="606859" y="686960"/>
                    <a:pt x="586794" y="698500"/>
                    <a:pt x="565092" y="698500"/>
                  </a:cubicBezTo>
                  <a:lnTo>
                    <a:pt x="228798" y="698500"/>
                  </a:lnTo>
                  <a:cubicBezTo>
                    <a:pt x="207096" y="698500"/>
                    <a:pt x="187031" y="686960"/>
                    <a:pt x="176117" y="668202"/>
                  </a:cubicBezTo>
                  <a:lnTo>
                    <a:pt x="8173" y="379548"/>
                  </a:lnTo>
                  <a:cubicBezTo>
                    <a:pt x="-2724" y="360819"/>
                    <a:pt x="-2724" y="337681"/>
                    <a:pt x="8173" y="318952"/>
                  </a:cubicBezTo>
                  <a:lnTo>
                    <a:pt x="176117" y="30298"/>
                  </a:lnTo>
                  <a:cubicBezTo>
                    <a:pt x="187031" y="11540"/>
                    <a:pt x="207096" y="0"/>
                    <a:pt x="228798" y="0"/>
                  </a:cubicBezTo>
                  <a:lnTo>
                    <a:pt x="565092" y="0"/>
                  </a:lnTo>
                  <a:cubicBezTo>
                    <a:pt x="586794" y="0"/>
                    <a:pt x="606859" y="11540"/>
                    <a:pt x="617773" y="30298"/>
                  </a:cubicBezTo>
                  <a:lnTo>
                    <a:pt x="785717" y="318952"/>
                  </a:lnTo>
                  <a:cubicBezTo>
                    <a:pt x="796614" y="337681"/>
                    <a:pt x="796614" y="360819"/>
                    <a:pt x="785717" y="379548"/>
                  </a:cubicBezTo>
                  <a:close/>
                </a:path>
              </a:pathLst>
            </a:custGeom>
            <a:ln w="38100" cap="rnd">
              <a:gradFill>
                <a:gsLst>
                  <a:gs pos="0">
                    <a:srgbClr val="FFFFFF">
                      <a:alpha val="100000"/>
                    </a:srgbClr>
                  </a:gs>
                  <a:gs pos="100000">
                    <a:srgbClr val="FFFFFF">
                      <a:alpha val="0"/>
                    </a:srgbClr>
                  </a:gs>
                </a:gsLst>
                <a:lin ang="5400000"/>
              </a:gradFill>
              <a:prstDash val="solid"/>
              <a:round/>
            </a:ln>
          </p:spPr>
          <p:txBody>
            <a:bodyPr/>
            <a:lstStyle/>
            <a:p>
              <a:endParaRPr lang="fr-FR" sz="1200"/>
            </a:p>
          </p:txBody>
        </p:sp>
        <p:sp>
          <p:nvSpPr>
            <p:cNvPr id="5" name="TextBox 5">
              <a:extLst>
                <a:ext uri="{FF2B5EF4-FFF2-40B4-BE49-F238E27FC236}">
                  <a16:creationId xmlns:a16="http://schemas.microsoft.com/office/drawing/2014/main" id="{AC0FCE9F-2A77-ABFB-D5A2-542E55B6F6B4}"/>
                </a:ext>
              </a:extLst>
            </p:cNvPr>
            <p:cNvSpPr txBox="1"/>
            <p:nvPr/>
          </p:nvSpPr>
          <p:spPr>
            <a:xfrm>
              <a:off x="114300" y="-47625"/>
              <a:ext cx="584200" cy="746125"/>
            </a:xfrm>
            <a:prstGeom prst="rect">
              <a:avLst/>
            </a:prstGeom>
          </p:spPr>
          <p:txBody>
            <a:bodyPr lIns="33867" tIns="33867" rIns="33867" bIns="33867" rtlCol="0" anchor="ctr"/>
            <a:lstStyle/>
            <a:p>
              <a:pPr algn="ctr">
                <a:lnSpc>
                  <a:spcPts val="1773"/>
                </a:lnSpc>
                <a:spcBef>
                  <a:spcPct val="0"/>
                </a:spcBef>
              </a:pPr>
              <a:endParaRPr sz="1200"/>
            </a:p>
          </p:txBody>
        </p:sp>
      </p:grpSp>
      <p:sp>
        <p:nvSpPr>
          <p:cNvPr id="6" name="Freeform 6">
            <a:extLst>
              <a:ext uri="{FF2B5EF4-FFF2-40B4-BE49-F238E27FC236}">
                <a16:creationId xmlns:a16="http://schemas.microsoft.com/office/drawing/2014/main" id="{97DD141E-C72A-0E61-D50F-47DBECFF3D47}"/>
              </a:ext>
            </a:extLst>
          </p:cNvPr>
          <p:cNvSpPr/>
          <p:nvPr/>
        </p:nvSpPr>
        <p:spPr>
          <a:xfrm>
            <a:off x="9362490" y="6567961"/>
            <a:ext cx="4103261" cy="394861"/>
          </a:xfrm>
          <a:custGeom>
            <a:avLst/>
            <a:gdLst/>
            <a:ahLst/>
            <a:cxnLst/>
            <a:rect l="l" t="t" r="r" b="b"/>
            <a:pathLst>
              <a:path w="6154891" h="592292">
                <a:moveTo>
                  <a:pt x="0" y="0"/>
                </a:moveTo>
                <a:lnTo>
                  <a:pt x="6154891" y="0"/>
                </a:lnTo>
                <a:lnTo>
                  <a:pt x="6154891" y="592292"/>
                </a:lnTo>
                <a:lnTo>
                  <a:pt x="0" y="592292"/>
                </a:lnTo>
                <a:lnTo>
                  <a:pt x="0" y="0"/>
                </a:lnTo>
                <a:close/>
              </a:path>
            </a:pathLst>
          </a:custGeom>
          <a:blipFill>
            <a:blip>
              <a:extLst>
                <a:ext uri="{96DAC541-7B7A-43D3-8B79-37D633B846F1}">
                  <asvg:svgBlip xmlns:asvg="http://schemas.microsoft.com/office/drawing/2016/SVG/main" r:embed="rId2"/>
                </a:ext>
              </a:extLst>
            </a:blip>
            <a:stretch>
              <a:fillRect t="-478956" r="-11191" b="-115767"/>
            </a:stretch>
          </a:blipFill>
        </p:spPr>
        <p:txBody>
          <a:bodyPr/>
          <a:lstStyle/>
          <a:p>
            <a:endParaRPr lang="fr-FR" sz="1200"/>
          </a:p>
        </p:txBody>
      </p:sp>
      <p:sp>
        <p:nvSpPr>
          <p:cNvPr id="7" name="Freeform 7">
            <a:extLst>
              <a:ext uri="{FF2B5EF4-FFF2-40B4-BE49-F238E27FC236}">
                <a16:creationId xmlns:a16="http://schemas.microsoft.com/office/drawing/2014/main" id="{7D36AA18-4FD2-984E-0699-A532AAB2ADA0}"/>
              </a:ext>
            </a:extLst>
          </p:cNvPr>
          <p:cNvSpPr/>
          <p:nvPr/>
        </p:nvSpPr>
        <p:spPr>
          <a:xfrm>
            <a:off x="-450336" y="6706575"/>
            <a:ext cx="900673" cy="302851"/>
          </a:xfrm>
          <a:custGeom>
            <a:avLst/>
            <a:gdLst/>
            <a:ahLst/>
            <a:cxnLst/>
            <a:rect l="l" t="t" r="r" b="b"/>
            <a:pathLst>
              <a:path w="1351009" h="454277">
                <a:moveTo>
                  <a:pt x="0" y="0"/>
                </a:moveTo>
                <a:lnTo>
                  <a:pt x="1351008" y="0"/>
                </a:lnTo>
                <a:lnTo>
                  <a:pt x="1351008" y="454276"/>
                </a:lnTo>
                <a:lnTo>
                  <a:pt x="0" y="454276"/>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fr-FR" sz="1200"/>
          </a:p>
        </p:txBody>
      </p:sp>
      <p:sp>
        <p:nvSpPr>
          <p:cNvPr id="8" name="Freeform 8">
            <a:extLst>
              <a:ext uri="{FF2B5EF4-FFF2-40B4-BE49-F238E27FC236}">
                <a16:creationId xmlns:a16="http://schemas.microsoft.com/office/drawing/2014/main" id="{22E88C42-D77E-7FFE-FB7F-B105BDA8C4FA}"/>
              </a:ext>
            </a:extLst>
          </p:cNvPr>
          <p:cNvSpPr/>
          <p:nvPr/>
        </p:nvSpPr>
        <p:spPr>
          <a:xfrm>
            <a:off x="2847436" y="6640949"/>
            <a:ext cx="640742" cy="434103"/>
          </a:xfrm>
          <a:custGeom>
            <a:avLst/>
            <a:gdLst/>
            <a:ahLst/>
            <a:cxnLst/>
            <a:rect l="l" t="t" r="r" b="b"/>
            <a:pathLst>
              <a:path w="961113" h="651154">
                <a:moveTo>
                  <a:pt x="0" y="0"/>
                </a:moveTo>
                <a:lnTo>
                  <a:pt x="961114" y="0"/>
                </a:lnTo>
                <a:lnTo>
                  <a:pt x="961114" y="651154"/>
                </a:lnTo>
                <a:lnTo>
                  <a:pt x="0" y="651154"/>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fr-FR" sz="1200"/>
          </a:p>
        </p:txBody>
      </p:sp>
      <p:grpSp>
        <p:nvGrpSpPr>
          <p:cNvPr id="2" name="Group 11">
            <a:extLst>
              <a:ext uri="{FF2B5EF4-FFF2-40B4-BE49-F238E27FC236}">
                <a16:creationId xmlns:a16="http://schemas.microsoft.com/office/drawing/2014/main" id="{3D0B30E0-F0B9-6742-8890-122454012F0F}"/>
              </a:ext>
            </a:extLst>
          </p:cNvPr>
          <p:cNvGrpSpPr/>
          <p:nvPr/>
        </p:nvGrpSpPr>
        <p:grpSpPr>
          <a:xfrm rot="-5400000">
            <a:off x="5415828" y="837411"/>
            <a:ext cx="2502229" cy="6173756"/>
            <a:chOff x="0" y="-862686"/>
            <a:chExt cx="779280" cy="1612191"/>
          </a:xfrm>
        </p:grpSpPr>
        <p:sp>
          <p:nvSpPr>
            <p:cNvPr id="9" name="Freeform 12">
              <a:extLst>
                <a:ext uri="{FF2B5EF4-FFF2-40B4-BE49-F238E27FC236}">
                  <a16:creationId xmlns:a16="http://schemas.microsoft.com/office/drawing/2014/main" id="{8560409D-AB28-84AE-CEB0-41EB454F7180}"/>
                </a:ext>
              </a:extLst>
            </p:cNvPr>
            <p:cNvSpPr/>
            <p:nvPr/>
          </p:nvSpPr>
          <p:spPr>
            <a:xfrm>
              <a:off x="0" y="-862686"/>
              <a:ext cx="779280" cy="1612191"/>
            </a:xfrm>
            <a:custGeom>
              <a:avLst/>
              <a:gdLst/>
              <a:ahLst/>
              <a:cxnLst/>
              <a:rect l="l" t="t" r="r" b="b"/>
              <a:pathLst>
                <a:path w="779280" h="749504">
                  <a:moveTo>
                    <a:pt x="203200" y="0"/>
                  </a:moveTo>
                  <a:lnTo>
                    <a:pt x="576080" y="0"/>
                  </a:lnTo>
                  <a:lnTo>
                    <a:pt x="779280" y="749504"/>
                  </a:lnTo>
                  <a:lnTo>
                    <a:pt x="0" y="749504"/>
                  </a:lnTo>
                  <a:lnTo>
                    <a:pt x="203200" y="0"/>
                  </a:lnTo>
                  <a:close/>
                </a:path>
              </a:pathLst>
            </a:custGeom>
            <a:solidFill>
              <a:srgbClr val="E8DED6"/>
            </a:solidFill>
          </p:spPr>
          <p:txBody>
            <a:bodyPr/>
            <a:lstStyle/>
            <a:p>
              <a:pPr algn="r" defTabSz="609630" rtl="1"/>
              <a:endParaRPr lang="fr-FR" sz="1200" dirty="0"/>
            </a:p>
          </p:txBody>
        </p:sp>
        <p:sp>
          <p:nvSpPr>
            <p:cNvPr id="10" name="TextBox 13">
              <a:extLst>
                <a:ext uri="{FF2B5EF4-FFF2-40B4-BE49-F238E27FC236}">
                  <a16:creationId xmlns:a16="http://schemas.microsoft.com/office/drawing/2014/main" id="{11236493-C1BB-BD00-4100-3E3737F44C1B}"/>
                </a:ext>
              </a:extLst>
            </p:cNvPr>
            <p:cNvSpPr txBox="1"/>
            <p:nvPr/>
          </p:nvSpPr>
          <p:spPr>
            <a:xfrm>
              <a:off x="127000" y="-38100"/>
              <a:ext cx="525280" cy="787604"/>
            </a:xfrm>
            <a:prstGeom prst="rect">
              <a:avLst/>
            </a:prstGeom>
          </p:spPr>
          <p:txBody>
            <a:bodyPr lIns="33867" tIns="33867" rIns="33867" bIns="33867" rtlCol="0" anchor="ctr"/>
            <a:lstStyle/>
            <a:p>
              <a:pPr algn="ctr" defTabSz="609630">
                <a:lnSpc>
                  <a:spcPts val="1680"/>
                </a:lnSpc>
                <a:spcBef>
                  <a:spcPct val="0"/>
                </a:spcBef>
              </a:pPr>
              <a:endParaRPr sz="1200"/>
            </a:p>
          </p:txBody>
        </p:sp>
      </p:grpSp>
      <p:sp>
        <p:nvSpPr>
          <p:cNvPr id="25" name="TextBox 4">
            <a:extLst>
              <a:ext uri="{FF2B5EF4-FFF2-40B4-BE49-F238E27FC236}">
                <a16:creationId xmlns:a16="http://schemas.microsoft.com/office/drawing/2014/main" id="{8FD05ACF-CC30-EF5D-0A7D-5FEA7CE57652}"/>
              </a:ext>
            </a:extLst>
          </p:cNvPr>
          <p:cNvSpPr txBox="1"/>
          <p:nvPr/>
        </p:nvSpPr>
        <p:spPr>
          <a:xfrm>
            <a:off x="4684889" y="3080964"/>
            <a:ext cx="5182097" cy="1734064"/>
          </a:xfrm>
          <a:prstGeom prst="rect">
            <a:avLst/>
          </a:prstGeom>
          <a:noFill/>
        </p:spPr>
        <p:txBody>
          <a:bodyPr wrap="square" rtlCol="0">
            <a:spAutoFit/>
          </a:bodyPr>
          <a:lstStyle/>
          <a:p>
            <a:pPr algn="ctr" defTabSz="609630" rtl="1">
              <a:defRPr/>
            </a:pPr>
            <a:r>
              <a:rPr lang="ar-MA" sz="5334" b="1" dirty="0">
                <a:latin typeface="Microsoft Uighur" panose="02000000000000000000" pitchFamily="2" charset="-78"/>
                <a:ea typeface="Calibri" panose="020F0502020204030204" pitchFamily="34" charset="0"/>
                <a:cs typeface="Microsoft Uighur" panose="02000000000000000000" pitchFamily="2" charset="-78"/>
              </a:rPr>
              <a:t>الورشة الثالثة في الرياضيات:</a:t>
            </a:r>
          </a:p>
          <a:p>
            <a:pPr algn="ctr" defTabSz="609630" rtl="1">
              <a:defRPr/>
            </a:pPr>
            <a:r>
              <a:rPr lang="ar-MA" sz="5334" b="1" dirty="0">
                <a:latin typeface="Microsoft Uighur" panose="02000000000000000000" pitchFamily="2" charset="-78"/>
                <a:ea typeface="Calibri" panose="020F0502020204030204" pitchFamily="34" charset="0"/>
                <a:cs typeface="Microsoft Uighur" panose="02000000000000000000" pitchFamily="2" charset="-78"/>
              </a:rPr>
              <a:t>أنشطة الرياضيات</a:t>
            </a:r>
            <a:endParaRPr lang="ar-MA" sz="7667" b="1" dirty="0">
              <a:latin typeface="Microsoft Uighur" panose="02000000000000000000" pitchFamily="2" charset="-78"/>
              <a:ea typeface="Calibri" panose="020F0502020204030204" pitchFamily="34" charset="0"/>
              <a:cs typeface="Microsoft Uighur" panose="02000000000000000000" pitchFamily="2" charset="-78"/>
            </a:endParaRPr>
          </a:p>
        </p:txBody>
      </p:sp>
      <p:grpSp>
        <p:nvGrpSpPr>
          <p:cNvPr id="12" name="Groupe 11">
            <a:extLst>
              <a:ext uri="{FF2B5EF4-FFF2-40B4-BE49-F238E27FC236}">
                <a16:creationId xmlns:a16="http://schemas.microsoft.com/office/drawing/2014/main" id="{10631143-D75A-F9A9-B0A1-BA70E6692636}"/>
              </a:ext>
            </a:extLst>
          </p:cNvPr>
          <p:cNvGrpSpPr/>
          <p:nvPr/>
        </p:nvGrpSpPr>
        <p:grpSpPr>
          <a:xfrm>
            <a:off x="2817110" y="2947225"/>
            <a:ext cx="1857375" cy="1841123"/>
            <a:chOff x="7293119" y="4479845"/>
            <a:chExt cx="3527564" cy="3496697"/>
          </a:xfrm>
        </p:grpSpPr>
        <p:sp>
          <p:nvSpPr>
            <p:cNvPr id="13" name="Freeform 29">
              <a:extLst>
                <a:ext uri="{FF2B5EF4-FFF2-40B4-BE49-F238E27FC236}">
                  <a16:creationId xmlns:a16="http://schemas.microsoft.com/office/drawing/2014/main" id="{AF26CF02-0940-3EB9-A49B-0F2922DC271B}"/>
                </a:ext>
              </a:extLst>
            </p:cNvPr>
            <p:cNvSpPr/>
            <p:nvPr/>
          </p:nvSpPr>
          <p:spPr>
            <a:xfrm rot="2700000">
              <a:off x="7308552" y="4464412"/>
              <a:ext cx="3496697" cy="3527564"/>
            </a:xfrm>
            <a:custGeom>
              <a:avLst/>
              <a:gdLst/>
              <a:ahLst/>
              <a:cxnLst/>
              <a:rect l="l" t="t" r="r" b="b"/>
              <a:pathLst>
                <a:path w="3496697" h="3527564">
                  <a:moveTo>
                    <a:pt x="0" y="0"/>
                  </a:moveTo>
                  <a:lnTo>
                    <a:pt x="3496697" y="0"/>
                  </a:lnTo>
                  <a:lnTo>
                    <a:pt x="3496697" y="3527563"/>
                  </a:lnTo>
                  <a:lnTo>
                    <a:pt x="0" y="3527563"/>
                  </a:lnTo>
                  <a:lnTo>
                    <a:pt x="0" y="0"/>
                  </a:lnTo>
                  <a:close/>
                </a:path>
              </a:pathLst>
            </a:custGeom>
            <a:blipFill>
              <a:blip r:embed="rId5">
                <a:extLst>
                  <a:ext uri="{28A0092B-C50C-407E-A947-70E740481C1C}">
                    <a14:useLocalDpi xmlns:a14="http://schemas.microsoft.com/office/drawing/2010/main" val="0"/>
                  </a:ext>
                </a:extLst>
              </a:blip>
              <a:stretch>
                <a:fillRect/>
              </a:stretch>
            </a:blipFill>
          </p:spPr>
          <p:txBody>
            <a:bodyPr/>
            <a:lstStyle/>
            <a:p>
              <a:pPr algn="r" defTabSz="609630" rtl="1"/>
              <a:endParaRPr lang="fr-FR" sz="1200" dirty="0"/>
            </a:p>
          </p:txBody>
        </p:sp>
        <p:grpSp>
          <p:nvGrpSpPr>
            <p:cNvPr id="14" name="Group 30">
              <a:extLst>
                <a:ext uri="{FF2B5EF4-FFF2-40B4-BE49-F238E27FC236}">
                  <a16:creationId xmlns:a16="http://schemas.microsoft.com/office/drawing/2014/main" id="{4A3F527C-6FCD-5506-6A85-BDDC4E5D84AA}"/>
                </a:ext>
              </a:extLst>
            </p:cNvPr>
            <p:cNvGrpSpPr/>
            <p:nvPr/>
          </p:nvGrpSpPr>
          <p:grpSpPr>
            <a:xfrm rot="2700000">
              <a:off x="7643208" y="4655736"/>
              <a:ext cx="3095317" cy="3055540"/>
              <a:chOff x="0" y="0"/>
              <a:chExt cx="789508" cy="779362"/>
            </a:xfrm>
          </p:grpSpPr>
          <p:sp>
            <p:nvSpPr>
              <p:cNvPr id="15" name="Freeform 31">
                <a:extLst>
                  <a:ext uri="{FF2B5EF4-FFF2-40B4-BE49-F238E27FC236}">
                    <a16:creationId xmlns:a16="http://schemas.microsoft.com/office/drawing/2014/main" id="{97C34C66-C8DA-2BED-CC44-7E0F0C472923}"/>
                  </a:ext>
                </a:extLst>
              </p:cNvPr>
              <p:cNvSpPr/>
              <p:nvPr/>
            </p:nvSpPr>
            <p:spPr>
              <a:xfrm>
                <a:off x="0" y="0"/>
                <a:ext cx="789508" cy="779362"/>
              </a:xfrm>
              <a:custGeom>
                <a:avLst/>
                <a:gdLst/>
                <a:ahLst/>
                <a:cxnLst/>
                <a:rect l="l" t="t" r="r" b="b"/>
                <a:pathLst>
                  <a:path w="789508" h="779362">
                    <a:moveTo>
                      <a:pt x="95045" y="0"/>
                    </a:moveTo>
                    <a:lnTo>
                      <a:pt x="694463" y="0"/>
                    </a:lnTo>
                    <a:cubicBezTo>
                      <a:pt x="719671" y="0"/>
                      <a:pt x="743846" y="10014"/>
                      <a:pt x="761670" y="27838"/>
                    </a:cubicBezTo>
                    <a:cubicBezTo>
                      <a:pt x="779494" y="45662"/>
                      <a:pt x="789508" y="69837"/>
                      <a:pt x="789508" y="95045"/>
                    </a:cubicBezTo>
                    <a:lnTo>
                      <a:pt x="789508" y="684317"/>
                    </a:lnTo>
                    <a:cubicBezTo>
                      <a:pt x="789508" y="709525"/>
                      <a:pt x="779494" y="733700"/>
                      <a:pt x="761670" y="751524"/>
                    </a:cubicBezTo>
                    <a:cubicBezTo>
                      <a:pt x="743846" y="769348"/>
                      <a:pt x="719671" y="779362"/>
                      <a:pt x="694463" y="779362"/>
                    </a:cubicBezTo>
                    <a:lnTo>
                      <a:pt x="95045" y="779362"/>
                    </a:lnTo>
                    <a:cubicBezTo>
                      <a:pt x="42553" y="779362"/>
                      <a:pt x="0" y="736809"/>
                      <a:pt x="0" y="684317"/>
                    </a:cubicBezTo>
                    <a:lnTo>
                      <a:pt x="0" y="95045"/>
                    </a:lnTo>
                    <a:cubicBezTo>
                      <a:pt x="0" y="69837"/>
                      <a:pt x="10014" y="45662"/>
                      <a:pt x="27838" y="27838"/>
                    </a:cubicBezTo>
                    <a:cubicBezTo>
                      <a:pt x="45662" y="10014"/>
                      <a:pt x="69837" y="0"/>
                      <a:pt x="95045" y="0"/>
                    </a:cubicBezTo>
                    <a:close/>
                  </a:path>
                </a:pathLst>
              </a:custGeom>
              <a:solidFill>
                <a:srgbClr val="E8DED6"/>
              </a:solidFill>
            </p:spPr>
            <p:txBody>
              <a:bodyPr/>
              <a:lstStyle/>
              <a:p>
                <a:pPr defTabSz="609630"/>
                <a:endParaRPr lang="fr-FR" sz="1200"/>
              </a:p>
            </p:txBody>
          </p:sp>
          <p:sp>
            <p:nvSpPr>
              <p:cNvPr id="16" name="TextBox 32">
                <a:extLst>
                  <a:ext uri="{FF2B5EF4-FFF2-40B4-BE49-F238E27FC236}">
                    <a16:creationId xmlns:a16="http://schemas.microsoft.com/office/drawing/2014/main" id="{60E9933A-0841-41CA-7D2D-2F000DB9F5B8}"/>
                  </a:ext>
                </a:extLst>
              </p:cNvPr>
              <p:cNvSpPr txBox="1"/>
              <p:nvPr/>
            </p:nvSpPr>
            <p:spPr>
              <a:xfrm>
                <a:off x="0" y="-57150"/>
                <a:ext cx="789508" cy="836512"/>
              </a:xfrm>
              <a:prstGeom prst="rect">
                <a:avLst/>
              </a:prstGeom>
            </p:spPr>
            <p:txBody>
              <a:bodyPr lIns="33867" tIns="33867" rIns="33867" bIns="33867" rtlCol="0" anchor="ctr"/>
              <a:lstStyle/>
              <a:p>
                <a:pPr algn="ctr" defTabSz="609630">
                  <a:lnSpc>
                    <a:spcPts val="2333"/>
                  </a:lnSpc>
                </a:pPr>
                <a:endParaRPr sz="1200"/>
              </a:p>
            </p:txBody>
          </p:sp>
        </p:grpSp>
      </p:grpSp>
      <p:sp>
        <p:nvSpPr>
          <p:cNvPr id="17" name="Freeform 2">
            <a:extLst>
              <a:ext uri="{FF2B5EF4-FFF2-40B4-BE49-F238E27FC236}">
                <a16:creationId xmlns:a16="http://schemas.microsoft.com/office/drawing/2014/main" id="{14B62A34-21C6-3591-881C-712806E01008}"/>
              </a:ext>
            </a:extLst>
          </p:cNvPr>
          <p:cNvSpPr/>
          <p:nvPr/>
        </p:nvSpPr>
        <p:spPr>
          <a:xfrm>
            <a:off x="3268156" y="3385976"/>
            <a:ext cx="955285" cy="932431"/>
          </a:xfrm>
          <a:custGeom>
            <a:avLst/>
            <a:gdLst/>
            <a:ahLst/>
            <a:cxnLst/>
            <a:rect l="l" t="t" r="r" b="b"/>
            <a:pathLst>
              <a:path w="4114800" h="4114800">
                <a:moveTo>
                  <a:pt x="0" y="0"/>
                </a:moveTo>
                <a:lnTo>
                  <a:pt x="4114800" y="0"/>
                </a:lnTo>
                <a:lnTo>
                  <a:pt x="4114800" y="4114800"/>
                </a:lnTo>
                <a:lnTo>
                  <a:pt x="0" y="4114800"/>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fr-FR" sz="1200"/>
          </a:p>
        </p:txBody>
      </p:sp>
    </p:spTree>
    <p:extLst>
      <p:ext uri="{BB962C8B-B14F-4D97-AF65-F5344CB8AC3E}">
        <p14:creationId xmlns:p14="http://schemas.microsoft.com/office/powerpoint/2010/main" val="14649870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fade">
                                      <p:cBhvr>
                                        <p:cTn id="7"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FD489A-5B7F-92DB-D253-8F2F79AF5362}"/>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2A6F1E4C-818C-D47E-4657-264A1E81A2B4}"/>
              </a:ext>
            </a:extLst>
          </p:cNvPr>
          <p:cNvSpPr/>
          <p:nvPr/>
        </p:nvSpPr>
        <p:spPr>
          <a:xfrm>
            <a:off x="-1402992" y="-1340132"/>
            <a:ext cx="2572683" cy="2228587"/>
          </a:xfrm>
          <a:custGeom>
            <a:avLst/>
            <a:gdLst/>
            <a:ahLst/>
            <a:cxnLst/>
            <a:rect l="l" t="t" r="r" b="b"/>
            <a:pathLst>
              <a:path w="3859024" h="3342880">
                <a:moveTo>
                  <a:pt x="0" y="0"/>
                </a:moveTo>
                <a:lnTo>
                  <a:pt x="3859024" y="0"/>
                </a:lnTo>
                <a:lnTo>
                  <a:pt x="3859024" y="3342880"/>
                </a:lnTo>
                <a:lnTo>
                  <a:pt x="0" y="3342880"/>
                </a:lnTo>
                <a:lnTo>
                  <a:pt x="0" y="0"/>
                </a:lnTo>
                <a:close/>
              </a:path>
            </a:pathLst>
          </a:custGeom>
          <a:blipFill>
            <a:blip>
              <a:alphaModFix amt="5000"/>
              <a:extLst>
                <a:ext uri="{96DAC541-7B7A-43D3-8B79-37D633B846F1}">
                  <asvg:svgBlip xmlns:asvg="http://schemas.microsoft.com/office/drawing/2016/SVG/main" r:embed="rId2"/>
                </a:ext>
              </a:extLst>
            </a:blip>
            <a:stretch>
              <a:fillRect/>
            </a:stretch>
          </a:blipFill>
        </p:spPr>
        <p:txBody>
          <a:bodyPr/>
          <a:lstStyle/>
          <a:p>
            <a:endParaRPr lang="fr-FR" sz="1200"/>
          </a:p>
        </p:txBody>
      </p:sp>
      <p:sp>
        <p:nvSpPr>
          <p:cNvPr id="3" name="Freeform 3">
            <a:extLst>
              <a:ext uri="{FF2B5EF4-FFF2-40B4-BE49-F238E27FC236}">
                <a16:creationId xmlns:a16="http://schemas.microsoft.com/office/drawing/2014/main" id="{C7367CEA-429C-8FFB-7A38-440BAA72A84D}"/>
              </a:ext>
            </a:extLst>
          </p:cNvPr>
          <p:cNvSpPr/>
          <p:nvPr/>
        </p:nvSpPr>
        <p:spPr>
          <a:xfrm>
            <a:off x="11928532" y="-178499"/>
            <a:ext cx="526936" cy="356999"/>
          </a:xfrm>
          <a:custGeom>
            <a:avLst/>
            <a:gdLst/>
            <a:ahLst/>
            <a:cxnLst/>
            <a:rect l="l" t="t" r="r" b="b"/>
            <a:pathLst>
              <a:path w="790404" h="535499">
                <a:moveTo>
                  <a:pt x="0" y="0"/>
                </a:moveTo>
                <a:lnTo>
                  <a:pt x="790404" y="0"/>
                </a:lnTo>
                <a:lnTo>
                  <a:pt x="790404" y="535498"/>
                </a:lnTo>
                <a:lnTo>
                  <a:pt x="0" y="535498"/>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fr-FR" sz="1200"/>
          </a:p>
        </p:txBody>
      </p:sp>
      <p:sp>
        <p:nvSpPr>
          <p:cNvPr id="4" name="Freeform 4">
            <a:extLst>
              <a:ext uri="{FF2B5EF4-FFF2-40B4-BE49-F238E27FC236}">
                <a16:creationId xmlns:a16="http://schemas.microsoft.com/office/drawing/2014/main" id="{EEF6224B-2AFA-4B45-C8F5-B8C357ED80D6}"/>
              </a:ext>
            </a:extLst>
          </p:cNvPr>
          <p:cNvSpPr/>
          <p:nvPr/>
        </p:nvSpPr>
        <p:spPr>
          <a:xfrm rot="-10800000" flipV="1">
            <a:off x="11035645" y="6650511"/>
            <a:ext cx="1442850" cy="741264"/>
          </a:xfrm>
          <a:custGeom>
            <a:avLst/>
            <a:gdLst/>
            <a:ahLst/>
            <a:cxnLst/>
            <a:rect l="l" t="t" r="r" b="b"/>
            <a:pathLst>
              <a:path w="2164275" h="1111896">
                <a:moveTo>
                  <a:pt x="0" y="1111896"/>
                </a:moveTo>
                <a:lnTo>
                  <a:pt x="2164275" y="1111896"/>
                </a:lnTo>
                <a:lnTo>
                  <a:pt x="2164275" y="0"/>
                </a:lnTo>
                <a:lnTo>
                  <a:pt x="0" y="0"/>
                </a:lnTo>
                <a:lnTo>
                  <a:pt x="0" y="1111896"/>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fr-FR" sz="1200"/>
          </a:p>
        </p:txBody>
      </p:sp>
      <p:grpSp>
        <p:nvGrpSpPr>
          <p:cNvPr id="9" name="Group 9">
            <a:extLst>
              <a:ext uri="{FF2B5EF4-FFF2-40B4-BE49-F238E27FC236}">
                <a16:creationId xmlns:a16="http://schemas.microsoft.com/office/drawing/2014/main" id="{711EE31C-B3A3-07B2-680C-C5A35BAC5C4C}"/>
              </a:ext>
            </a:extLst>
          </p:cNvPr>
          <p:cNvGrpSpPr/>
          <p:nvPr/>
        </p:nvGrpSpPr>
        <p:grpSpPr>
          <a:xfrm>
            <a:off x="-1193224" y="5611636"/>
            <a:ext cx="2198143" cy="1889029"/>
            <a:chOff x="0" y="0"/>
            <a:chExt cx="812800" cy="698500"/>
          </a:xfrm>
        </p:grpSpPr>
        <p:sp>
          <p:nvSpPr>
            <p:cNvPr id="10" name="Freeform 10">
              <a:extLst>
                <a:ext uri="{FF2B5EF4-FFF2-40B4-BE49-F238E27FC236}">
                  <a16:creationId xmlns:a16="http://schemas.microsoft.com/office/drawing/2014/main" id="{42A77B46-C456-7743-A930-BB01B24CF194}"/>
                </a:ext>
              </a:extLst>
            </p:cNvPr>
            <p:cNvSpPr/>
            <p:nvPr/>
          </p:nvSpPr>
          <p:spPr>
            <a:xfrm>
              <a:off x="5700" y="0"/>
              <a:ext cx="801400" cy="698500"/>
            </a:xfrm>
            <a:custGeom>
              <a:avLst/>
              <a:gdLst/>
              <a:ahLst/>
              <a:cxnLst/>
              <a:rect l="l" t="t" r="r" b="b"/>
              <a:pathLst>
                <a:path w="801400" h="698500">
                  <a:moveTo>
                    <a:pt x="796473" y="367516"/>
                  </a:moveTo>
                  <a:lnTo>
                    <a:pt x="614527" y="680234"/>
                  </a:lnTo>
                  <a:cubicBezTo>
                    <a:pt x="607948" y="691543"/>
                    <a:pt x="595851" y="698500"/>
                    <a:pt x="582768" y="698500"/>
                  </a:cubicBezTo>
                  <a:lnTo>
                    <a:pt x="218632" y="698500"/>
                  </a:lnTo>
                  <a:cubicBezTo>
                    <a:pt x="205549" y="698500"/>
                    <a:pt x="193452" y="691543"/>
                    <a:pt x="186873" y="680234"/>
                  </a:cubicBezTo>
                  <a:lnTo>
                    <a:pt x="4927" y="367516"/>
                  </a:lnTo>
                  <a:cubicBezTo>
                    <a:pt x="-1642" y="356225"/>
                    <a:pt x="-1642" y="342275"/>
                    <a:pt x="4927" y="330984"/>
                  </a:cubicBezTo>
                  <a:lnTo>
                    <a:pt x="186873" y="18266"/>
                  </a:lnTo>
                  <a:cubicBezTo>
                    <a:pt x="193452" y="6957"/>
                    <a:pt x="205549" y="0"/>
                    <a:pt x="218632" y="0"/>
                  </a:cubicBezTo>
                  <a:lnTo>
                    <a:pt x="582768" y="0"/>
                  </a:lnTo>
                  <a:cubicBezTo>
                    <a:pt x="595851" y="0"/>
                    <a:pt x="607948" y="6957"/>
                    <a:pt x="614527" y="18266"/>
                  </a:cubicBezTo>
                  <a:lnTo>
                    <a:pt x="796473" y="330984"/>
                  </a:lnTo>
                  <a:cubicBezTo>
                    <a:pt x="803042" y="342275"/>
                    <a:pt x="803042" y="356225"/>
                    <a:pt x="796473" y="367516"/>
                  </a:cubicBezTo>
                  <a:close/>
                </a:path>
              </a:pathLst>
            </a:custGeom>
            <a:ln w="28575" cap="sq">
              <a:gradFill>
                <a:gsLst>
                  <a:gs pos="0">
                    <a:srgbClr val="FFFFFF">
                      <a:alpha val="100000"/>
                    </a:srgbClr>
                  </a:gs>
                  <a:gs pos="100000">
                    <a:srgbClr val="FFFFFF">
                      <a:alpha val="0"/>
                    </a:srgbClr>
                  </a:gs>
                </a:gsLst>
                <a:lin ang="5400000"/>
              </a:gradFill>
              <a:prstDash val="solid"/>
              <a:miter/>
            </a:ln>
          </p:spPr>
          <p:txBody>
            <a:bodyPr/>
            <a:lstStyle/>
            <a:p>
              <a:endParaRPr lang="fr-FR" sz="1200"/>
            </a:p>
          </p:txBody>
        </p:sp>
        <p:sp>
          <p:nvSpPr>
            <p:cNvPr id="11" name="TextBox 11">
              <a:extLst>
                <a:ext uri="{FF2B5EF4-FFF2-40B4-BE49-F238E27FC236}">
                  <a16:creationId xmlns:a16="http://schemas.microsoft.com/office/drawing/2014/main" id="{CFA92FC2-3C56-9D97-A9B2-58B1918A3A06}"/>
                </a:ext>
              </a:extLst>
            </p:cNvPr>
            <p:cNvSpPr txBox="1"/>
            <p:nvPr/>
          </p:nvSpPr>
          <p:spPr>
            <a:xfrm>
              <a:off x="114300" y="-47625"/>
              <a:ext cx="584200" cy="746125"/>
            </a:xfrm>
            <a:prstGeom prst="rect">
              <a:avLst/>
            </a:prstGeom>
          </p:spPr>
          <p:txBody>
            <a:bodyPr lIns="33867" tIns="33867" rIns="33867" bIns="33867" rtlCol="0" anchor="ctr"/>
            <a:lstStyle/>
            <a:p>
              <a:pPr algn="ctr">
                <a:lnSpc>
                  <a:spcPts val="1773"/>
                </a:lnSpc>
                <a:spcBef>
                  <a:spcPct val="0"/>
                </a:spcBef>
              </a:pPr>
              <a:endParaRPr sz="1200"/>
            </a:p>
          </p:txBody>
        </p:sp>
      </p:grpSp>
      <p:sp>
        <p:nvSpPr>
          <p:cNvPr id="12" name="Freeform 12">
            <a:extLst>
              <a:ext uri="{FF2B5EF4-FFF2-40B4-BE49-F238E27FC236}">
                <a16:creationId xmlns:a16="http://schemas.microsoft.com/office/drawing/2014/main" id="{1D8EFD72-CF6C-39C0-2422-8CEE1078B806}"/>
              </a:ext>
            </a:extLst>
          </p:cNvPr>
          <p:cNvSpPr/>
          <p:nvPr/>
        </p:nvSpPr>
        <p:spPr>
          <a:xfrm>
            <a:off x="-286904" y="6631461"/>
            <a:ext cx="3111403" cy="513298"/>
          </a:xfrm>
          <a:custGeom>
            <a:avLst/>
            <a:gdLst/>
            <a:ahLst/>
            <a:cxnLst/>
            <a:rect l="l" t="t" r="r" b="b"/>
            <a:pathLst>
              <a:path w="4667105" h="769947">
                <a:moveTo>
                  <a:pt x="0" y="0"/>
                </a:moveTo>
                <a:lnTo>
                  <a:pt x="4667105" y="0"/>
                </a:lnTo>
                <a:lnTo>
                  <a:pt x="4667105" y="769947"/>
                </a:lnTo>
                <a:lnTo>
                  <a:pt x="0" y="769947"/>
                </a:lnTo>
                <a:lnTo>
                  <a:pt x="0" y="0"/>
                </a:lnTo>
                <a:close/>
              </a:path>
            </a:pathLst>
          </a:custGeom>
          <a:blipFill>
            <a:blip>
              <a:extLst>
                <a:ext uri="{96DAC541-7B7A-43D3-8B79-37D633B846F1}">
                  <asvg:svgBlip xmlns:asvg="http://schemas.microsoft.com/office/drawing/2016/SVG/main" r:embed="rId5"/>
                </a:ext>
              </a:extLst>
            </a:blip>
            <a:stretch>
              <a:fillRect t="-376334" b="-107851"/>
            </a:stretch>
          </a:blipFill>
        </p:spPr>
        <p:txBody>
          <a:bodyPr/>
          <a:lstStyle/>
          <a:p>
            <a:endParaRPr lang="fr-FR" sz="1200"/>
          </a:p>
        </p:txBody>
      </p:sp>
      <p:sp>
        <p:nvSpPr>
          <p:cNvPr id="13" name="TextBox 13">
            <a:extLst>
              <a:ext uri="{FF2B5EF4-FFF2-40B4-BE49-F238E27FC236}">
                <a16:creationId xmlns:a16="http://schemas.microsoft.com/office/drawing/2014/main" id="{B7620B2B-EB2C-A84E-26AA-2690A36FB3A5}"/>
              </a:ext>
            </a:extLst>
          </p:cNvPr>
          <p:cNvSpPr txBox="1"/>
          <p:nvPr/>
        </p:nvSpPr>
        <p:spPr>
          <a:xfrm>
            <a:off x="3427030" y="1896750"/>
            <a:ext cx="5173946" cy="514115"/>
          </a:xfrm>
          <a:prstGeom prst="rect">
            <a:avLst/>
          </a:prstGeom>
        </p:spPr>
        <p:txBody>
          <a:bodyPr lIns="0" tIns="0" rIns="0" bIns="0" rtlCol="0" anchor="t">
            <a:spAutoFit/>
          </a:bodyPr>
          <a:lstStyle/>
          <a:p>
            <a:pPr algn="ctr">
              <a:lnSpc>
                <a:spcPts val="2053"/>
              </a:lnSpc>
            </a:pPr>
            <a:r>
              <a:rPr lang="en-US" sz="1467" b="1">
                <a:solidFill>
                  <a:srgbClr val="F8FAFF"/>
                </a:solidFill>
                <a:latin typeface="Times New Roman MT Bold"/>
                <a:ea typeface="Times New Roman MT Bold"/>
                <a:cs typeface="Times New Roman MT Bold"/>
                <a:sym typeface="Times New Roman MT Bold"/>
              </a:rPr>
              <a:t>Présentation générale du programme de remédiation intensive</a:t>
            </a:r>
          </a:p>
        </p:txBody>
      </p:sp>
      <p:sp>
        <p:nvSpPr>
          <p:cNvPr id="16" name="Rectangle 15">
            <a:extLst>
              <a:ext uri="{FF2B5EF4-FFF2-40B4-BE49-F238E27FC236}">
                <a16:creationId xmlns:a16="http://schemas.microsoft.com/office/drawing/2014/main" id="{6A0EDA00-F753-50C9-DC8D-A3FDFDCF5EA2}"/>
              </a:ext>
            </a:extLst>
          </p:cNvPr>
          <p:cNvSpPr/>
          <p:nvPr/>
        </p:nvSpPr>
        <p:spPr>
          <a:xfrm>
            <a:off x="-101600" y="-48974"/>
            <a:ext cx="12446000" cy="1156679"/>
          </a:xfrm>
          <a:prstGeom prst="rect">
            <a:avLst/>
          </a:prstGeom>
          <a:gradFill>
            <a:gsLst>
              <a:gs pos="0">
                <a:srgbClr val="1A3057"/>
              </a:gs>
              <a:gs pos="100000">
                <a:srgbClr val="2C4F8C"/>
              </a:gs>
            </a:gsLst>
            <a:lin ang="0" scaled="0"/>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09630" rtl="1"/>
            <a:endParaRPr lang="fr-FR" sz="1200"/>
          </a:p>
        </p:txBody>
      </p:sp>
      <p:sp>
        <p:nvSpPr>
          <p:cNvPr id="5" name="Freeform 14">
            <a:extLst>
              <a:ext uri="{FF2B5EF4-FFF2-40B4-BE49-F238E27FC236}">
                <a16:creationId xmlns:a16="http://schemas.microsoft.com/office/drawing/2014/main" id="{A8477405-F477-0F5D-44CC-EE148F25D2C1}"/>
              </a:ext>
            </a:extLst>
          </p:cNvPr>
          <p:cNvSpPr/>
          <p:nvPr/>
        </p:nvSpPr>
        <p:spPr>
          <a:xfrm rot="-10800000">
            <a:off x="7354395" y="493932"/>
            <a:ext cx="4574137" cy="789045"/>
          </a:xfrm>
          <a:custGeom>
            <a:avLst/>
            <a:gdLst/>
            <a:ahLst/>
            <a:cxnLst/>
            <a:rect l="l" t="t" r="r" b="b"/>
            <a:pathLst>
              <a:path w="9738946" h="1826052">
                <a:moveTo>
                  <a:pt x="0" y="0"/>
                </a:moveTo>
                <a:lnTo>
                  <a:pt x="9738946" y="0"/>
                </a:lnTo>
                <a:lnTo>
                  <a:pt x="9738946" y="1826053"/>
                </a:lnTo>
                <a:lnTo>
                  <a:pt x="0" y="1826053"/>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fr-FR" sz="1050"/>
          </a:p>
        </p:txBody>
      </p:sp>
      <p:sp>
        <p:nvSpPr>
          <p:cNvPr id="6" name="TextBox 15">
            <a:extLst>
              <a:ext uri="{FF2B5EF4-FFF2-40B4-BE49-F238E27FC236}">
                <a16:creationId xmlns:a16="http://schemas.microsoft.com/office/drawing/2014/main" id="{C302BEE5-78CE-35BB-8DEC-CF919A451436}"/>
              </a:ext>
            </a:extLst>
          </p:cNvPr>
          <p:cNvSpPr txBox="1"/>
          <p:nvPr/>
        </p:nvSpPr>
        <p:spPr>
          <a:xfrm>
            <a:off x="8058168" y="491543"/>
            <a:ext cx="2668497" cy="627095"/>
          </a:xfrm>
          <a:prstGeom prst="rect">
            <a:avLst/>
          </a:prstGeom>
        </p:spPr>
        <p:txBody>
          <a:bodyPr wrap="square" lIns="0" tIns="0" rIns="0" bIns="0" rtlCol="0" anchor="t">
            <a:spAutoFit/>
          </a:bodyPr>
          <a:lstStyle/>
          <a:p>
            <a:pPr algn="ctr" rtl="1">
              <a:lnSpc>
                <a:spcPts val="4568"/>
              </a:lnSpc>
            </a:pPr>
            <a:r>
              <a:rPr lang="ar-MA" sz="4400" b="1" dirty="0">
                <a:solidFill>
                  <a:srgbClr val="3D1A00"/>
                </a:solidFill>
                <a:latin typeface="Microsoft Uighur" panose="02000000000000000000" pitchFamily="2" charset="-78"/>
                <a:ea typeface="IBM Plex Sans Arabic Bold"/>
                <a:cs typeface="Microsoft Uighur" panose="02000000000000000000" pitchFamily="2" charset="-78"/>
                <a:sym typeface="IBM Plex Sans Arabic Bold"/>
                <a:rtl/>
              </a:rPr>
              <a:t>الورشة الثالثة</a:t>
            </a:r>
            <a:endParaRPr lang="ar-EG" sz="4400" b="1" dirty="0">
              <a:solidFill>
                <a:srgbClr val="3D1A00"/>
              </a:solidFill>
              <a:latin typeface="Microsoft Uighur" panose="02000000000000000000" pitchFamily="2" charset="-78"/>
              <a:ea typeface="IBM Plex Sans Arabic Bold"/>
              <a:cs typeface="Microsoft Uighur" panose="02000000000000000000" pitchFamily="2" charset="-78"/>
              <a:sym typeface="IBM Plex Sans Arabic Bold"/>
              <a:rtl/>
            </a:endParaRPr>
          </a:p>
        </p:txBody>
      </p:sp>
      <p:sp>
        <p:nvSpPr>
          <p:cNvPr id="7" name="Freeform 14">
            <a:extLst>
              <a:ext uri="{FF2B5EF4-FFF2-40B4-BE49-F238E27FC236}">
                <a16:creationId xmlns:a16="http://schemas.microsoft.com/office/drawing/2014/main" id="{EAA00950-2264-C782-6751-066CDB7B622D}"/>
              </a:ext>
            </a:extLst>
          </p:cNvPr>
          <p:cNvSpPr/>
          <p:nvPr/>
        </p:nvSpPr>
        <p:spPr>
          <a:xfrm>
            <a:off x="-1177809" y="1604228"/>
            <a:ext cx="13106341" cy="4887524"/>
          </a:xfrm>
          <a:custGeom>
            <a:avLst/>
            <a:gdLst/>
            <a:ahLst/>
            <a:cxnLst/>
            <a:rect l="l" t="t" r="r" b="b"/>
            <a:pathLst>
              <a:path w="9738946" h="1826052">
                <a:moveTo>
                  <a:pt x="0" y="0"/>
                </a:moveTo>
                <a:lnTo>
                  <a:pt x="9738946" y="0"/>
                </a:lnTo>
                <a:lnTo>
                  <a:pt x="9738946" y="1826053"/>
                </a:lnTo>
                <a:lnTo>
                  <a:pt x="0" y="1826053"/>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fr-FR" sz="1050" dirty="0"/>
          </a:p>
        </p:txBody>
      </p:sp>
      <p:sp>
        <p:nvSpPr>
          <p:cNvPr id="8" name="TextBox 15">
            <a:extLst>
              <a:ext uri="{FF2B5EF4-FFF2-40B4-BE49-F238E27FC236}">
                <a16:creationId xmlns:a16="http://schemas.microsoft.com/office/drawing/2014/main" id="{AD96EC5F-0C9E-FB60-1715-35E98B482430}"/>
              </a:ext>
            </a:extLst>
          </p:cNvPr>
          <p:cNvSpPr txBox="1"/>
          <p:nvPr/>
        </p:nvSpPr>
        <p:spPr>
          <a:xfrm>
            <a:off x="1766477" y="2569624"/>
            <a:ext cx="9427124" cy="2381421"/>
          </a:xfrm>
          <a:prstGeom prst="rect">
            <a:avLst/>
          </a:prstGeom>
        </p:spPr>
        <p:txBody>
          <a:bodyPr wrap="square" lIns="0" tIns="0" rIns="0" bIns="0" rtlCol="0" anchor="t">
            <a:spAutoFit/>
          </a:bodyPr>
          <a:lstStyle/>
          <a:p>
            <a:pPr marL="571500" indent="-571500" algn="r" rtl="1">
              <a:lnSpc>
                <a:spcPts val="4568"/>
              </a:lnSpc>
              <a:buFontTx/>
              <a:buChar char="-"/>
            </a:pPr>
            <a:r>
              <a:rPr lang="ar-MA" sz="4400" b="1" dirty="0">
                <a:solidFill>
                  <a:srgbClr val="3D1A00"/>
                </a:solidFill>
                <a:latin typeface="Microsoft Uighur" panose="02000000000000000000" pitchFamily="2" charset="-78"/>
                <a:ea typeface="IBM Plex Sans Arabic Bold"/>
                <a:cs typeface="Microsoft Uighur" panose="02000000000000000000" pitchFamily="2" charset="-78"/>
                <a:sym typeface="IBM Plex Sans Arabic Bold"/>
                <a:rtl/>
              </a:rPr>
              <a:t>لتقديم نشاط الطرح في نطاق الاعداد من 0 الى 9999. استعمل الأستاذ الخشيبات لنمذجة النشاط بواسطة المناولة. </a:t>
            </a:r>
          </a:p>
          <a:p>
            <a:pPr marL="571500" indent="-571500" algn="r" rtl="1">
              <a:lnSpc>
                <a:spcPts val="4568"/>
              </a:lnSpc>
              <a:buFontTx/>
              <a:buChar char="-"/>
            </a:pPr>
            <a:r>
              <a:rPr lang="ar-MA" sz="4400" b="1" dirty="0">
                <a:solidFill>
                  <a:srgbClr val="3D1A00"/>
                </a:solidFill>
                <a:latin typeface="Microsoft Uighur" panose="02000000000000000000" pitchFamily="2" charset="-78"/>
                <a:ea typeface="IBM Plex Sans Arabic Bold"/>
                <a:cs typeface="Microsoft Uighur" panose="02000000000000000000" pitchFamily="2" charset="-78"/>
                <a:sym typeface="IBM Plex Sans Arabic Bold"/>
                <a:rtl/>
              </a:rPr>
              <a:t>هل ما قامت به الأستاذ  صحيح ؟</a:t>
            </a:r>
            <a:endParaRPr lang="ar-EG" sz="4400" b="1" dirty="0">
              <a:solidFill>
                <a:srgbClr val="3D1A00"/>
              </a:solidFill>
              <a:latin typeface="Microsoft Uighur" panose="02000000000000000000" pitchFamily="2" charset="-78"/>
              <a:ea typeface="IBM Plex Sans Arabic Bold"/>
              <a:cs typeface="Microsoft Uighur" panose="02000000000000000000" pitchFamily="2" charset="-78"/>
              <a:sym typeface="IBM Plex Sans Arabic Bold"/>
              <a:rtl/>
            </a:endParaRPr>
          </a:p>
          <a:p>
            <a:pPr marL="571500" indent="-571500" algn="r" rtl="1">
              <a:lnSpc>
                <a:spcPts val="4568"/>
              </a:lnSpc>
              <a:buFontTx/>
              <a:buChar char="-"/>
            </a:pPr>
            <a:r>
              <a:rPr lang="ar-MA" sz="4400" b="1" dirty="0">
                <a:solidFill>
                  <a:srgbClr val="3D1A00"/>
                </a:solidFill>
                <a:latin typeface="Microsoft Uighur" panose="02000000000000000000" pitchFamily="2" charset="-78"/>
                <a:ea typeface="IBM Plex Sans Arabic Bold"/>
                <a:cs typeface="Microsoft Uighur" panose="02000000000000000000" pitchFamily="2" charset="-78"/>
                <a:sym typeface="IBM Plex Sans Arabic Bold"/>
                <a:rtl/>
              </a:rPr>
              <a:t>كيف يتم تقديم أنشطة الأعداد في مختلف نطاقات الأعداد؟ </a:t>
            </a:r>
          </a:p>
        </p:txBody>
      </p:sp>
    </p:spTree>
    <p:extLst>
      <p:ext uri="{BB962C8B-B14F-4D97-AF65-F5344CB8AC3E}">
        <p14:creationId xmlns:p14="http://schemas.microsoft.com/office/powerpoint/2010/main" val="1838047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AutoShape 8"/>
          <p:cNvSpPr/>
          <p:nvPr/>
        </p:nvSpPr>
        <p:spPr>
          <a:xfrm>
            <a:off x="0" y="6197600"/>
            <a:ext cx="12192000" cy="0"/>
          </a:xfrm>
          <a:prstGeom prst="line">
            <a:avLst/>
          </a:prstGeom>
          <a:ln w="38100" cap="flat">
            <a:solidFill>
              <a:srgbClr val="FFFFFF"/>
            </a:solidFill>
            <a:prstDash val="solid"/>
            <a:headEnd type="none" w="sm" len="sm"/>
            <a:tailEnd type="none" w="sm" len="sm"/>
          </a:ln>
        </p:spPr>
        <p:txBody>
          <a:bodyPr/>
          <a:lstStyle/>
          <a:p>
            <a:endParaRPr lang="fr-FR" sz="1200"/>
          </a:p>
        </p:txBody>
      </p:sp>
      <p:sp>
        <p:nvSpPr>
          <p:cNvPr id="9" name="AutoShape 9"/>
          <p:cNvSpPr/>
          <p:nvPr/>
        </p:nvSpPr>
        <p:spPr>
          <a:xfrm flipV="1">
            <a:off x="704850" y="0"/>
            <a:ext cx="0" cy="6172200"/>
          </a:xfrm>
          <a:prstGeom prst="line">
            <a:avLst/>
          </a:prstGeom>
          <a:ln w="38100" cap="flat">
            <a:solidFill>
              <a:srgbClr val="FFFFFF"/>
            </a:solidFill>
            <a:prstDash val="solid"/>
            <a:headEnd type="none" w="sm" len="sm"/>
            <a:tailEnd type="none" w="sm" len="sm"/>
          </a:ln>
        </p:spPr>
        <p:txBody>
          <a:bodyPr/>
          <a:lstStyle/>
          <a:p>
            <a:pPr marL="0" algn="r" defTabSz="914400" rtl="1" eaLnBrk="1" latinLnBrk="0" hangingPunct="1"/>
            <a:endParaRPr lang="fr-FR" sz="1200"/>
          </a:p>
        </p:txBody>
      </p:sp>
      <p:sp>
        <p:nvSpPr>
          <p:cNvPr id="10" name="AutoShape 10"/>
          <p:cNvSpPr/>
          <p:nvPr/>
        </p:nvSpPr>
        <p:spPr>
          <a:xfrm flipH="1" flipV="1">
            <a:off x="11487150" y="0"/>
            <a:ext cx="0" cy="6184900"/>
          </a:xfrm>
          <a:prstGeom prst="line">
            <a:avLst/>
          </a:prstGeom>
          <a:ln w="38100" cap="flat">
            <a:solidFill>
              <a:srgbClr val="FFFFFF"/>
            </a:solidFill>
            <a:prstDash val="solid"/>
            <a:headEnd type="none" w="sm" len="sm"/>
            <a:tailEnd type="none" w="sm" len="sm"/>
          </a:ln>
        </p:spPr>
        <p:txBody>
          <a:bodyPr/>
          <a:lstStyle/>
          <a:p>
            <a:endParaRPr lang="fr-FR" sz="1200"/>
          </a:p>
        </p:txBody>
      </p:sp>
      <p:sp>
        <p:nvSpPr>
          <p:cNvPr id="30" name="Freeform 14">
            <a:extLst>
              <a:ext uri="{FF2B5EF4-FFF2-40B4-BE49-F238E27FC236}">
                <a16:creationId xmlns:a16="http://schemas.microsoft.com/office/drawing/2014/main" id="{BA165EA5-73CE-644B-F8F6-DB1402743A3A}"/>
              </a:ext>
            </a:extLst>
          </p:cNvPr>
          <p:cNvSpPr/>
          <p:nvPr/>
        </p:nvSpPr>
        <p:spPr>
          <a:xfrm>
            <a:off x="9307121" y="2666331"/>
            <a:ext cx="1955687" cy="1305971"/>
          </a:xfrm>
          <a:custGeom>
            <a:avLst/>
            <a:gdLst/>
            <a:ahLst/>
            <a:cxnLst/>
            <a:rect l="l" t="t" r="r" b="b"/>
            <a:pathLst>
              <a:path w="2179646" h="1958957">
                <a:moveTo>
                  <a:pt x="0" y="0"/>
                </a:moveTo>
                <a:lnTo>
                  <a:pt x="2179646" y="0"/>
                </a:lnTo>
                <a:lnTo>
                  <a:pt x="2179646" y="1958957"/>
                </a:lnTo>
                <a:lnTo>
                  <a:pt x="0" y="1958957"/>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pPr algn="r" defTabSz="609630" rtl="1"/>
            <a:endParaRPr lang="fr-FR" sz="1600"/>
          </a:p>
        </p:txBody>
      </p:sp>
      <p:sp>
        <p:nvSpPr>
          <p:cNvPr id="31" name="TextBox 21">
            <a:extLst>
              <a:ext uri="{FF2B5EF4-FFF2-40B4-BE49-F238E27FC236}">
                <a16:creationId xmlns:a16="http://schemas.microsoft.com/office/drawing/2014/main" id="{7E5B5350-4E12-FF06-855F-36203C9E57F8}"/>
              </a:ext>
            </a:extLst>
          </p:cNvPr>
          <p:cNvSpPr txBox="1"/>
          <p:nvPr/>
        </p:nvSpPr>
        <p:spPr>
          <a:xfrm>
            <a:off x="9451278" y="3277925"/>
            <a:ext cx="1807410" cy="594393"/>
          </a:xfrm>
          <a:prstGeom prst="rect">
            <a:avLst/>
          </a:prstGeom>
        </p:spPr>
        <p:txBody>
          <a:bodyPr wrap="square" lIns="0" tIns="0" rIns="0" bIns="0" rtlCol="0" anchor="t">
            <a:spAutoFit/>
          </a:bodyPr>
          <a:lstStyle/>
          <a:p>
            <a:pPr marL="161321" lvl="1" algn="ctr" rtl="1">
              <a:lnSpc>
                <a:spcPts val="2092"/>
              </a:lnSpc>
            </a:pPr>
            <a:r>
              <a:rPr lang="ar-EG" sz="3200" dirty="0">
                <a:latin typeface="Microsoft Uighur" panose="02000000000000000000" pitchFamily="2" charset="-78"/>
                <a:ea typeface="IBM Plex Sans Arabic"/>
                <a:cs typeface="Microsoft Uighur" panose="02000000000000000000" pitchFamily="2" charset="-78"/>
                <a:sym typeface="IBM Plex Sans Arabic"/>
                <a:rtl/>
              </a:rPr>
              <a:t>جدول الجمع (شفهيا)</a:t>
            </a:r>
            <a:endParaRPr lang="ar-MA" sz="3200" dirty="0">
              <a:latin typeface="Microsoft Uighur" panose="02000000000000000000" pitchFamily="2" charset="-78"/>
              <a:ea typeface="IBM Plex Sans Arabic"/>
              <a:cs typeface="Microsoft Uighur" panose="02000000000000000000" pitchFamily="2" charset="-78"/>
              <a:sym typeface="IBM Plex Sans Arabic"/>
              <a:rtl/>
            </a:endParaRPr>
          </a:p>
        </p:txBody>
      </p:sp>
      <p:sp>
        <p:nvSpPr>
          <p:cNvPr id="42" name="Freeform 14">
            <a:extLst>
              <a:ext uri="{FF2B5EF4-FFF2-40B4-BE49-F238E27FC236}">
                <a16:creationId xmlns:a16="http://schemas.microsoft.com/office/drawing/2014/main" id="{1983E45C-1287-A60B-E708-00FBEACAFBBE}"/>
              </a:ext>
            </a:extLst>
          </p:cNvPr>
          <p:cNvSpPr/>
          <p:nvPr/>
        </p:nvSpPr>
        <p:spPr>
          <a:xfrm>
            <a:off x="6751352" y="2666331"/>
            <a:ext cx="1955687" cy="1305971"/>
          </a:xfrm>
          <a:custGeom>
            <a:avLst/>
            <a:gdLst/>
            <a:ahLst/>
            <a:cxnLst/>
            <a:rect l="l" t="t" r="r" b="b"/>
            <a:pathLst>
              <a:path w="2179646" h="1958957">
                <a:moveTo>
                  <a:pt x="0" y="0"/>
                </a:moveTo>
                <a:lnTo>
                  <a:pt x="2179646" y="0"/>
                </a:lnTo>
                <a:lnTo>
                  <a:pt x="2179646" y="1958957"/>
                </a:lnTo>
                <a:lnTo>
                  <a:pt x="0" y="1958957"/>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pPr algn="r" defTabSz="609630" rtl="1"/>
            <a:endParaRPr lang="fr-FR" sz="1600"/>
          </a:p>
        </p:txBody>
      </p:sp>
      <p:sp>
        <p:nvSpPr>
          <p:cNvPr id="43" name="TextBox 21">
            <a:extLst>
              <a:ext uri="{FF2B5EF4-FFF2-40B4-BE49-F238E27FC236}">
                <a16:creationId xmlns:a16="http://schemas.microsoft.com/office/drawing/2014/main" id="{302EE62F-6886-9257-8F9A-961E18BE3572}"/>
              </a:ext>
            </a:extLst>
          </p:cNvPr>
          <p:cNvSpPr txBox="1"/>
          <p:nvPr/>
        </p:nvSpPr>
        <p:spPr>
          <a:xfrm>
            <a:off x="6853989" y="3271702"/>
            <a:ext cx="1978656" cy="594393"/>
          </a:xfrm>
          <a:prstGeom prst="rect">
            <a:avLst/>
          </a:prstGeom>
        </p:spPr>
        <p:txBody>
          <a:bodyPr wrap="square" lIns="0" tIns="0" rIns="0" bIns="0" rtlCol="0" anchor="t">
            <a:spAutoFit/>
          </a:bodyPr>
          <a:lstStyle/>
          <a:p>
            <a:pPr marL="161321" lvl="1" algn="ctr" rtl="1">
              <a:lnSpc>
                <a:spcPts val="2092"/>
              </a:lnSpc>
            </a:pPr>
            <a:r>
              <a:rPr lang="ar-EG" sz="3200" dirty="0">
                <a:latin typeface="Microsoft Uighur" panose="02000000000000000000" pitchFamily="2" charset="-78"/>
                <a:ea typeface="IBM Plex Sans Arabic"/>
                <a:cs typeface="Microsoft Uighur" panose="02000000000000000000" pitchFamily="2" charset="-78"/>
                <a:sym typeface="IBM Plex Sans Arabic"/>
                <a:rtl/>
              </a:rPr>
              <a:t>جدول الطرح (شفهيا)</a:t>
            </a:r>
            <a:endParaRPr lang="ar-MA" sz="3200" dirty="0">
              <a:latin typeface="Microsoft Uighur" panose="02000000000000000000" pitchFamily="2" charset="-78"/>
              <a:ea typeface="IBM Plex Sans Arabic"/>
              <a:cs typeface="Microsoft Uighur" panose="02000000000000000000" pitchFamily="2" charset="-78"/>
              <a:sym typeface="IBM Plex Sans Arabic"/>
              <a:rtl/>
            </a:endParaRPr>
          </a:p>
        </p:txBody>
      </p:sp>
      <p:sp>
        <p:nvSpPr>
          <p:cNvPr id="44" name="Freeform 14">
            <a:extLst>
              <a:ext uri="{FF2B5EF4-FFF2-40B4-BE49-F238E27FC236}">
                <a16:creationId xmlns:a16="http://schemas.microsoft.com/office/drawing/2014/main" id="{A5E0FD86-7515-4162-6FA8-A9F7F61BF9C5}"/>
              </a:ext>
            </a:extLst>
          </p:cNvPr>
          <p:cNvSpPr/>
          <p:nvPr/>
        </p:nvSpPr>
        <p:spPr>
          <a:xfrm>
            <a:off x="4195583" y="2666331"/>
            <a:ext cx="1955687" cy="1305971"/>
          </a:xfrm>
          <a:custGeom>
            <a:avLst/>
            <a:gdLst/>
            <a:ahLst/>
            <a:cxnLst/>
            <a:rect l="l" t="t" r="r" b="b"/>
            <a:pathLst>
              <a:path w="2179646" h="1958957">
                <a:moveTo>
                  <a:pt x="0" y="0"/>
                </a:moveTo>
                <a:lnTo>
                  <a:pt x="2179646" y="0"/>
                </a:lnTo>
                <a:lnTo>
                  <a:pt x="2179646" y="1958957"/>
                </a:lnTo>
                <a:lnTo>
                  <a:pt x="0" y="1958957"/>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pPr algn="r" defTabSz="609630" rtl="1"/>
            <a:endParaRPr lang="fr-FR" sz="1600"/>
          </a:p>
        </p:txBody>
      </p:sp>
      <p:sp>
        <p:nvSpPr>
          <p:cNvPr id="45" name="TextBox 21">
            <a:extLst>
              <a:ext uri="{FF2B5EF4-FFF2-40B4-BE49-F238E27FC236}">
                <a16:creationId xmlns:a16="http://schemas.microsoft.com/office/drawing/2014/main" id="{2A4CAA0A-5431-6D34-FE3A-7DB9479BB926}"/>
              </a:ext>
            </a:extLst>
          </p:cNvPr>
          <p:cNvSpPr txBox="1"/>
          <p:nvPr/>
        </p:nvSpPr>
        <p:spPr>
          <a:xfrm>
            <a:off x="4275251" y="3198947"/>
            <a:ext cx="1978656" cy="594393"/>
          </a:xfrm>
          <a:prstGeom prst="rect">
            <a:avLst/>
          </a:prstGeom>
        </p:spPr>
        <p:txBody>
          <a:bodyPr wrap="square" lIns="0" tIns="0" rIns="0" bIns="0" rtlCol="0" anchor="t">
            <a:spAutoFit/>
          </a:bodyPr>
          <a:lstStyle/>
          <a:p>
            <a:pPr marL="161321" lvl="1" algn="ctr" rtl="1">
              <a:lnSpc>
                <a:spcPts val="2092"/>
              </a:lnSpc>
            </a:pPr>
            <a:r>
              <a:rPr lang="ar-MA" sz="3200" dirty="0">
                <a:latin typeface="Microsoft Uighur" panose="02000000000000000000" pitchFamily="2" charset="-78"/>
                <a:ea typeface="IBM Plex Sans Arabic"/>
                <a:cs typeface="Microsoft Uighur" panose="02000000000000000000" pitchFamily="2" charset="-78"/>
                <a:sym typeface="IBM Plex Sans Arabic"/>
                <a:rtl/>
              </a:rPr>
              <a:t>الخريطة الذهنية</a:t>
            </a:r>
          </a:p>
          <a:p>
            <a:pPr marL="161321" lvl="1" algn="ctr" rtl="1">
              <a:lnSpc>
                <a:spcPts val="2092"/>
              </a:lnSpc>
            </a:pPr>
            <a:r>
              <a:rPr lang="ar-MA" sz="3200" dirty="0">
                <a:latin typeface="Microsoft Uighur" panose="02000000000000000000" pitchFamily="2" charset="-78"/>
                <a:ea typeface="IBM Plex Sans Arabic"/>
                <a:cs typeface="Microsoft Uighur" panose="02000000000000000000" pitchFamily="2" charset="-78"/>
                <a:sym typeface="IBM Plex Sans Arabic"/>
                <a:rtl/>
              </a:rPr>
              <a:t> (عائلة العدد)</a:t>
            </a:r>
          </a:p>
        </p:txBody>
      </p:sp>
      <p:sp>
        <p:nvSpPr>
          <p:cNvPr id="46" name="Freeform 14">
            <a:extLst>
              <a:ext uri="{FF2B5EF4-FFF2-40B4-BE49-F238E27FC236}">
                <a16:creationId xmlns:a16="http://schemas.microsoft.com/office/drawing/2014/main" id="{5D3518EC-1CCC-44A3-44DB-6E98BD587B5A}"/>
              </a:ext>
            </a:extLst>
          </p:cNvPr>
          <p:cNvSpPr/>
          <p:nvPr/>
        </p:nvSpPr>
        <p:spPr>
          <a:xfrm>
            <a:off x="1639814" y="2645635"/>
            <a:ext cx="1955687" cy="1305971"/>
          </a:xfrm>
          <a:custGeom>
            <a:avLst/>
            <a:gdLst/>
            <a:ahLst/>
            <a:cxnLst/>
            <a:rect l="l" t="t" r="r" b="b"/>
            <a:pathLst>
              <a:path w="2179646" h="1958957">
                <a:moveTo>
                  <a:pt x="0" y="0"/>
                </a:moveTo>
                <a:lnTo>
                  <a:pt x="2179646" y="0"/>
                </a:lnTo>
                <a:lnTo>
                  <a:pt x="2179646" y="1958957"/>
                </a:lnTo>
                <a:lnTo>
                  <a:pt x="0" y="1958957"/>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pPr marL="0" algn="l" defTabSz="609630" rtl="0" eaLnBrk="1" latinLnBrk="0" hangingPunct="1"/>
            <a:endParaRPr lang="fr-FR" sz="1600"/>
          </a:p>
        </p:txBody>
      </p:sp>
      <p:sp>
        <p:nvSpPr>
          <p:cNvPr id="47" name="TextBox 21">
            <a:extLst>
              <a:ext uri="{FF2B5EF4-FFF2-40B4-BE49-F238E27FC236}">
                <a16:creationId xmlns:a16="http://schemas.microsoft.com/office/drawing/2014/main" id="{3D3A832E-D448-985B-0474-EBAFF6269C14}"/>
              </a:ext>
            </a:extLst>
          </p:cNvPr>
          <p:cNvSpPr txBox="1"/>
          <p:nvPr/>
        </p:nvSpPr>
        <p:spPr>
          <a:xfrm>
            <a:off x="1750844" y="3246713"/>
            <a:ext cx="1844657" cy="325089"/>
          </a:xfrm>
          <a:prstGeom prst="rect">
            <a:avLst/>
          </a:prstGeom>
        </p:spPr>
        <p:txBody>
          <a:bodyPr wrap="square" lIns="0" tIns="0" rIns="0" bIns="0" rtlCol="0" anchor="t">
            <a:spAutoFit/>
          </a:bodyPr>
          <a:lstStyle/>
          <a:p>
            <a:pPr marL="161321" lvl="1" algn="ctr" rtl="1">
              <a:lnSpc>
                <a:spcPts val="2092"/>
              </a:lnSpc>
            </a:pPr>
            <a:r>
              <a:rPr lang="ar-MA" sz="3200" dirty="0">
                <a:latin typeface="Microsoft Uighur" panose="02000000000000000000" pitchFamily="2" charset="-78"/>
                <a:ea typeface="IBM Plex Sans Arabic"/>
                <a:cs typeface="Microsoft Uighur" panose="02000000000000000000" pitchFamily="2" charset="-78"/>
                <a:sym typeface="IBM Plex Sans Arabic"/>
                <a:rtl/>
              </a:rPr>
              <a:t>جداول الضرب</a:t>
            </a:r>
          </a:p>
        </p:txBody>
      </p:sp>
      <p:sp>
        <p:nvSpPr>
          <p:cNvPr id="48" name="Freeform 14">
            <a:extLst>
              <a:ext uri="{FF2B5EF4-FFF2-40B4-BE49-F238E27FC236}">
                <a16:creationId xmlns:a16="http://schemas.microsoft.com/office/drawing/2014/main" id="{F05CC0F0-F9FA-ECD5-B7E5-F047BA8EDE6D}"/>
              </a:ext>
            </a:extLst>
          </p:cNvPr>
          <p:cNvSpPr/>
          <p:nvPr/>
        </p:nvSpPr>
        <p:spPr>
          <a:xfrm>
            <a:off x="9307121" y="4606548"/>
            <a:ext cx="1955687" cy="1305971"/>
          </a:xfrm>
          <a:custGeom>
            <a:avLst/>
            <a:gdLst/>
            <a:ahLst/>
            <a:cxnLst/>
            <a:rect l="l" t="t" r="r" b="b"/>
            <a:pathLst>
              <a:path w="2179646" h="1958957">
                <a:moveTo>
                  <a:pt x="0" y="0"/>
                </a:moveTo>
                <a:lnTo>
                  <a:pt x="2179646" y="0"/>
                </a:lnTo>
                <a:lnTo>
                  <a:pt x="2179646" y="1958957"/>
                </a:lnTo>
                <a:lnTo>
                  <a:pt x="0" y="1958957"/>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pPr algn="r" defTabSz="609630" rtl="1"/>
            <a:endParaRPr lang="fr-FR" sz="1600"/>
          </a:p>
        </p:txBody>
      </p:sp>
      <p:sp>
        <p:nvSpPr>
          <p:cNvPr id="49" name="TextBox 21">
            <a:extLst>
              <a:ext uri="{FF2B5EF4-FFF2-40B4-BE49-F238E27FC236}">
                <a16:creationId xmlns:a16="http://schemas.microsoft.com/office/drawing/2014/main" id="{99E82580-AA5B-7317-4F0F-2FD51715E4C1}"/>
              </a:ext>
            </a:extLst>
          </p:cNvPr>
          <p:cNvSpPr txBox="1"/>
          <p:nvPr/>
        </p:nvSpPr>
        <p:spPr>
          <a:xfrm>
            <a:off x="9560370" y="5229832"/>
            <a:ext cx="1589225" cy="594393"/>
          </a:xfrm>
          <a:prstGeom prst="rect">
            <a:avLst/>
          </a:prstGeom>
        </p:spPr>
        <p:txBody>
          <a:bodyPr wrap="square" lIns="0" tIns="0" rIns="0" bIns="0" rtlCol="0" anchor="t">
            <a:spAutoFit/>
          </a:bodyPr>
          <a:lstStyle/>
          <a:p>
            <a:pPr marL="161321" lvl="1" algn="ctr" rtl="1">
              <a:lnSpc>
                <a:spcPts val="2092"/>
              </a:lnSpc>
            </a:pPr>
            <a:r>
              <a:rPr lang="ar-MA" sz="3200" dirty="0">
                <a:solidFill>
                  <a:srgbClr val="000000"/>
                </a:solidFill>
                <a:latin typeface="Microsoft Uighur" panose="02000000000000000000" pitchFamily="2" charset="-78"/>
                <a:cs typeface="Microsoft Uighur" panose="02000000000000000000" pitchFamily="2" charset="-78"/>
                <a:sym typeface="Arial"/>
                <a:rtl/>
              </a:rPr>
              <a:t>لوحة قراءة الأعداد</a:t>
            </a:r>
          </a:p>
        </p:txBody>
      </p:sp>
      <p:sp>
        <p:nvSpPr>
          <p:cNvPr id="50" name="Freeform 14">
            <a:extLst>
              <a:ext uri="{FF2B5EF4-FFF2-40B4-BE49-F238E27FC236}">
                <a16:creationId xmlns:a16="http://schemas.microsoft.com/office/drawing/2014/main" id="{5D4CF054-C787-A45C-C83F-D59AEE8125DE}"/>
              </a:ext>
            </a:extLst>
          </p:cNvPr>
          <p:cNvSpPr/>
          <p:nvPr/>
        </p:nvSpPr>
        <p:spPr>
          <a:xfrm>
            <a:off x="6766592" y="4609290"/>
            <a:ext cx="1955687" cy="1305971"/>
          </a:xfrm>
          <a:custGeom>
            <a:avLst/>
            <a:gdLst/>
            <a:ahLst/>
            <a:cxnLst/>
            <a:rect l="l" t="t" r="r" b="b"/>
            <a:pathLst>
              <a:path w="2179646" h="1958957">
                <a:moveTo>
                  <a:pt x="0" y="0"/>
                </a:moveTo>
                <a:lnTo>
                  <a:pt x="2179646" y="0"/>
                </a:lnTo>
                <a:lnTo>
                  <a:pt x="2179646" y="1958957"/>
                </a:lnTo>
                <a:lnTo>
                  <a:pt x="0" y="1958957"/>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pPr algn="r" defTabSz="609630" rtl="1"/>
            <a:endParaRPr lang="fr-FR" sz="1600"/>
          </a:p>
        </p:txBody>
      </p:sp>
      <p:sp>
        <p:nvSpPr>
          <p:cNvPr id="51" name="TextBox 21">
            <a:extLst>
              <a:ext uri="{FF2B5EF4-FFF2-40B4-BE49-F238E27FC236}">
                <a16:creationId xmlns:a16="http://schemas.microsoft.com/office/drawing/2014/main" id="{C9BC3AF9-0882-2116-D202-7060FABDBE94}"/>
              </a:ext>
            </a:extLst>
          </p:cNvPr>
          <p:cNvSpPr txBox="1"/>
          <p:nvPr/>
        </p:nvSpPr>
        <p:spPr>
          <a:xfrm>
            <a:off x="6853989" y="5205812"/>
            <a:ext cx="1902456" cy="594393"/>
          </a:xfrm>
          <a:prstGeom prst="rect">
            <a:avLst/>
          </a:prstGeom>
        </p:spPr>
        <p:txBody>
          <a:bodyPr wrap="square" lIns="0" tIns="0" rIns="0" bIns="0" rtlCol="0" anchor="t">
            <a:spAutoFit/>
          </a:bodyPr>
          <a:lstStyle/>
          <a:p>
            <a:pPr marL="161321" lvl="1" algn="ctr" rtl="1">
              <a:lnSpc>
                <a:spcPts val="2092"/>
              </a:lnSpc>
            </a:pPr>
            <a:r>
              <a:rPr lang="ar-MA" sz="3200" dirty="0">
                <a:solidFill>
                  <a:srgbClr val="000000"/>
                </a:solidFill>
                <a:latin typeface="Microsoft Uighur" panose="02000000000000000000" pitchFamily="2" charset="-78"/>
                <a:cs typeface="Microsoft Uighur" panose="02000000000000000000" pitchFamily="2" charset="-78"/>
                <a:sym typeface="Arial"/>
                <a:rtl/>
              </a:rPr>
              <a:t>لوحة تفكيك الأعداد</a:t>
            </a:r>
          </a:p>
        </p:txBody>
      </p:sp>
      <p:sp>
        <p:nvSpPr>
          <p:cNvPr id="52" name="Freeform 14">
            <a:extLst>
              <a:ext uri="{FF2B5EF4-FFF2-40B4-BE49-F238E27FC236}">
                <a16:creationId xmlns:a16="http://schemas.microsoft.com/office/drawing/2014/main" id="{DA12305C-EA65-E46A-272B-2BD38D2E4E27}"/>
              </a:ext>
            </a:extLst>
          </p:cNvPr>
          <p:cNvSpPr/>
          <p:nvPr/>
        </p:nvSpPr>
        <p:spPr>
          <a:xfrm>
            <a:off x="4226063" y="4620589"/>
            <a:ext cx="1955687" cy="1305971"/>
          </a:xfrm>
          <a:custGeom>
            <a:avLst/>
            <a:gdLst/>
            <a:ahLst/>
            <a:cxnLst/>
            <a:rect l="l" t="t" r="r" b="b"/>
            <a:pathLst>
              <a:path w="2179646" h="1958957">
                <a:moveTo>
                  <a:pt x="0" y="0"/>
                </a:moveTo>
                <a:lnTo>
                  <a:pt x="2179646" y="0"/>
                </a:lnTo>
                <a:lnTo>
                  <a:pt x="2179646" y="1958957"/>
                </a:lnTo>
                <a:lnTo>
                  <a:pt x="0" y="1958957"/>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pPr algn="r" defTabSz="609630" rtl="1"/>
            <a:endParaRPr lang="fr-FR" sz="1600"/>
          </a:p>
        </p:txBody>
      </p:sp>
      <p:sp>
        <p:nvSpPr>
          <p:cNvPr id="53" name="TextBox 21">
            <a:extLst>
              <a:ext uri="{FF2B5EF4-FFF2-40B4-BE49-F238E27FC236}">
                <a16:creationId xmlns:a16="http://schemas.microsoft.com/office/drawing/2014/main" id="{D7984FD9-5A52-C6A8-722D-21EEDE8ED458}"/>
              </a:ext>
            </a:extLst>
          </p:cNvPr>
          <p:cNvSpPr txBox="1"/>
          <p:nvPr/>
        </p:nvSpPr>
        <p:spPr>
          <a:xfrm>
            <a:off x="4290709" y="5217890"/>
            <a:ext cx="1925207" cy="594393"/>
          </a:xfrm>
          <a:prstGeom prst="rect">
            <a:avLst/>
          </a:prstGeom>
        </p:spPr>
        <p:txBody>
          <a:bodyPr wrap="square" lIns="0" tIns="0" rIns="0" bIns="0" rtlCol="0" anchor="t">
            <a:spAutoFit/>
          </a:bodyPr>
          <a:lstStyle/>
          <a:p>
            <a:pPr marL="161321" lvl="1" algn="ctr" rtl="1">
              <a:lnSpc>
                <a:spcPts val="2092"/>
              </a:lnSpc>
            </a:pPr>
            <a:r>
              <a:rPr lang="ar-MA" sz="3200" dirty="0">
                <a:solidFill>
                  <a:srgbClr val="000000"/>
                </a:solidFill>
                <a:latin typeface="Microsoft Uighur" panose="02000000000000000000" pitchFamily="2" charset="-78"/>
                <a:ea typeface="IBM Plex Sans Arabic"/>
                <a:cs typeface="Microsoft Uighur" panose="02000000000000000000" pitchFamily="2" charset="-78"/>
                <a:sym typeface="IBM Plex Sans Arabic"/>
                <a:rtl/>
              </a:rPr>
              <a:t>لعبة بطاقات الأعداد</a:t>
            </a:r>
          </a:p>
        </p:txBody>
      </p:sp>
      <p:sp>
        <p:nvSpPr>
          <p:cNvPr id="54" name="Freeform 14">
            <a:extLst>
              <a:ext uri="{FF2B5EF4-FFF2-40B4-BE49-F238E27FC236}">
                <a16:creationId xmlns:a16="http://schemas.microsoft.com/office/drawing/2014/main" id="{B03D21C5-FC0E-6CCF-7D33-F67AF4D465AC}"/>
              </a:ext>
            </a:extLst>
          </p:cNvPr>
          <p:cNvSpPr/>
          <p:nvPr/>
        </p:nvSpPr>
        <p:spPr>
          <a:xfrm>
            <a:off x="1685534" y="4654820"/>
            <a:ext cx="1955687" cy="1305971"/>
          </a:xfrm>
          <a:custGeom>
            <a:avLst/>
            <a:gdLst/>
            <a:ahLst/>
            <a:cxnLst/>
            <a:rect l="l" t="t" r="r" b="b"/>
            <a:pathLst>
              <a:path w="2179646" h="1958957">
                <a:moveTo>
                  <a:pt x="0" y="0"/>
                </a:moveTo>
                <a:lnTo>
                  <a:pt x="2179646" y="0"/>
                </a:lnTo>
                <a:lnTo>
                  <a:pt x="2179646" y="1958957"/>
                </a:lnTo>
                <a:lnTo>
                  <a:pt x="0" y="1958957"/>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pPr algn="r" defTabSz="609630" rtl="1"/>
            <a:endParaRPr lang="fr-FR" sz="1600"/>
          </a:p>
        </p:txBody>
      </p:sp>
      <p:sp>
        <p:nvSpPr>
          <p:cNvPr id="55" name="TextBox 21">
            <a:extLst>
              <a:ext uri="{FF2B5EF4-FFF2-40B4-BE49-F238E27FC236}">
                <a16:creationId xmlns:a16="http://schemas.microsoft.com/office/drawing/2014/main" id="{646548D2-BF85-92D1-35D2-107FBB0EC1A5}"/>
              </a:ext>
            </a:extLst>
          </p:cNvPr>
          <p:cNvSpPr txBox="1"/>
          <p:nvPr/>
        </p:nvSpPr>
        <p:spPr>
          <a:xfrm>
            <a:off x="1690939" y="5176922"/>
            <a:ext cx="1925207" cy="594393"/>
          </a:xfrm>
          <a:prstGeom prst="rect">
            <a:avLst/>
          </a:prstGeom>
        </p:spPr>
        <p:txBody>
          <a:bodyPr wrap="square" lIns="0" tIns="0" rIns="0" bIns="0" rtlCol="0" anchor="t">
            <a:spAutoFit/>
          </a:bodyPr>
          <a:lstStyle/>
          <a:p>
            <a:pPr marL="161321" lvl="1" algn="ctr" rtl="1">
              <a:lnSpc>
                <a:spcPts val="2092"/>
              </a:lnSpc>
            </a:pPr>
            <a:r>
              <a:rPr lang="ar-MA" sz="3200" dirty="0">
                <a:solidFill>
                  <a:srgbClr val="000000"/>
                </a:solidFill>
                <a:latin typeface="Microsoft Uighur" panose="02000000000000000000" pitchFamily="2" charset="-78"/>
                <a:ea typeface="IBM Plex Sans Arabic"/>
                <a:cs typeface="Microsoft Uighur" panose="02000000000000000000" pitchFamily="2" charset="-78"/>
                <a:sym typeface="IBM Plex Sans Arabic"/>
                <a:rtl/>
              </a:rPr>
              <a:t>الضرب باستخدام </a:t>
            </a:r>
          </a:p>
          <a:p>
            <a:pPr marL="161321" lvl="1" algn="ctr" rtl="1">
              <a:lnSpc>
                <a:spcPts val="2092"/>
              </a:lnSpc>
            </a:pPr>
            <a:r>
              <a:rPr lang="ar-MA" sz="3200" dirty="0">
                <a:solidFill>
                  <a:srgbClr val="000000"/>
                </a:solidFill>
                <a:latin typeface="Microsoft Uighur" panose="02000000000000000000" pitchFamily="2" charset="-78"/>
                <a:ea typeface="IBM Plex Sans Arabic"/>
                <a:cs typeface="Microsoft Uighur" panose="02000000000000000000" pitchFamily="2" charset="-78"/>
                <a:sym typeface="IBM Plex Sans Arabic"/>
                <a:rtl/>
              </a:rPr>
              <a:t>تقنية السلم</a:t>
            </a:r>
            <a:endParaRPr lang="ar-EG" sz="3200" dirty="0">
              <a:solidFill>
                <a:srgbClr val="000000"/>
              </a:solidFill>
              <a:latin typeface="Microsoft Uighur" panose="02000000000000000000" pitchFamily="2" charset="-78"/>
              <a:ea typeface="IBM Plex Sans Arabic"/>
              <a:cs typeface="Microsoft Uighur" panose="02000000000000000000" pitchFamily="2" charset="-78"/>
              <a:sym typeface="IBM Plex Sans Arabic"/>
              <a:rtl/>
            </a:endParaRPr>
          </a:p>
        </p:txBody>
      </p:sp>
      <p:sp>
        <p:nvSpPr>
          <p:cNvPr id="2" name="Rectangle 1">
            <a:extLst>
              <a:ext uri="{FF2B5EF4-FFF2-40B4-BE49-F238E27FC236}">
                <a16:creationId xmlns:a16="http://schemas.microsoft.com/office/drawing/2014/main" id="{FF60E0C0-7D06-E33F-C4EC-E583B87E80EF}"/>
              </a:ext>
            </a:extLst>
          </p:cNvPr>
          <p:cNvSpPr/>
          <p:nvPr/>
        </p:nvSpPr>
        <p:spPr>
          <a:xfrm>
            <a:off x="-106728" y="-72302"/>
            <a:ext cx="12446000" cy="1378220"/>
          </a:xfrm>
          <a:prstGeom prst="rect">
            <a:avLst/>
          </a:prstGeom>
          <a:solidFill>
            <a:srgbClr val="2C3C6A"/>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09630" rtl="1"/>
            <a:endParaRPr lang="fr-FR" sz="1200" dirty="0"/>
          </a:p>
        </p:txBody>
      </p:sp>
      <p:sp>
        <p:nvSpPr>
          <p:cNvPr id="4" name="Freeform 22">
            <a:extLst>
              <a:ext uri="{FF2B5EF4-FFF2-40B4-BE49-F238E27FC236}">
                <a16:creationId xmlns:a16="http://schemas.microsoft.com/office/drawing/2014/main" id="{5F3D5A21-A465-0C01-B4E8-285B2FB19BA7}"/>
              </a:ext>
            </a:extLst>
          </p:cNvPr>
          <p:cNvSpPr/>
          <p:nvPr/>
        </p:nvSpPr>
        <p:spPr>
          <a:xfrm rot="-10800000">
            <a:off x="-232417" y="699345"/>
            <a:ext cx="6891421" cy="1178859"/>
          </a:xfrm>
          <a:custGeom>
            <a:avLst/>
            <a:gdLst/>
            <a:ahLst/>
            <a:cxnLst/>
            <a:rect l="l" t="t" r="r" b="b"/>
            <a:pathLst>
              <a:path w="7315200" h="2176272">
                <a:moveTo>
                  <a:pt x="0" y="0"/>
                </a:moveTo>
                <a:lnTo>
                  <a:pt x="7315200" y="0"/>
                </a:lnTo>
                <a:lnTo>
                  <a:pt x="7315200" y="2176272"/>
                </a:lnTo>
                <a:lnTo>
                  <a:pt x="0" y="2176272"/>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pPr marL="0" algn="r" defTabSz="914400" rtl="1" eaLnBrk="1" latinLnBrk="0" hangingPunct="1"/>
            <a:endParaRPr lang="fr-FR"/>
          </a:p>
        </p:txBody>
      </p:sp>
      <p:sp>
        <p:nvSpPr>
          <p:cNvPr id="5" name="TextBox 34">
            <a:extLst>
              <a:ext uri="{FF2B5EF4-FFF2-40B4-BE49-F238E27FC236}">
                <a16:creationId xmlns:a16="http://schemas.microsoft.com/office/drawing/2014/main" id="{34CC657C-1042-595C-2D22-1668B0876A69}"/>
              </a:ext>
            </a:extLst>
          </p:cNvPr>
          <p:cNvSpPr txBox="1"/>
          <p:nvPr/>
        </p:nvSpPr>
        <p:spPr>
          <a:xfrm>
            <a:off x="171090" y="988729"/>
            <a:ext cx="6084405" cy="553998"/>
          </a:xfrm>
          <a:prstGeom prst="rect">
            <a:avLst/>
          </a:prstGeom>
        </p:spPr>
        <p:txBody>
          <a:bodyPr wrap="square" lIns="0" tIns="0" rIns="0" bIns="0" rtlCol="0" anchor="t">
            <a:spAutoFit/>
          </a:bodyPr>
          <a:lstStyle/>
          <a:p>
            <a:pPr algn="ctr" rtl="1">
              <a:spcBef>
                <a:spcPct val="0"/>
              </a:spcBef>
            </a:pPr>
            <a:r>
              <a:rPr lang="ar-EG" sz="3600" b="1" dirty="0">
                <a:solidFill>
                  <a:srgbClr val="000000"/>
                </a:solidFill>
                <a:latin typeface="Microsoft Uighur" panose="02000000000000000000" pitchFamily="2" charset="-78"/>
                <a:ea typeface="IBM Plex Sans Arabic Bold"/>
                <a:cs typeface="Microsoft Uighur" panose="02000000000000000000" pitchFamily="2" charset="-78"/>
                <a:sym typeface="IBM Plex Sans Arabic Bold"/>
                <a:rtl/>
              </a:rPr>
              <a:t>جرد </a:t>
            </a:r>
            <a:r>
              <a:rPr lang="ar-MA" sz="3600" b="1" dirty="0">
                <a:solidFill>
                  <a:srgbClr val="000000"/>
                </a:solidFill>
                <a:latin typeface="Microsoft Uighur" panose="02000000000000000000" pitchFamily="2" charset="-78"/>
                <a:ea typeface="IBM Plex Sans Arabic Bold"/>
                <a:cs typeface="Microsoft Uighur" panose="02000000000000000000" pitchFamily="2" charset="-78"/>
                <a:sym typeface="IBM Plex Sans Arabic Bold"/>
                <a:rtl/>
              </a:rPr>
              <a:t>أ</a:t>
            </a:r>
            <a:r>
              <a:rPr lang="ar-EG" sz="3600" b="1" dirty="0">
                <a:solidFill>
                  <a:srgbClr val="000000"/>
                </a:solidFill>
                <a:latin typeface="Microsoft Uighur" panose="02000000000000000000" pitchFamily="2" charset="-78"/>
                <a:ea typeface="IBM Plex Sans Arabic Bold"/>
                <a:cs typeface="Microsoft Uighur" panose="02000000000000000000" pitchFamily="2" charset="-78"/>
                <a:sym typeface="IBM Plex Sans Arabic Bold"/>
                <a:rtl/>
              </a:rPr>
              <a:t>نشطة </a:t>
            </a:r>
            <a:r>
              <a:rPr lang="ar-MA" sz="3600" b="1" dirty="0">
                <a:solidFill>
                  <a:srgbClr val="000000"/>
                </a:solidFill>
                <a:latin typeface="Microsoft Uighur" panose="02000000000000000000" pitchFamily="2" charset="-78"/>
                <a:ea typeface="IBM Plex Sans Arabic Bold"/>
                <a:cs typeface="Microsoft Uighur" panose="02000000000000000000" pitchFamily="2" charset="-78"/>
                <a:sym typeface="IBM Plex Sans Arabic Bold"/>
                <a:rtl/>
              </a:rPr>
              <a:t>الدعم </a:t>
            </a:r>
            <a:r>
              <a:rPr lang="ar-EG" sz="3600" b="1" dirty="0">
                <a:solidFill>
                  <a:srgbClr val="000000"/>
                </a:solidFill>
                <a:latin typeface="Microsoft Uighur" panose="02000000000000000000" pitchFamily="2" charset="-78"/>
                <a:ea typeface="IBM Plex Sans Arabic Bold"/>
                <a:cs typeface="Microsoft Uighur" panose="02000000000000000000" pitchFamily="2" charset="-78"/>
                <a:sym typeface="IBM Plex Sans Arabic Bold"/>
                <a:rtl/>
              </a:rPr>
              <a:t>المتعلقة بالأنشطة الاعتيادية</a:t>
            </a:r>
          </a:p>
        </p:txBody>
      </p:sp>
      <p:sp>
        <p:nvSpPr>
          <p:cNvPr id="6" name="Freeform 14">
            <a:extLst>
              <a:ext uri="{FF2B5EF4-FFF2-40B4-BE49-F238E27FC236}">
                <a16:creationId xmlns:a16="http://schemas.microsoft.com/office/drawing/2014/main" id="{C0542C66-3A19-B45E-A683-544C75FD9248}"/>
              </a:ext>
            </a:extLst>
          </p:cNvPr>
          <p:cNvSpPr/>
          <p:nvPr/>
        </p:nvSpPr>
        <p:spPr>
          <a:xfrm rot="-10800000">
            <a:off x="7354394" y="699343"/>
            <a:ext cx="4574137" cy="583633"/>
          </a:xfrm>
          <a:custGeom>
            <a:avLst/>
            <a:gdLst/>
            <a:ahLst/>
            <a:cxnLst/>
            <a:rect l="l" t="t" r="r" b="b"/>
            <a:pathLst>
              <a:path w="9738946" h="1826052">
                <a:moveTo>
                  <a:pt x="0" y="0"/>
                </a:moveTo>
                <a:lnTo>
                  <a:pt x="9738946" y="0"/>
                </a:lnTo>
                <a:lnTo>
                  <a:pt x="9738946" y="1826053"/>
                </a:lnTo>
                <a:lnTo>
                  <a:pt x="0" y="1826053"/>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fr-FR" sz="1050"/>
          </a:p>
        </p:txBody>
      </p:sp>
      <p:sp>
        <p:nvSpPr>
          <p:cNvPr id="7" name="TextBox 15">
            <a:extLst>
              <a:ext uri="{FF2B5EF4-FFF2-40B4-BE49-F238E27FC236}">
                <a16:creationId xmlns:a16="http://schemas.microsoft.com/office/drawing/2014/main" id="{AEA1A2CC-D302-80CE-9987-5EDE202EB29C}"/>
              </a:ext>
            </a:extLst>
          </p:cNvPr>
          <p:cNvSpPr txBox="1"/>
          <p:nvPr/>
        </p:nvSpPr>
        <p:spPr>
          <a:xfrm>
            <a:off x="8373926" y="626649"/>
            <a:ext cx="2372887" cy="627095"/>
          </a:xfrm>
          <a:prstGeom prst="rect">
            <a:avLst/>
          </a:prstGeom>
        </p:spPr>
        <p:txBody>
          <a:bodyPr wrap="square" lIns="0" tIns="0" rIns="0" bIns="0" rtlCol="0" anchor="t">
            <a:spAutoFit/>
          </a:bodyPr>
          <a:lstStyle/>
          <a:p>
            <a:pPr algn="ctr" rtl="1">
              <a:lnSpc>
                <a:spcPts val="4568"/>
              </a:lnSpc>
            </a:pPr>
            <a:r>
              <a:rPr lang="ar-MA" sz="4400" b="1" dirty="0">
                <a:solidFill>
                  <a:srgbClr val="3D1A00"/>
                </a:solidFill>
                <a:latin typeface="Microsoft Uighur" panose="02000000000000000000" pitchFamily="2" charset="-78"/>
                <a:ea typeface="IBM Plex Sans Arabic Bold"/>
                <a:cs typeface="Microsoft Uighur" panose="02000000000000000000" pitchFamily="2" charset="-78"/>
                <a:sym typeface="IBM Plex Sans Arabic Bold"/>
                <a:rtl/>
              </a:rPr>
              <a:t>تذكير بالأنشطة</a:t>
            </a:r>
            <a:endParaRPr lang="ar-EG" sz="4400" b="1" dirty="0">
              <a:solidFill>
                <a:srgbClr val="3D1A00"/>
              </a:solidFill>
              <a:latin typeface="Microsoft Uighur" panose="02000000000000000000" pitchFamily="2" charset="-78"/>
              <a:ea typeface="IBM Plex Sans Arabic Bold"/>
              <a:cs typeface="Microsoft Uighur" panose="02000000000000000000" pitchFamily="2" charset="-78"/>
              <a:sym typeface="IBM Plex Sans Arabic Bold"/>
              <a:rtl/>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BDA093-454C-5E20-21C2-8694DE71036A}"/>
            </a:ext>
          </a:extLst>
        </p:cNvPr>
        <p:cNvGrpSpPr/>
        <p:nvPr/>
      </p:nvGrpSpPr>
      <p:grpSpPr>
        <a:xfrm>
          <a:off x="0" y="0"/>
          <a:ext cx="0" cy="0"/>
          <a:chOff x="0" y="0"/>
          <a:chExt cx="0" cy="0"/>
        </a:xfrm>
      </p:grpSpPr>
      <p:sp>
        <p:nvSpPr>
          <p:cNvPr id="8" name="AutoShape 8">
            <a:extLst>
              <a:ext uri="{FF2B5EF4-FFF2-40B4-BE49-F238E27FC236}">
                <a16:creationId xmlns:a16="http://schemas.microsoft.com/office/drawing/2014/main" id="{0D2486E2-A0B7-B2D9-0D52-AAEB07A3EA3B}"/>
              </a:ext>
            </a:extLst>
          </p:cNvPr>
          <p:cNvSpPr/>
          <p:nvPr/>
        </p:nvSpPr>
        <p:spPr>
          <a:xfrm>
            <a:off x="0" y="6197600"/>
            <a:ext cx="12192000" cy="0"/>
          </a:xfrm>
          <a:prstGeom prst="line">
            <a:avLst/>
          </a:prstGeom>
          <a:ln w="38100" cap="flat">
            <a:solidFill>
              <a:srgbClr val="FFFFFF"/>
            </a:solidFill>
            <a:prstDash val="solid"/>
            <a:headEnd type="none" w="sm" len="sm"/>
            <a:tailEnd type="none" w="sm" len="sm"/>
          </a:ln>
        </p:spPr>
        <p:txBody>
          <a:bodyPr/>
          <a:lstStyle/>
          <a:p>
            <a:endParaRPr lang="fr-FR" sz="1200"/>
          </a:p>
        </p:txBody>
      </p:sp>
      <p:sp>
        <p:nvSpPr>
          <p:cNvPr id="9" name="AutoShape 9">
            <a:extLst>
              <a:ext uri="{FF2B5EF4-FFF2-40B4-BE49-F238E27FC236}">
                <a16:creationId xmlns:a16="http://schemas.microsoft.com/office/drawing/2014/main" id="{B3362761-F083-2F46-9A39-CD1CC2C9A406}"/>
              </a:ext>
            </a:extLst>
          </p:cNvPr>
          <p:cNvSpPr/>
          <p:nvPr/>
        </p:nvSpPr>
        <p:spPr>
          <a:xfrm flipV="1">
            <a:off x="704850" y="0"/>
            <a:ext cx="0" cy="6172200"/>
          </a:xfrm>
          <a:prstGeom prst="line">
            <a:avLst/>
          </a:prstGeom>
          <a:ln w="38100" cap="flat">
            <a:solidFill>
              <a:srgbClr val="FFFFFF"/>
            </a:solidFill>
            <a:prstDash val="solid"/>
            <a:headEnd type="none" w="sm" len="sm"/>
            <a:tailEnd type="none" w="sm" len="sm"/>
          </a:ln>
        </p:spPr>
        <p:txBody>
          <a:bodyPr/>
          <a:lstStyle/>
          <a:p>
            <a:endParaRPr lang="fr-FR" sz="1200"/>
          </a:p>
        </p:txBody>
      </p:sp>
      <p:sp>
        <p:nvSpPr>
          <p:cNvPr id="10" name="AutoShape 10">
            <a:extLst>
              <a:ext uri="{FF2B5EF4-FFF2-40B4-BE49-F238E27FC236}">
                <a16:creationId xmlns:a16="http://schemas.microsoft.com/office/drawing/2014/main" id="{32DF1572-8AB2-0657-F37B-B19019DC955A}"/>
              </a:ext>
            </a:extLst>
          </p:cNvPr>
          <p:cNvSpPr/>
          <p:nvPr/>
        </p:nvSpPr>
        <p:spPr>
          <a:xfrm flipH="1" flipV="1">
            <a:off x="11487150" y="0"/>
            <a:ext cx="0" cy="6184900"/>
          </a:xfrm>
          <a:prstGeom prst="line">
            <a:avLst/>
          </a:prstGeom>
          <a:ln w="38100" cap="flat">
            <a:solidFill>
              <a:srgbClr val="FFFFFF"/>
            </a:solidFill>
            <a:prstDash val="solid"/>
            <a:headEnd type="none" w="sm" len="sm"/>
            <a:tailEnd type="none" w="sm" len="sm"/>
          </a:ln>
        </p:spPr>
        <p:txBody>
          <a:bodyPr/>
          <a:lstStyle/>
          <a:p>
            <a:endParaRPr lang="fr-FR" sz="1200"/>
          </a:p>
        </p:txBody>
      </p:sp>
      <p:sp>
        <p:nvSpPr>
          <p:cNvPr id="15" name="Freeform 15">
            <a:extLst>
              <a:ext uri="{FF2B5EF4-FFF2-40B4-BE49-F238E27FC236}">
                <a16:creationId xmlns:a16="http://schemas.microsoft.com/office/drawing/2014/main" id="{F35BBC30-F11C-7D5D-ABB7-CF80D1968C23}"/>
              </a:ext>
            </a:extLst>
          </p:cNvPr>
          <p:cNvSpPr/>
          <p:nvPr/>
        </p:nvSpPr>
        <p:spPr>
          <a:xfrm>
            <a:off x="7192216" y="2476782"/>
            <a:ext cx="2329160" cy="1305971"/>
          </a:xfrm>
          <a:custGeom>
            <a:avLst/>
            <a:gdLst/>
            <a:ahLst/>
            <a:cxnLst/>
            <a:rect l="l" t="t" r="r" b="b"/>
            <a:pathLst>
              <a:path w="2179646" h="1958957">
                <a:moveTo>
                  <a:pt x="0" y="0"/>
                </a:moveTo>
                <a:lnTo>
                  <a:pt x="2179646" y="0"/>
                </a:lnTo>
                <a:lnTo>
                  <a:pt x="2179646" y="1958957"/>
                </a:lnTo>
                <a:lnTo>
                  <a:pt x="0" y="1958957"/>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pPr algn="r" defTabSz="609630" rtl="1"/>
            <a:endParaRPr lang="fr-FR" sz="1600"/>
          </a:p>
        </p:txBody>
      </p:sp>
      <p:sp>
        <p:nvSpPr>
          <p:cNvPr id="16" name="Freeform 16">
            <a:extLst>
              <a:ext uri="{FF2B5EF4-FFF2-40B4-BE49-F238E27FC236}">
                <a16:creationId xmlns:a16="http://schemas.microsoft.com/office/drawing/2014/main" id="{17027277-0C69-B61F-208D-3E7A576960E9}"/>
              </a:ext>
            </a:extLst>
          </p:cNvPr>
          <p:cNvSpPr/>
          <p:nvPr/>
        </p:nvSpPr>
        <p:spPr>
          <a:xfrm>
            <a:off x="3298822" y="2476782"/>
            <a:ext cx="2329157" cy="1305971"/>
          </a:xfrm>
          <a:custGeom>
            <a:avLst/>
            <a:gdLst/>
            <a:ahLst/>
            <a:cxnLst/>
            <a:rect l="l" t="t" r="r" b="b"/>
            <a:pathLst>
              <a:path w="2179646" h="1958957">
                <a:moveTo>
                  <a:pt x="0" y="0"/>
                </a:moveTo>
                <a:lnTo>
                  <a:pt x="2179645" y="0"/>
                </a:lnTo>
                <a:lnTo>
                  <a:pt x="2179645" y="1958957"/>
                </a:lnTo>
                <a:lnTo>
                  <a:pt x="0" y="1958957"/>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pPr algn="r" defTabSz="609630" rtl="1"/>
            <a:endParaRPr lang="fr-FR" sz="1600"/>
          </a:p>
        </p:txBody>
      </p:sp>
      <p:sp>
        <p:nvSpPr>
          <p:cNvPr id="22" name="TextBox 22">
            <a:extLst>
              <a:ext uri="{FF2B5EF4-FFF2-40B4-BE49-F238E27FC236}">
                <a16:creationId xmlns:a16="http://schemas.microsoft.com/office/drawing/2014/main" id="{DBCDE2F8-6E4D-B01A-4C9C-FF2BE604A7B4}"/>
              </a:ext>
            </a:extLst>
          </p:cNvPr>
          <p:cNvSpPr txBox="1"/>
          <p:nvPr/>
        </p:nvSpPr>
        <p:spPr>
          <a:xfrm>
            <a:off x="7533755" y="2916649"/>
            <a:ext cx="1894889" cy="863698"/>
          </a:xfrm>
          <a:prstGeom prst="rect">
            <a:avLst/>
          </a:prstGeom>
        </p:spPr>
        <p:txBody>
          <a:bodyPr wrap="square" lIns="0" tIns="0" rIns="0" bIns="0" rtlCol="0" anchor="t">
            <a:spAutoFit/>
          </a:bodyPr>
          <a:lstStyle/>
          <a:p>
            <a:pPr marL="161321" lvl="1" algn="ctr" rtl="1">
              <a:lnSpc>
                <a:spcPts val="2092"/>
              </a:lnSpc>
            </a:pPr>
            <a:r>
              <a:rPr lang="ar-MA" sz="2800" dirty="0">
                <a:latin typeface="Microsoft Uighur" panose="02000000000000000000" pitchFamily="2" charset="-78"/>
                <a:cs typeface="Microsoft Uighur" panose="02000000000000000000" pitchFamily="2" charset="-78"/>
                <a:sym typeface="Arial"/>
                <a:rtl/>
              </a:rPr>
              <a:t>الأعداد باستخدام الحزم </a:t>
            </a:r>
            <a:r>
              <a:rPr lang="ar-MA" sz="2800" dirty="0" err="1">
                <a:latin typeface="Microsoft Uighur" panose="02000000000000000000" pitchFamily="2" charset="-78"/>
                <a:cs typeface="Microsoft Uighur" panose="02000000000000000000" pitchFamily="2" charset="-78"/>
                <a:sym typeface="Arial"/>
                <a:rtl/>
              </a:rPr>
              <a:t>والخشيبات</a:t>
            </a:r>
            <a:endParaRPr lang="ar-MA" sz="2800" dirty="0">
              <a:latin typeface="Microsoft Uighur" panose="02000000000000000000" pitchFamily="2" charset="-78"/>
              <a:cs typeface="Microsoft Uighur" panose="02000000000000000000" pitchFamily="2" charset="-78"/>
              <a:sym typeface="Arial"/>
              <a:rtl/>
            </a:endParaRPr>
          </a:p>
          <a:p>
            <a:pPr marL="161321" lvl="1" algn="ctr" rtl="1">
              <a:lnSpc>
                <a:spcPts val="2092"/>
              </a:lnSpc>
            </a:pPr>
            <a:r>
              <a:rPr lang="ar-MA" sz="2800" dirty="0">
                <a:latin typeface="Microsoft Uighur" panose="02000000000000000000" pitchFamily="2" charset="-78"/>
                <a:cs typeface="Microsoft Uighur" panose="02000000000000000000" pitchFamily="2" charset="-78"/>
                <a:sym typeface="Arial"/>
                <a:rtl/>
              </a:rPr>
              <a:t> (0-99) </a:t>
            </a:r>
          </a:p>
        </p:txBody>
      </p:sp>
      <p:sp>
        <p:nvSpPr>
          <p:cNvPr id="23" name="TextBox 23">
            <a:extLst>
              <a:ext uri="{FF2B5EF4-FFF2-40B4-BE49-F238E27FC236}">
                <a16:creationId xmlns:a16="http://schemas.microsoft.com/office/drawing/2014/main" id="{A7F21766-E67F-C863-CB40-D855CCB25F9D}"/>
              </a:ext>
            </a:extLst>
          </p:cNvPr>
          <p:cNvSpPr txBox="1"/>
          <p:nvPr/>
        </p:nvSpPr>
        <p:spPr>
          <a:xfrm>
            <a:off x="3727855" y="2741314"/>
            <a:ext cx="1390092" cy="861774"/>
          </a:xfrm>
          <a:prstGeom prst="rect">
            <a:avLst/>
          </a:prstGeom>
        </p:spPr>
        <p:txBody>
          <a:bodyPr lIns="0" tIns="0" rIns="0" bIns="0" rtlCol="0" anchor="t">
            <a:spAutoFit/>
          </a:bodyPr>
          <a:lstStyle/>
          <a:p>
            <a:pPr lvl="0" algn="ctr" rtl="1"/>
            <a:r>
              <a:rPr lang="ar-MA" sz="2800" dirty="0">
                <a:latin typeface="Microsoft Uighur" panose="02000000000000000000" pitchFamily="2" charset="-78"/>
                <a:cs typeface="Microsoft Uighur" panose="02000000000000000000" pitchFamily="2" charset="-78"/>
                <a:sym typeface="Arial"/>
                <a:rtl/>
              </a:rPr>
              <a:t>عجلة الأعداد</a:t>
            </a:r>
          </a:p>
          <a:p>
            <a:pPr lvl="0" algn="ctr" rtl="1"/>
            <a:r>
              <a:rPr lang="ar-MA" sz="2800" dirty="0">
                <a:latin typeface="Microsoft Uighur" panose="02000000000000000000" pitchFamily="2" charset="-78"/>
                <a:cs typeface="Microsoft Uighur" panose="02000000000000000000" pitchFamily="2" charset="-78"/>
                <a:sym typeface="Arial"/>
                <a:rtl/>
              </a:rPr>
              <a:t>(0-999)</a:t>
            </a:r>
          </a:p>
        </p:txBody>
      </p:sp>
      <p:sp>
        <p:nvSpPr>
          <p:cNvPr id="25" name="Freeform 15">
            <a:extLst>
              <a:ext uri="{FF2B5EF4-FFF2-40B4-BE49-F238E27FC236}">
                <a16:creationId xmlns:a16="http://schemas.microsoft.com/office/drawing/2014/main" id="{3C4B89C4-21D0-2172-D165-1F19A40E3645}"/>
              </a:ext>
            </a:extLst>
          </p:cNvPr>
          <p:cNvSpPr/>
          <p:nvPr/>
        </p:nvSpPr>
        <p:spPr>
          <a:xfrm>
            <a:off x="7181420" y="4032744"/>
            <a:ext cx="2339956" cy="1305971"/>
          </a:xfrm>
          <a:custGeom>
            <a:avLst/>
            <a:gdLst/>
            <a:ahLst/>
            <a:cxnLst/>
            <a:rect l="l" t="t" r="r" b="b"/>
            <a:pathLst>
              <a:path w="2179646" h="1958957">
                <a:moveTo>
                  <a:pt x="0" y="0"/>
                </a:moveTo>
                <a:lnTo>
                  <a:pt x="2179646" y="0"/>
                </a:lnTo>
                <a:lnTo>
                  <a:pt x="2179646" y="1958957"/>
                </a:lnTo>
                <a:lnTo>
                  <a:pt x="0" y="1958957"/>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pPr algn="r" defTabSz="609630" rtl="1"/>
            <a:endParaRPr lang="fr-FR" sz="1600"/>
          </a:p>
        </p:txBody>
      </p:sp>
      <p:sp>
        <p:nvSpPr>
          <p:cNvPr id="26" name="Freeform 16">
            <a:extLst>
              <a:ext uri="{FF2B5EF4-FFF2-40B4-BE49-F238E27FC236}">
                <a16:creationId xmlns:a16="http://schemas.microsoft.com/office/drawing/2014/main" id="{FB58CE02-D2B3-4716-48E2-9A96D700BB4E}"/>
              </a:ext>
            </a:extLst>
          </p:cNvPr>
          <p:cNvSpPr/>
          <p:nvPr/>
        </p:nvSpPr>
        <p:spPr>
          <a:xfrm>
            <a:off x="3288027" y="4032744"/>
            <a:ext cx="2339952" cy="1305971"/>
          </a:xfrm>
          <a:custGeom>
            <a:avLst/>
            <a:gdLst/>
            <a:ahLst/>
            <a:cxnLst/>
            <a:rect l="l" t="t" r="r" b="b"/>
            <a:pathLst>
              <a:path w="2179646" h="1958957">
                <a:moveTo>
                  <a:pt x="0" y="0"/>
                </a:moveTo>
                <a:lnTo>
                  <a:pt x="2179645" y="0"/>
                </a:lnTo>
                <a:lnTo>
                  <a:pt x="2179645" y="1958957"/>
                </a:lnTo>
                <a:lnTo>
                  <a:pt x="0" y="1958957"/>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pPr algn="r" defTabSz="609630" rtl="1"/>
            <a:endParaRPr lang="fr-FR" sz="1600"/>
          </a:p>
        </p:txBody>
      </p:sp>
      <p:sp>
        <p:nvSpPr>
          <p:cNvPr id="27" name="TextBox 23">
            <a:extLst>
              <a:ext uri="{FF2B5EF4-FFF2-40B4-BE49-F238E27FC236}">
                <a16:creationId xmlns:a16="http://schemas.microsoft.com/office/drawing/2014/main" id="{DAD73156-0F20-C594-9821-BF3684130F53}"/>
              </a:ext>
            </a:extLst>
          </p:cNvPr>
          <p:cNvSpPr txBox="1"/>
          <p:nvPr/>
        </p:nvSpPr>
        <p:spPr>
          <a:xfrm>
            <a:off x="3425912" y="4465016"/>
            <a:ext cx="2097354" cy="863698"/>
          </a:xfrm>
          <a:prstGeom prst="rect">
            <a:avLst/>
          </a:prstGeom>
        </p:spPr>
        <p:txBody>
          <a:bodyPr wrap="square" lIns="0" tIns="0" rIns="0" bIns="0" rtlCol="0" anchor="t">
            <a:spAutoFit/>
          </a:bodyPr>
          <a:lstStyle/>
          <a:p>
            <a:pPr marL="161321" lvl="1" algn="ctr" rtl="1">
              <a:lnSpc>
                <a:spcPts val="2092"/>
              </a:lnSpc>
            </a:pPr>
            <a:r>
              <a:rPr lang="ar-MA" sz="2800" dirty="0">
                <a:latin typeface="Microsoft Uighur" panose="02000000000000000000" pitchFamily="2" charset="-78"/>
                <a:cs typeface="Microsoft Uighur" panose="02000000000000000000" pitchFamily="2" charset="-78"/>
                <a:sym typeface="Arial"/>
                <a:rtl/>
              </a:rPr>
              <a:t>الأعداد باستخدام بطاقات التفكيك</a:t>
            </a:r>
          </a:p>
          <a:p>
            <a:pPr marL="161321" lvl="1" algn="ctr" rtl="1">
              <a:lnSpc>
                <a:spcPts val="2092"/>
              </a:lnSpc>
            </a:pPr>
            <a:r>
              <a:rPr lang="ar-MA" sz="2800" dirty="0">
                <a:latin typeface="Microsoft Uighur" panose="02000000000000000000" pitchFamily="2" charset="-78"/>
                <a:cs typeface="Microsoft Uighur" panose="02000000000000000000" pitchFamily="2" charset="-78"/>
                <a:sym typeface="Arial"/>
                <a:rtl/>
              </a:rPr>
              <a:t> (0-999999)</a:t>
            </a:r>
          </a:p>
        </p:txBody>
      </p:sp>
      <p:sp>
        <p:nvSpPr>
          <p:cNvPr id="28" name="TextBox 23">
            <a:extLst>
              <a:ext uri="{FF2B5EF4-FFF2-40B4-BE49-F238E27FC236}">
                <a16:creationId xmlns:a16="http://schemas.microsoft.com/office/drawing/2014/main" id="{8F0B4AC6-2E27-A581-1DB6-BDA07AB7ECB8}"/>
              </a:ext>
            </a:extLst>
          </p:cNvPr>
          <p:cNvSpPr txBox="1"/>
          <p:nvPr/>
        </p:nvSpPr>
        <p:spPr>
          <a:xfrm>
            <a:off x="7427597" y="4431011"/>
            <a:ext cx="1847601" cy="863698"/>
          </a:xfrm>
          <a:prstGeom prst="rect">
            <a:avLst/>
          </a:prstGeom>
        </p:spPr>
        <p:txBody>
          <a:bodyPr wrap="square" lIns="0" tIns="0" rIns="0" bIns="0" rtlCol="0" anchor="t">
            <a:spAutoFit/>
          </a:bodyPr>
          <a:lstStyle/>
          <a:p>
            <a:pPr marL="161321" lvl="1" algn="ctr" rtl="1">
              <a:lnSpc>
                <a:spcPts val="2092"/>
              </a:lnSpc>
            </a:pPr>
            <a:r>
              <a:rPr lang="ar-MA" sz="2800" dirty="0">
                <a:latin typeface="Microsoft Uighur" panose="02000000000000000000" pitchFamily="2" charset="-78"/>
                <a:cs typeface="Microsoft Uighur" panose="02000000000000000000" pitchFamily="2" charset="-78"/>
                <a:sym typeface="Arial"/>
                <a:rtl/>
              </a:rPr>
              <a:t>الأعداد باستخدام لعبة النقود</a:t>
            </a:r>
          </a:p>
          <a:p>
            <a:pPr marL="161321" lvl="1" algn="ctr" rtl="1">
              <a:lnSpc>
                <a:spcPts val="2092"/>
              </a:lnSpc>
            </a:pPr>
            <a:r>
              <a:rPr lang="ar-MA" sz="2800" dirty="0">
                <a:latin typeface="Microsoft Uighur" panose="02000000000000000000" pitchFamily="2" charset="-78"/>
                <a:cs typeface="Microsoft Uighur" panose="02000000000000000000" pitchFamily="2" charset="-78"/>
                <a:sym typeface="Arial"/>
                <a:rtl/>
              </a:rPr>
              <a:t>(0-9999)</a:t>
            </a:r>
          </a:p>
        </p:txBody>
      </p:sp>
      <p:sp>
        <p:nvSpPr>
          <p:cNvPr id="3" name="Rectangle 2">
            <a:extLst>
              <a:ext uri="{FF2B5EF4-FFF2-40B4-BE49-F238E27FC236}">
                <a16:creationId xmlns:a16="http://schemas.microsoft.com/office/drawing/2014/main" id="{A2B7B0F9-702B-4581-EF53-247ABE6C35B3}"/>
              </a:ext>
            </a:extLst>
          </p:cNvPr>
          <p:cNvSpPr/>
          <p:nvPr/>
        </p:nvSpPr>
        <p:spPr>
          <a:xfrm>
            <a:off x="-106728" y="-72302"/>
            <a:ext cx="12446000" cy="1378220"/>
          </a:xfrm>
          <a:prstGeom prst="rect">
            <a:avLst/>
          </a:prstGeom>
          <a:solidFill>
            <a:srgbClr val="2C3C6A"/>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09630" rtl="1"/>
            <a:endParaRPr lang="fr-FR" sz="1200" dirty="0"/>
          </a:p>
        </p:txBody>
      </p:sp>
      <p:sp>
        <p:nvSpPr>
          <p:cNvPr id="4" name="Freeform 22">
            <a:extLst>
              <a:ext uri="{FF2B5EF4-FFF2-40B4-BE49-F238E27FC236}">
                <a16:creationId xmlns:a16="http://schemas.microsoft.com/office/drawing/2014/main" id="{A74433F5-3AD5-BB35-8F07-97842F5A9DE2}"/>
              </a:ext>
            </a:extLst>
          </p:cNvPr>
          <p:cNvSpPr/>
          <p:nvPr/>
        </p:nvSpPr>
        <p:spPr>
          <a:xfrm rot="-10800000">
            <a:off x="-309654" y="750494"/>
            <a:ext cx="6891421" cy="1178859"/>
          </a:xfrm>
          <a:custGeom>
            <a:avLst/>
            <a:gdLst/>
            <a:ahLst/>
            <a:cxnLst/>
            <a:rect l="l" t="t" r="r" b="b"/>
            <a:pathLst>
              <a:path w="7315200" h="2176272">
                <a:moveTo>
                  <a:pt x="0" y="0"/>
                </a:moveTo>
                <a:lnTo>
                  <a:pt x="7315200" y="0"/>
                </a:lnTo>
                <a:lnTo>
                  <a:pt x="7315200" y="2176272"/>
                </a:lnTo>
                <a:lnTo>
                  <a:pt x="0" y="2176272"/>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pPr marL="0" algn="r" defTabSz="914400" rtl="1" eaLnBrk="1" latinLnBrk="0" hangingPunct="1"/>
            <a:endParaRPr lang="fr-FR"/>
          </a:p>
        </p:txBody>
      </p:sp>
      <p:sp>
        <p:nvSpPr>
          <p:cNvPr id="5" name="TextBox 34">
            <a:extLst>
              <a:ext uri="{FF2B5EF4-FFF2-40B4-BE49-F238E27FC236}">
                <a16:creationId xmlns:a16="http://schemas.microsoft.com/office/drawing/2014/main" id="{BB987BB0-490B-89E3-5335-4E688F021DC4}"/>
              </a:ext>
            </a:extLst>
          </p:cNvPr>
          <p:cNvSpPr txBox="1"/>
          <p:nvPr/>
        </p:nvSpPr>
        <p:spPr>
          <a:xfrm>
            <a:off x="93853" y="1022304"/>
            <a:ext cx="6084405" cy="553998"/>
          </a:xfrm>
          <a:prstGeom prst="rect">
            <a:avLst/>
          </a:prstGeom>
        </p:spPr>
        <p:txBody>
          <a:bodyPr wrap="square" lIns="0" tIns="0" rIns="0" bIns="0" rtlCol="0" anchor="t">
            <a:spAutoFit/>
          </a:bodyPr>
          <a:lstStyle/>
          <a:p>
            <a:pPr algn="ctr" rtl="1">
              <a:spcBef>
                <a:spcPct val="0"/>
              </a:spcBef>
            </a:pPr>
            <a:r>
              <a:rPr lang="ar-EG" sz="3600" b="1" dirty="0">
                <a:solidFill>
                  <a:srgbClr val="000000"/>
                </a:solidFill>
                <a:latin typeface="Microsoft Uighur" panose="02000000000000000000" pitchFamily="2" charset="-78"/>
                <a:ea typeface="IBM Plex Sans Arabic Bold"/>
                <a:cs typeface="Microsoft Uighur" panose="02000000000000000000" pitchFamily="2" charset="-78"/>
                <a:sym typeface="IBM Plex Sans Arabic Bold"/>
                <a:rtl/>
              </a:rPr>
              <a:t>جرد </a:t>
            </a:r>
            <a:r>
              <a:rPr lang="ar-MA" sz="3600" b="1" dirty="0">
                <a:solidFill>
                  <a:srgbClr val="000000"/>
                </a:solidFill>
                <a:latin typeface="Microsoft Uighur" panose="02000000000000000000" pitchFamily="2" charset="-78"/>
                <a:ea typeface="IBM Plex Sans Arabic Bold"/>
                <a:cs typeface="Microsoft Uighur" panose="02000000000000000000" pitchFamily="2" charset="-78"/>
                <a:sym typeface="IBM Plex Sans Arabic Bold"/>
                <a:rtl/>
              </a:rPr>
              <a:t>أ</a:t>
            </a:r>
            <a:r>
              <a:rPr lang="ar-EG" sz="3600" b="1" dirty="0">
                <a:solidFill>
                  <a:srgbClr val="000000"/>
                </a:solidFill>
                <a:latin typeface="Microsoft Uighur" panose="02000000000000000000" pitchFamily="2" charset="-78"/>
                <a:ea typeface="IBM Plex Sans Arabic Bold"/>
                <a:cs typeface="Microsoft Uighur" panose="02000000000000000000" pitchFamily="2" charset="-78"/>
                <a:sym typeface="IBM Plex Sans Arabic Bold"/>
                <a:rtl/>
              </a:rPr>
              <a:t>نشطة </a:t>
            </a:r>
            <a:r>
              <a:rPr lang="ar-MA" sz="3600" b="1" dirty="0">
                <a:solidFill>
                  <a:srgbClr val="000000"/>
                </a:solidFill>
                <a:latin typeface="Microsoft Uighur" panose="02000000000000000000" pitchFamily="2" charset="-78"/>
                <a:ea typeface="IBM Plex Sans Arabic Bold"/>
                <a:cs typeface="Microsoft Uighur" panose="02000000000000000000" pitchFamily="2" charset="-78"/>
                <a:sym typeface="IBM Plex Sans Arabic Bold"/>
                <a:rtl/>
              </a:rPr>
              <a:t>الدعم </a:t>
            </a:r>
            <a:r>
              <a:rPr lang="ar-EG" sz="3600" b="1" dirty="0">
                <a:solidFill>
                  <a:srgbClr val="000000"/>
                </a:solidFill>
                <a:latin typeface="Microsoft Uighur" panose="02000000000000000000" pitchFamily="2" charset="-78"/>
                <a:ea typeface="IBM Plex Sans Arabic Bold"/>
                <a:cs typeface="Microsoft Uighur" panose="02000000000000000000" pitchFamily="2" charset="-78"/>
                <a:sym typeface="IBM Plex Sans Arabic Bold"/>
                <a:rtl/>
              </a:rPr>
              <a:t>المتعلقة ببناء مفهوم العدد</a:t>
            </a:r>
          </a:p>
        </p:txBody>
      </p:sp>
      <p:sp>
        <p:nvSpPr>
          <p:cNvPr id="2" name="Freeform 14">
            <a:extLst>
              <a:ext uri="{FF2B5EF4-FFF2-40B4-BE49-F238E27FC236}">
                <a16:creationId xmlns:a16="http://schemas.microsoft.com/office/drawing/2014/main" id="{06B35425-BD8D-23BA-5F92-BF2798C2CCB5}"/>
              </a:ext>
            </a:extLst>
          </p:cNvPr>
          <p:cNvSpPr/>
          <p:nvPr/>
        </p:nvSpPr>
        <p:spPr>
          <a:xfrm rot="-10800000">
            <a:off x="7354394" y="699343"/>
            <a:ext cx="4574137" cy="583633"/>
          </a:xfrm>
          <a:custGeom>
            <a:avLst/>
            <a:gdLst/>
            <a:ahLst/>
            <a:cxnLst/>
            <a:rect l="l" t="t" r="r" b="b"/>
            <a:pathLst>
              <a:path w="9738946" h="1826052">
                <a:moveTo>
                  <a:pt x="0" y="0"/>
                </a:moveTo>
                <a:lnTo>
                  <a:pt x="9738946" y="0"/>
                </a:lnTo>
                <a:lnTo>
                  <a:pt x="9738946" y="1826053"/>
                </a:lnTo>
                <a:lnTo>
                  <a:pt x="0" y="1826053"/>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fr-FR" sz="1050"/>
          </a:p>
        </p:txBody>
      </p:sp>
      <p:sp>
        <p:nvSpPr>
          <p:cNvPr id="7" name="TextBox 15">
            <a:extLst>
              <a:ext uri="{FF2B5EF4-FFF2-40B4-BE49-F238E27FC236}">
                <a16:creationId xmlns:a16="http://schemas.microsoft.com/office/drawing/2014/main" id="{A21A6DA5-004C-1638-4461-2900BE18D2E4}"/>
              </a:ext>
            </a:extLst>
          </p:cNvPr>
          <p:cNvSpPr txBox="1"/>
          <p:nvPr/>
        </p:nvSpPr>
        <p:spPr>
          <a:xfrm>
            <a:off x="8373926" y="626649"/>
            <a:ext cx="2372887" cy="627095"/>
          </a:xfrm>
          <a:prstGeom prst="rect">
            <a:avLst/>
          </a:prstGeom>
        </p:spPr>
        <p:txBody>
          <a:bodyPr wrap="square" lIns="0" tIns="0" rIns="0" bIns="0" rtlCol="0" anchor="t">
            <a:spAutoFit/>
          </a:bodyPr>
          <a:lstStyle/>
          <a:p>
            <a:pPr algn="ctr" rtl="1">
              <a:lnSpc>
                <a:spcPts val="4568"/>
              </a:lnSpc>
            </a:pPr>
            <a:r>
              <a:rPr lang="ar-MA" sz="4400" b="1" dirty="0">
                <a:solidFill>
                  <a:srgbClr val="3D1A00"/>
                </a:solidFill>
                <a:latin typeface="Microsoft Uighur" panose="02000000000000000000" pitchFamily="2" charset="-78"/>
                <a:ea typeface="IBM Plex Sans Arabic Bold"/>
                <a:cs typeface="Microsoft Uighur" panose="02000000000000000000" pitchFamily="2" charset="-78"/>
                <a:sym typeface="IBM Plex Sans Arabic Bold"/>
                <a:rtl/>
              </a:rPr>
              <a:t>تذكير بالأنشطة</a:t>
            </a:r>
            <a:endParaRPr lang="ar-EG" sz="4400" b="1" dirty="0">
              <a:solidFill>
                <a:srgbClr val="3D1A00"/>
              </a:solidFill>
              <a:latin typeface="Microsoft Uighur" panose="02000000000000000000" pitchFamily="2" charset="-78"/>
              <a:ea typeface="IBM Plex Sans Arabic Bold"/>
              <a:cs typeface="Microsoft Uighur" panose="02000000000000000000" pitchFamily="2" charset="-78"/>
              <a:sym typeface="IBM Plex Sans Arabic Bold"/>
              <a:rtl/>
            </a:endParaRPr>
          </a:p>
        </p:txBody>
      </p:sp>
    </p:spTree>
    <p:extLst>
      <p:ext uri="{BB962C8B-B14F-4D97-AF65-F5344CB8AC3E}">
        <p14:creationId xmlns:p14="http://schemas.microsoft.com/office/powerpoint/2010/main" val="253908586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194E15-4137-8FB2-86CF-0ECC385D0479}"/>
            </a:ext>
          </a:extLst>
        </p:cNvPr>
        <p:cNvGrpSpPr/>
        <p:nvPr/>
      </p:nvGrpSpPr>
      <p:grpSpPr>
        <a:xfrm>
          <a:off x="0" y="0"/>
          <a:ext cx="0" cy="0"/>
          <a:chOff x="0" y="0"/>
          <a:chExt cx="0" cy="0"/>
        </a:xfrm>
      </p:grpSpPr>
      <p:sp>
        <p:nvSpPr>
          <p:cNvPr id="9" name="AutoShape 9">
            <a:extLst>
              <a:ext uri="{FF2B5EF4-FFF2-40B4-BE49-F238E27FC236}">
                <a16:creationId xmlns:a16="http://schemas.microsoft.com/office/drawing/2014/main" id="{E1699053-FB0A-B447-EE6C-33A7D1586588}"/>
              </a:ext>
            </a:extLst>
          </p:cNvPr>
          <p:cNvSpPr/>
          <p:nvPr/>
        </p:nvSpPr>
        <p:spPr>
          <a:xfrm flipV="1">
            <a:off x="704850" y="0"/>
            <a:ext cx="0" cy="6172200"/>
          </a:xfrm>
          <a:prstGeom prst="line">
            <a:avLst/>
          </a:prstGeom>
          <a:ln w="38100" cap="flat">
            <a:solidFill>
              <a:srgbClr val="FFFFFF"/>
            </a:solidFill>
            <a:prstDash val="solid"/>
            <a:headEnd type="none" w="sm" len="sm"/>
            <a:tailEnd type="none" w="sm" len="sm"/>
          </a:ln>
        </p:spPr>
        <p:txBody>
          <a:bodyPr/>
          <a:lstStyle/>
          <a:p>
            <a:pPr marL="0" algn="r" defTabSz="914400" rtl="1" eaLnBrk="1" latinLnBrk="0" hangingPunct="1"/>
            <a:endParaRPr lang="fr-FR" sz="1200"/>
          </a:p>
        </p:txBody>
      </p:sp>
      <p:sp>
        <p:nvSpPr>
          <p:cNvPr id="10" name="AutoShape 10">
            <a:extLst>
              <a:ext uri="{FF2B5EF4-FFF2-40B4-BE49-F238E27FC236}">
                <a16:creationId xmlns:a16="http://schemas.microsoft.com/office/drawing/2014/main" id="{B92C4F42-5DEB-74C3-A833-B839331A9874}"/>
              </a:ext>
            </a:extLst>
          </p:cNvPr>
          <p:cNvSpPr/>
          <p:nvPr/>
        </p:nvSpPr>
        <p:spPr>
          <a:xfrm flipH="1" flipV="1">
            <a:off x="11487150" y="0"/>
            <a:ext cx="0" cy="6184900"/>
          </a:xfrm>
          <a:prstGeom prst="line">
            <a:avLst/>
          </a:prstGeom>
          <a:ln w="38100" cap="flat">
            <a:solidFill>
              <a:srgbClr val="FFFFFF"/>
            </a:solidFill>
            <a:prstDash val="solid"/>
            <a:headEnd type="none" w="sm" len="sm"/>
            <a:tailEnd type="none" w="sm" len="sm"/>
          </a:ln>
        </p:spPr>
        <p:txBody>
          <a:bodyPr/>
          <a:lstStyle/>
          <a:p>
            <a:endParaRPr lang="fr-FR" sz="1200"/>
          </a:p>
        </p:txBody>
      </p:sp>
      <p:sp>
        <p:nvSpPr>
          <p:cNvPr id="11" name="Freeform 14">
            <a:extLst>
              <a:ext uri="{FF2B5EF4-FFF2-40B4-BE49-F238E27FC236}">
                <a16:creationId xmlns:a16="http://schemas.microsoft.com/office/drawing/2014/main" id="{15FCFB07-194C-5B0E-BDB5-24A1595D87C4}"/>
              </a:ext>
            </a:extLst>
          </p:cNvPr>
          <p:cNvSpPr/>
          <p:nvPr/>
        </p:nvSpPr>
        <p:spPr>
          <a:xfrm>
            <a:off x="9138856" y="2024973"/>
            <a:ext cx="1955687" cy="1305971"/>
          </a:xfrm>
          <a:custGeom>
            <a:avLst/>
            <a:gdLst/>
            <a:ahLst/>
            <a:cxnLst/>
            <a:rect l="l" t="t" r="r" b="b"/>
            <a:pathLst>
              <a:path w="2179646" h="1958957">
                <a:moveTo>
                  <a:pt x="0" y="0"/>
                </a:moveTo>
                <a:lnTo>
                  <a:pt x="2179646" y="0"/>
                </a:lnTo>
                <a:lnTo>
                  <a:pt x="2179646" y="1958957"/>
                </a:lnTo>
                <a:lnTo>
                  <a:pt x="0" y="1958957"/>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pPr algn="ctr" defTabSz="609630" rtl="1"/>
            <a:endParaRPr lang="fr-FR" sz="1400"/>
          </a:p>
        </p:txBody>
      </p:sp>
      <p:sp>
        <p:nvSpPr>
          <p:cNvPr id="14" name="TextBox 21">
            <a:extLst>
              <a:ext uri="{FF2B5EF4-FFF2-40B4-BE49-F238E27FC236}">
                <a16:creationId xmlns:a16="http://schemas.microsoft.com/office/drawing/2014/main" id="{4A786172-5E2D-F8FE-B4A4-B8923737F351}"/>
              </a:ext>
            </a:extLst>
          </p:cNvPr>
          <p:cNvSpPr txBox="1"/>
          <p:nvPr/>
        </p:nvSpPr>
        <p:spPr>
          <a:xfrm>
            <a:off x="9138856" y="2583869"/>
            <a:ext cx="1807410" cy="309700"/>
          </a:xfrm>
          <a:prstGeom prst="rect">
            <a:avLst/>
          </a:prstGeom>
        </p:spPr>
        <p:txBody>
          <a:bodyPr wrap="square" lIns="0" tIns="0" rIns="0" bIns="0" rtlCol="0" anchor="t">
            <a:spAutoFit/>
          </a:bodyPr>
          <a:lstStyle/>
          <a:p>
            <a:pPr marL="161321" lvl="1" algn="ctr" rtl="1">
              <a:lnSpc>
                <a:spcPts val="2092"/>
              </a:lnSpc>
            </a:pPr>
            <a:r>
              <a:rPr lang="ar-MA" sz="2800" dirty="0">
                <a:solidFill>
                  <a:srgbClr val="000000"/>
                </a:solidFill>
                <a:latin typeface="Microsoft Uighur" panose="02000000000000000000" pitchFamily="2" charset="-78"/>
                <a:cs typeface="Microsoft Uighur" panose="02000000000000000000" pitchFamily="2" charset="-78"/>
                <a:sym typeface="Arial"/>
                <a:rtl/>
              </a:rPr>
              <a:t>أمرح مع العدد : 9</a:t>
            </a:r>
          </a:p>
        </p:txBody>
      </p:sp>
      <p:sp>
        <p:nvSpPr>
          <p:cNvPr id="18" name="Freeform 14">
            <a:extLst>
              <a:ext uri="{FF2B5EF4-FFF2-40B4-BE49-F238E27FC236}">
                <a16:creationId xmlns:a16="http://schemas.microsoft.com/office/drawing/2014/main" id="{FE922740-2473-5D77-41BA-5B765E70B3EE}"/>
              </a:ext>
            </a:extLst>
          </p:cNvPr>
          <p:cNvSpPr/>
          <p:nvPr/>
        </p:nvSpPr>
        <p:spPr>
          <a:xfrm>
            <a:off x="6583088" y="2012399"/>
            <a:ext cx="1955687" cy="1305971"/>
          </a:xfrm>
          <a:custGeom>
            <a:avLst/>
            <a:gdLst/>
            <a:ahLst/>
            <a:cxnLst/>
            <a:rect l="l" t="t" r="r" b="b"/>
            <a:pathLst>
              <a:path w="2179646" h="1958957">
                <a:moveTo>
                  <a:pt x="0" y="0"/>
                </a:moveTo>
                <a:lnTo>
                  <a:pt x="2179646" y="0"/>
                </a:lnTo>
                <a:lnTo>
                  <a:pt x="2179646" y="1958957"/>
                </a:lnTo>
                <a:lnTo>
                  <a:pt x="0" y="1958957"/>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pPr algn="ctr" defTabSz="609630" rtl="1"/>
            <a:endParaRPr lang="fr-FR" sz="1400"/>
          </a:p>
        </p:txBody>
      </p:sp>
      <p:sp>
        <p:nvSpPr>
          <p:cNvPr id="21" name="TextBox 21">
            <a:extLst>
              <a:ext uri="{FF2B5EF4-FFF2-40B4-BE49-F238E27FC236}">
                <a16:creationId xmlns:a16="http://schemas.microsoft.com/office/drawing/2014/main" id="{A26119C6-1D98-0C59-0606-FCF3E4AE9BCF}"/>
              </a:ext>
            </a:extLst>
          </p:cNvPr>
          <p:cNvSpPr txBox="1"/>
          <p:nvPr/>
        </p:nvSpPr>
        <p:spPr>
          <a:xfrm>
            <a:off x="6656402" y="2450487"/>
            <a:ext cx="1978656" cy="579005"/>
          </a:xfrm>
          <a:prstGeom prst="rect">
            <a:avLst/>
          </a:prstGeom>
        </p:spPr>
        <p:txBody>
          <a:bodyPr wrap="square" lIns="0" tIns="0" rIns="0" bIns="0" rtlCol="0" anchor="t">
            <a:spAutoFit/>
          </a:bodyPr>
          <a:lstStyle/>
          <a:p>
            <a:pPr marL="161321" lvl="1" algn="ctr" rtl="1">
              <a:lnSpc>
                <a:spcPts val="2092"/>
              </a:lnSpc>
            </a:pPr>
            <a:r>
              <a:rPr lang="ar-MA" sz="2800" dirty="0">
                <a:solidFill>
                  <a:srgbClr val="000000"/>
                </a:solidFill>
                <a:latin typeface="Microsoft Uighur" panose="02000000000000000000" pitchFamily="2" charset="-78"/>
                <a:cs typeface="Microsoft Uighur" panose="02000000000000000000" pitchFamily="2" charset="-78"/>
                <a:sym typeface="Arial"/>
                <a:rtl/>
              </a:rPr>
              <a:t>الجمع باستخدام </a:t>
            </a:r>
          </a:p>
          <a:p>
            <a:pPr marL="161321" lvl="1" algn="ctr" rtl="1">
              <a:lnSpc>
                <a:spcPts val="2092"/>
              </a:lnSpc>
            </a:pPr>
            <a:r>
              <a:rPr lang="ar-MA" sz="2800" dirty="0">
                <a:solidFill>
                  <a:srgbClr val="000000"/>
                </a:solidFill>
                <a:latin typeface="Microsoft Uighur" panose="02000000000000000000" pitchFamily="2" charset="-78"/>
                <a:cs typeface="Microsoft Uighur" panose="02000000000000000000" pitchFamily="2" charset="-78"/>
                <a:sym typeface="Arial"/>
                <a:rtl/>
              </a:rPr>
              <a:t>الحزم </a:t>
            </a:r>
            <a:r>
              <a:rPr lang="ar-MA" sz="2800" dirty="0" err="1">
                <a:solidFill>
                  <a:srgbClr val="000000"/>
                </a:solidFill>
                <a:latin typeface="Microsoft Uighur" panose="02000000000000000000" pitchFamily="2" charset="-78"/>
                <a:cs typeface="Microsoft Uighur" panose="02000000000000000000" pitchFamily="2" charset="-78"/>
                <a:sym typeface="Arial"/>
                <a:rtl/>
              </a:rPr>
              <a:t>والخشيبات</a:t>
            </a:r>
            <a:endParaRPr lang="ar-MA" sz="2800" dirty="0">
              <a:solidFill>
                <a:srgbClr val="000000"/>
              </a:solidFill>
              <a:latin typeface="Microsoft Uighur" panose="02000000000000000000" pitchFamily="2" charset="-78"/>
              <a:cs typeface="Microsoft Uighur" panose="02000000000000000000" pitchFamily="2" charset="-78"/>
              <a:sym typeface="Arial"/>
              <a:rtl/>
            </a:endParaRPr>
          </a:p>
        </p:txBody>
      </p:sp>
      <p:sp>
        <p:nvSpPr>
          <p:cNvPr id="24" name="Freeform 14">
            <a:extLst>
              <a:ext uri="{FF2B5EF4-FFF2-40B4-BE49-F238E27FC236}">
                <a16:creationId xmlns:a16="http://schemas.microsoft.com/office/drawing/2014/main" id="{12A3D1C4-8FBA-FBBF-F5DA-446EF6786DE6}"/>
              </a:ext>
            </a:extLst>
          </p:cNvPr>
          <p:cNvSpPr/>
          <p:nvPr/>
        </p:nvSpPr>
        <p:spPr>
          <a:xfrm>
            <a:off x="4027319" y="2012399"/>
            <a:ext cx="1955687" cy="1305971"/>
          </a:xfrm>
          <a:custGeom>
            <a:avLst/>
            <a:gdLst/>
            <a:ahLst/>
            <a:cxnLst/>
            <a:rect l="l" t="t" r="r" b="b"/>
            <a:pathLst>
              <a:path w="2179646" h="1958957">
                <a:moveTo>
                  <a:pt x="0" y="0"/>
                </a:moveTo>
                <a:lnTo>
                  <a:pt x="2179646" y="0"/>
                </a:lnTo>
                <a:lnTo>
                  <a:pt x="2179646" y="1958957"/>
                </a:lnTo>
                <a:lnTo>
                  <a:pt x="0" y="1958957"/>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pPr algn="ctr" defTabSz="609630" rtl="1"/>
            <a:endParaRPr lang="fr-FR" sz="1400"/>
          </a:p>
        </p:txBody>
      </p:sp>
      <p:sp>
        <p:nvSpPr>
          <p:cNvPr id="25" name="TextBox 21">
            <a:extLst>
              <a:ext uri="{FF2B5EF4-FFF2-40B4-BE49-F238E27FC236}">
                <a16:creationId xmlns:a16="http://schemas.microsoft.com/office/drawing/2014/main" id="{0F7F06BD-D14B-7773-CBBD-5178605C1FBB}"/>
              </a:ext>
            </a:extLst>
          </p:cNvPr>
          <p:cNvSpPr txBox="1"/>
          <p:nvPr/>
        </p:nvSpPr>
        <p:spPr>
          <a:xfrm>
            <a:off x="4106987" y="2545015"/>
            <a:ext cx="1978656" cy="579005"/>
          </a:xfrm>
          <a:prstGeom prst="rect">
            <a:avLst/>
          </a:prstGeom>
        </p:spPr>
        <p:txBody>
          <a:bodyPr wrap="square" lIns="0" tIns="0" rIns="0" bIns="0" rtlCol="0" anchor="t">
            <a:spAutoFit/>
          </a:bodyPr>
          <a:lstStyle/>
          <a:p>
            <a:pPr marL="161321" lvl="1" algn="ctr" rtl="1">
              <a:lnSpc>
                <a:spcPts val="2092"/>
              </a:lnSpc>
            </a:pPr>
            <a:r>
              <a:rPr lang="ar-MA" sz="2800" dirty="0">
                <a:solidFill>
                  <a:srgbClr val="000000"/>
                </a:solidFill>
                <a:latin typeface="Microsoft Uighur" panose="02000000000000000000" pitchFamily="2" charset="-78"/>
                <a:cs typeface="Microsoft Uighur" panose="02000000000000000000" pitchFamily="2" charset="-78"/>
                <a:sym typeface="IBM Plex Sans Arabic"/>
                <a:rtl/>
              </a:rPr>
              <a:t>الجمع باستخدام لعبة النقود</a:t>
            </a:r>
          </a:p>
        </p:txBody>
      </p:sp>
      <p:sp>
        <p:nvSpPr>
          <p:cNvPr id="26" name="Freeform 14">
            <a:extLst>
              <a:ext uri="{FF2B5EF4-FFF2-40B4-BE49-F238E27FC236}">
                <a16:creationId xmlns:a16="http://schemas.microsoft.com/office/drawing/2014/main" id="{C679E90D-AEC0-6D6D-5966-20944FAF69FA}"/>
              </a:ext>
            </a:extLst>
          </p:cNvPr>
          <p:cNvSpPr/>
          <p:nvPr/>
        </p:nvSpPr>
        <p:spPr>
          <a:xfrm>
            <a:off x="1096716" y="2005034"/>
            <a:ext cx="2239599" cy="1305971"/>
          </a:xfrm>
          <a:custGeom>
            <a:avLst/>
            <a:gdLst/>
            <a:ahLst/>
            <a:cxnLst/>
            <a:rect l="l" t="t" r="r" b="b"/>
            <a:pathLst>
              <a:path w="2179646" h="1958957">
                <a:moveTo>
                  <a:pt x="0" y="0"/>
                </a:moveTo>
                <a:lnTo>
                  <a:pt x="2179646" y="0"/>
                </a:lnTo>
                <a:lnTo>
                  <a:pt x="2179646" y="1958957"/>
                </a:lnTo>
                <a:lnTo>
                  <a:pt x="0" y="1958957"/>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pPr algn="ctr" defTabSz="609630" rtl="1"/>
            <a:endParaRPr lang="fr-FR" sz="1400"/>
          </a:p>
        </p:txBody>
      </p:sp>
      <p:sp>
        <p:nvSpPr>
          <p:cNvPr id="27" name="TextBox 21">
            <a:extLst>
              <a:ext uri="{FF2B5EF4-FFF2-40B4-BE49-F238E27FC236}">
                <a16:creationId xmlns:a16="http://schemas.microsoft.com/office/drawing/2014/main" id="{EE8F8400-D36D-6EE2-F551-46EFEAFF3325}"/>
              </a:ext>
            </a:extLst>
          </p:cNvPr>
          <p:cNvSpPr txBox="1"/>
          <p:nvPr/>
        </p:nvSpPr>
        <p:spPr>
          <a:xfrm>
            <a:off x="1330605" y="2545014"/>
            <a:ext cx="1844657" cy="579005"/>
          </a:xfrm>
          <a:prstGeom prst="rect">
            <a:avLst/>
          </a:prstGeom>
        </p:spPr>
        <p:txBody>
          <a:bodyPr wrap="square" lIns="0" tIns="0" rIns="0" bIns="0" rtlCol="0" anchor="t">
            <a:spAutoFit/>
          </a:bodyPr>
          <a:lstStyle/>
          <a:p>
            <a:pPr marL="161321" lvl="1" algn="ctr" rtl="1">
              <a:lnSpc>
                <a:spcPts val="2092"/>
              </a:lnSpc>
            </a:pPr>
            <a:r>
              <a:rPr lang="ar-MA" sz="2800" dirty="0">
                <a:solidFill>
                  <a:srgbClr val="000000"/>
                </a:solidFill>
                <a:latin typeface="Microsoft Uighur" panose="02000000000000000000" pitchFamily="2" charset="-78"/>
                <a:cs typeface="Microsoft Uighur" panose="02000000000000000000" pitchFamily="2" charset="-78"/>
                <a:sym typeface="IBM Plex Sans Arabic"/>
                <a:rtl/>
              </a:rPr>
              <a:t>الطرح باستخدام</a:t>
            </a:r>
          </a:p>
          <a:p>
            <a:pPr marL="161321" lvl="1" algn="ctr" rtl="1">
              <a:lnSpc>
                <a:spcPts val="2092"/>
              </a:lnSpc>
            </a:pPr>
            <a:r>
              <a:rPr lang="ar-MA" sz="2800" dirty="0">
                <a:solidFill>
                  <a:srgbClr val="000000"/>
                </a:solidFill>
                <a:latin typeface="Microsoft Uighur" panose="02000000000000000000" pitchFamily="2" charset="-78"/>
                <a:cs typeface="Microsoft Uighur" panose="02000000000000000000" pitchFamily="2" charset="-78"/>
                <a:sym typeface="IBM Plex Sans Arabic"/>
                <a:rtl/>
              </a:rPr>
              <a:t> الحزم </a:t>
            </a:r>
            <a:r>
              <a:rPr lang="ar-MA" sz="2800" dirty="0" err="1">
                <a:solidFill>
                  <a:srgbClr val="000000"/>
                </a:solidFill>
                <a:latin typeface="Microsoft Uighur" panose="02000000000000000000" pitchFamily="2" charset="-78"/>
                <a:cs typeface="Microsoft Uighur" panose="02000000000000000000" pitchFamily="2" charset="-78"/>
                <a:sym typeface="IBM Plex Sans Arabic"/>
                <a:rtl/>
              </a:rPr>
              <a:t>والخشيبات</a:t>
            </a:r>
            <a:endParaRPr lang="ar-MA" sz="2800" dirty="0">
              <a:solidFill>
                <a:srgbClr val="000000"/>
              </a:solidFill>
              <a:latin typeface="Microsoft Uighur" panose="02000000000000000000" pitchFamily="2" charset="-78"/>
              <a:cs typeface="Microsoft Uighur" panose="02000000000000000000" pitchFamily="2" charset="-78"/>
              <a:sym typeface="IBM Plex Sans Arabic"/>
              <a:rtl/>
            </a:endParaRPr>
          </a:p>
        </p:txBody>
      </p:sp>
      <p:sp>
        <p:nvSpPr>
          <p:cNvPr id="28" name="Freeform 14">
            <a:extLst>
              <a:ext uri="{FF2B5EF4-FFF2-40B4-BE49-F238E27FC236}">
                <a16:creationId xmlns:a16="http://schemas.microsoft.com/office/drawing/2014/main" id="{E4F0D355-5CE8-999F-D6ED-C1F93EECA724}"/>
              </a:ext>
            </a:extLst>
          </p:cNvPr>
          <p:cNvSpPr/>
          <p:nvPr/>
        </p:nvSpPr>
        <p:spPr>
          <a:xfrm>
            <a:off x="9138857" y="3444168"/>
            <a:ext cx="1955687" cy="1305971"/>
          </a:xfrm>
          <a:custGeom>
            <a:avLst/>
            <a:gdLst/>
            <a:ahLst/>
            <a:cxnLst/>
            <a:rect l="l" t="t" r="r" b="b"/>
            <a:pathLst>
              <a:path w="2179646" h="1958957">
                <a:moveTo>
                  <a:pt x="0" y="0"/>
                </a:moveTo>
                <a:lnTo>
                  <a:pt x="2179646" y="0"/>
                </a:lnTo>
                <a:lnTo>
                  <a:pt x="2179646" y="1958957"/>
                </a:lnTo>
                <a:lnTo>
                  <a:pt x="0" y="1958957"/>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pPr algn="ctr" defTabSz="609630" rtl="1"/>
            <a:endParaRPr lang="fr-FR" sz="1400"/>
          </a:p>
        </p:txBody>
      </p:sp>
      <p:sp>
        <p:nvSpPr>
          <p:cNvPr id="29" name="TextBox 21">
            <a:extLst>
              <a:ext uri="{FF2B5EF4-FFF2-40B4-BE49-F238E27FC236}">
                <a16:creationId xmlns:a16="http://schemas.microsoft.com/office/drawing/2014/main" id="{DFC2F029-D88D-4B09-E6F9-5E5B300BE338}"/>
              </a:ext>
            </a:extLst>
          </p:cNvPr>
          <p:cNvSpPr txBox="1"/>
          <p:nvPr/>
        </p:nvSpPr>
        <p:spPr>
          <a:xfrm>
            <a:off x="9357041" y="3948833"/>
            <a:ext cx="1589225" cy="579005"/>
          </a:xfrm>
          <a:prstGeom prst="rect">
            <a:avLst/>
          </a:prstGeom>
        </p:spPr>
        <p:txBody>
          <a:bodyPr wrap="square" lIns="0" tIns="0" rIns="0" bIns="0" rtlCol="0" anchor="t">
            <a:spAutoFit/>
          </a:bodyPr>
          <a:lstStyle/>
          <a:p>
            <a:pPr marL="161321" lvl="1" algn="ctr" rtl="1">
              <a:lnSpc>
                <a:spcPts val="2092"/>
              </a:lnSpc>
            </a:pPr>
            <a:r>
              <a:rPr lang="ar-MA" sz="2800" dirty="0">
                <a:solidFill>
                  <a:srgbClr val="000000"/>
                </a:solidFill>
                <a:latin typeface="Microsoft Uighur" panose="02000000000000000000" pitchFamily="2" charset="-78"/>
                <a:cs typeface="Microsoft Uighur" panose="02000000000000000000" pitchFamily="2" charset="-78"/>
                <a:sym typeface="IBM Plex Sans Arabic"/>
                <a:rtl/>
              </a:rPr>
              <a:t>الطرح باستخدام لعبة النقود</a:t>
            </a:r>
          </a:p>
        </p:txBody>
      </p:sp>
      <p:sp>
        <p:nvSpPr>
          <p:cNvPr id="30" name="Freeform 14">
            <a:extLst>
              <a:ext uri="{FF2B5EF4-FFF2-40B4-BE49-F238E27FC236}">
                <a16:creationId xmlns:a16="http://schemas.microsoft.com/office/drawing/2014/main" id="{02D42817-75AC-C3D0-B6AA-82E2CC06E6FF}"/>
              </a:ext>
            </a:extLst>
          </p:cNvPr>
          <p:cNvSpPr/>
          <p:nvPr/>
        </p:nvSpPr>
        <p:spPr>
          <a:xfrm>
            <a:off x="6598328" y="3560248"/>
            <a:ext cx="1955687" cy="1305971"/>
          </a:xfrm>
          <a:custGeom>
            <a:avLst/>
            <a:gdLst/>
            <a:ahLst/>
            <a:cxnLst/>
            <a:rect l="l" t="t" r="r" b="b"/>
            <a:pathLst>
              <a:path w="2179646" h="1958957">
                <a:moveTo>
                  <a:pt x="0" y="0"/>
                </a:moveTo>
                <a:lnTo>
                  <a:pt x="2179646" y="0"/>
                </a:lnTo>
                <a:lnTo>
                  <a:pt x="2179646" y="1958957"/>
                </a:lnTo>
                <a:lnTo>
                  <a:pt x="0" y="1958957"/>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pPr algn="ctr" defTabSz="609630" rtl="1"/>
            <a:endParaRPr lang="fr-FR" sz="1400"/>
          </a:p>
        </p:txBody>
      </p:sp>
      <p:sp>
        <p:nvSpPr>
          <p:cNvPr id="31" name="TextBox 21">
            <a:extLst>
              <a:ext uri="{FF2B5EF4-FFF2-40B4-BE49-F238E27FC236}">
                <a16:creationId xmlns:a16="http://schemas.microsoft.com/office/drawing/2014/main" id="{08AE7679-45DE-0918-8254-BE567D68D0C8}"/>
              </a:ext>
            </a:extLst>
          </p:cNvPr>
          <p:cNvSpPr txBox="1"/>
          <p:nvPr/>
        </p:nvSpPr>
        <p:spPr>
          <a:xfrm>
            <a:off x="6487321" y="4062825"/>
            <a:ext cx="1902456" cy="579005"/>
          </a:xfrm>
          <a:prstGeom prst="rect">
            <a:avLst/>
          </a:prstGeom>
        </p:spPr>
        <p:txBody>
          <a:bodyPr wrap="square" lIns="0" tIns="0" rIns="0" bIns="0" rtlCol="0" anchor="t">
            <a:spAutoFit/>
          </a:bodyPr>
          <a:lstStyle/>
          <a:p>
            <a:pPr marL="161321" lvl="1" algn="ctr" rtl="1">
              <a:lnSpc>
                <a:spcPts val="2092"/>
              </a:lnSpc>
            </a:pPr>
            <a:r>
              <a:rPr lang="ar-MA" sz="2800" dirty="0">
                <a:solidFill>
                  <a:srgbClr val="000000"/>
                </a:solidFill>
                <a:latin typeface="Microsoft Uighur" panose="02000000000000000000" pitchFamily="2" charset="-78"/>
                <a:cs typeface="Microsoft Uighur" panose="02000000000000000000" pitchFamily="2" charset="-78"/>
                <a:sym typeface="Arial"/>
                <a:rtl/>
              </a:rPr>
              <a:t>الضرب باستخدام الخشيبات</a:t>
            </a:r>
          </a:p>
        </p:txBody>
      </p:sp>
      <p:sp>
        <p:nvSpPr>
          <p:cNvPr id="32" name="Freeform 14">
            <a:extLst>
              <a:ext uri="{FF2B5EF4-FFF2-40B4-BE49-F238E27FC236}">
                <a16:creationId xmlns:a16="http://schemas.microsoft.com/office/drawing/2014/main" id="{45209C82-C700-ED99-E12F-824C4E0F0268}"/>
              </a:ext>
            </a:extLst>
          </p:cNvPr>
          <p:cNvSpPr/>
          <p:nvPr/>
        </p:nvSpPr>
        <p:spPr>
          <a:xfrm>
            <a:off x="4057799" y="3571547"/>
            <a:ext cx="1955687" cy="1305971"/>
          </a:xfrm>
          <a:custGeom>
            <a:avLst/>
            <a:gdLst/>
            <a:ahLst/>
            <a:cxnLst/>
            <a:rect l="l" t="t" r="r" b="b"/>
            <a:pathLst>
              <a:path w="2179646" h="1958957">
                <a:moveTo>
                  <a:pt x="0" y="0"/>
                </a:moveTo>
                <a:lnTo>
                  <a:pt x="2179646" y="0"/>
                </a:lnTo>
                <a:lnTo>
                  <a:pt x="2179646" y="1958957"/>
                </a:lnTo>
                <a:lnTo>
                  <a:pt x="0" y="1958957"/>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pPr algn="ctr" defTabSz="609630" rtl="1"/>
            <a:endParaRPr lang="fr-FR" sz="1400"/>
          </a:p>
        </p:txBody>
      </p:sp>
      <p:sp>
        <p:nvSpPr>
          <p:cNvPr id="33" name="TextBox 21">
            <a:extLst>
              <a:ext uri="{FF2B5EF4-FFF2-40B4-BE49-F238E27FC236}">
                <a16:creationId xmlns:a16="http://schemas.microsoft.com/office/drawing/2014/main" id="{A18EEB7B-1348-2854-E83A-06782413A759}"/>
              </a:ext>
            </a:extLst>
          </p:cNvPr>
          <p:cNvSpPr txBox="1"/>
          <p:nvPr/>
        </p:nvSpPr>
        <p:spPr>
          <a:xfrm>
            <a:off x="3907312" y="4062147"/>
            <a:ext cx="1925207" cy="579005"/>
          </a:xfrm>
          <a:prstGeom prst="rect">
            <a:avLst/>
          </a:prstGeom>
        </p:spPr>
        <p:txBody>
          <a:bodyPr wrap="square" lIns="0" tIns="0" rIns="0" bIns="0" rtlCol="0" anchor="t">
            <a:spAutoFit/>
          </a:bodyPr>
          <a:lstStyle/>
          <a:p>
            <a:pPr marL="161321" lvl="1" algn="ctr" rtl="1">
              <a:lnSpc>
                <a:spcPts val="2092"/>
              </a:lnSpc>
            </a:pPr>
            <a:r>
              <a:rPr lang="ar-MA" sz="2800" dirty="0">
                <a:solidFill>
                  <a:srgbClr val="000000"/>
                </a:solidFill>
                <a:latin typeface="Microsoft Uighur" panose="02000000000000000000" pitchFamily="2" charset="-78"/>
                <a:ea typeface="IBM Plex Sans Arabic"/>
                <a:cs typeface="Microsoft Uighur" panose="02000000000000000000" pitchFamily="2" charset="-78"/>
                <a:sym typeface="IBM Plex Sans Arabic"/>
                <a:rtl/>
              </a:rPr>
              <a:t>الضرب باستخدام</a:t>
            </a:r>
          </a:p>
          <a:p>
            <a:pPr marL="161321" lvl="1" algn="ctr" rtl="1">
              <a:lnSpc>
                <a:spcPts val="2092"/>
              </a:lnSpc>
            </a:pPr>
            <a:r>
              <a:rPr lang="ar-MA" sz="2800" dirty="0">
                <a:solidFill>
                  <a:srgbClr val="000000"/>
                </a:solidFill>
                <a:latin typeface="Microsoft Uighur" panose="02000000000000000000" pitchFamily="2" charset="-78"/>
                <a:ea typeface="IBM Plex Sans Arabic"/>
                <a:cs typeface="Microsoft Uighur" panose="02000000000000000000" pitchFamily="2" charset="-78"/>
                <a:sym typeface="IBM Plex Sans Arabic"/>
                <a:rtl/>
              </a:rPr>
              <a:t> تقنية الصندوق</a:t>
            </a:r>
          </a:p>
        </p:txBody>
      </p:sp>
      <p:sp>
        <p:nvSpPr>
          <p:cNvPr id="34" name="Freeform 14">
            <a:extLst>
              <a:ext uri="{FF2B5EF4-FFF2-40B4-BE49-F238E27FC236}">
                <a16:creationId xmlns:a16="http://schemas.microsoft.com/office/drawing/2014/main" id="{20836272-BD3B-69B1-9994-D72522652DE5}"/>
              </a:ext>
            </a:extLst>
          </p:cNvPr>
          <p:cNvSpPr/>
          <p:nvPr/>
        </p:nvSpPr>
        <p:spPr>
          <a:xfrm>
            <a:off x="1096716" y="3571546"/>
            <a:ext cx="2336761" cy="1305971"/>
          </a:xfrm>
          <a:custGeom>
            <a:avLst/>
            <a:gdLst/>
            <a:ahLst/>
            <a:cxnLst/>
            <a:rect l="l" t="t" r="r" b="b"/>
            <a:pathLst>
              <a:path w="2179646" h="1958957">
                <a:moveTo>
                  <a:pt x="0" y="0"/>
                </a:moveTo>
                <a:lnTo>
                  <a:pt x="2179646" y="0"/>
                </a:lnTo>
                <a:lnTo>
                  <a:pt x="2179646" y="1958957"/>
                </a:lnTo>
                <a:lnTo>
                  <a:pt x="0" y="1958957"/>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pPr algn="ctr" defTabSz="609630" rtl="1"/>
            <a:endParaRPr lang="fr-FR" sz="1400"/>
          </a:p>
        </p:txBody>
      </p:sp>
      <p:sp>
        <p:nvSpPr>
          <p:cNvPr id="35" name="TextBox 21">
            <a:extLst>
              <a:ext uri="{FF2B5EF4-FFF2-40B4-BE49-F238E27FC236}">
                <a16:creationId xmlns:a16="http://schemas.microsoft.com/office/drawing/2014/main" id="{264D9E2B-BB1B-CC4F-5023-D2144963FBF5}"/>
              </a:ext>
            </a:extLst>
          </p:cNvPr>
          <p:cNvSpPr txBox="1"/>
          <p:nvPr/>
        </p:nvSpPr>
        <p:spPr>
          <a:xfrm>
            <a:off x="1330605" y="4062147"/>
            <a:ext cx="1925207" cy="579005"/>
          </a:xfrm>
          <a:prstGeom prst="rect">
            <a:avLst/>
          </a:prstGeom>
        </p:spPr>
        <p:txBody>
          <a:bodyPr wrap="square" lIns="0" tIns="0" rIns="0" bIns="0" rtlCol="0" anchor="t">
            <a:spAutoFit/>
          </a:bodyPr>
          <a:lstStyle/>
          <a:p>
            <a:pPr marL="161321" lvl="1" algn="ctr" rtl="1">
              <a:lnSpc>
                <a:spcPts val="2092"/>
              </a:lnSpc>
            </a:pPr>
            <a:r>
              <a:rPr lang="ar-MA" sz="2800" dirty="0">
                <a:solidFill>
                  <a:srgbClr val="000000"/>
                </a:solidFill>
                <a:latin typeface="Microsoft Uighur" panose="02000000000000000000" pitchFamily="2" charset="-78"/>
                <a:ea typeface="IBM Plex Sans Arabic"/>
                <a:cs typeface="Microsoft Uighur" panose="02000000000000000000" pitchFamily="2" charset="-78"/>
                <a:sym typeface="IBM Plex Sans Arabic"/>
                <a:rtl/>
              </a:rPr>
              <a:t>الضرب باستخدام القيمة المكانية</a:t>
            </a:r>
          </a:p>
        </p:txBody>
      </p:sp>
      <p:sp>
        <p:nvSpPr>
          <p:cNvPr id="37" name="Freeform 14">
            <a:extLst>
              <a:ext uri="{FF2B5EF4-FFF2-40B4-BE49-F238E27FC236}">
                <a16:creationId xmlns:a16="http://schemas.microsoft.com/office/drawing/2014/main" id="{F97DC3F7-F7E0-29A3-7659-B869D0214EFF}"/>
              </a:ext>
            </a:extLst>
          </p:cNvPr>
          <p:cNvSpPr/>
          <p:nvPr/>
        </p:nvSpPr>
        <p:spPr>
          <a:xfrm>
            <a:off x="9161435" y="5131504"/>
            <a:ext cx="1955687" cy="1305971"/>
          </a:xfrm>
          <a:custGeom>
            <a:avLst/>
            <a:gdLst/>
            <a:ahLst/>
            <a:cxnLst/>
            <a:rect l="l" t="t" r="r" b="b"/>
            <a:pathLst>
              <a:path w="2179646" h="1958957">
                <a:moveTo>
                  <a:pt x="0" y="0"/>
                </a:moveTo>
                <a:lnTo>
                  <a:pt x="2179646" y="0"/>
                </a:lnTo>
                <a:lnTo>
                  <a:pt x="2179646" y="1958957"/>
                </a:lnTo>
                <a:lnTo>
                  <a:pt x="0" y="1958957"/>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pPr algn="ctr" defTabSz="609630" rtl="1"/>
            <a:endParaRPr lang="fr-FR" sz="1400"/>
          </a:p>
        </p:txBody>
      </p:sp>
      <p:sp>
        <p:nvSpPr>
          <p:cNvPr id="38" name="TextBox 21">
            <a:extLst>
              <a:ext uri="{FF2B5EF4-FFF2-40B4-BE49-F238E27FC236}">
                <a16:creationId xmlns:a16="http://schemas.microsoft.com/office/drawing/2014/main" id="{B263E4BC-39BA-51D0-EC9A-C2A226E46AB6}"/>
              </a:ext>
            </a:extLst>
          </p:cNvPr>
          <p:cNvSpPr txBox="1"/>
          <p:nvPr/>
        </p:nvSpPr>
        <p:spPr>
          <a:xfrm>
            <a:off x="9416637" y="5655437"/>
            <a:ext cx="1589225" cy="579005"/>
          </a:xfrm>
          <a:prstGeom prst="rect">
            <a:avLst/>
          </a:prstGeom>
        </p:spPr>
        <p:txBody>
          <a:bodyPr wrap="square" lIns="0" tIns="0" rIns="0" bIns="0" rtlCol="0" anchor="t">
            <a:spAutoFit/>
          </a:bodyPr>
          <a:lstStyle/>
          <a:p>
            <a:pPr marL="161321" lvl="1" algn="ctr" rtl="1">
              <a:lnSpc>
                <a:spcPts val="2092"/>
              </a:lnSpc>
            </a:pPr>
            <a:r>
              <a:rPr lang="ar-MA" sz="2800" dirty="0">
                <a:solidFill>
                  <a:srgbClr val="000000"/>
                </a:solidFill>
                <a:latin typeface="Microsoft Uighur" panose="02000000000000000000" pitchFamily="2" charset="-78"/>
                <a:cs typeface="Microsoft Uighur" panose="02000000000000000000" pitchFamily="2" charset="-78"/>
                <a:sym typeface="IBM Plex Sans Arabic"/>
                <a:rtl/>
              </a:rPr>
              <a:t>القسمة باستخدام الخشيبات</a:t>
            </a:r>
          </a:p>
        </p:txBody>
      </p:sp>
      <p:sp>
        <p:nvSpPr>
          <p:cNvPr id="39" name="Freeform 14">
            <a:extLst>
              <a:ext uri="{FF2B5EF4-FFF2-40B4-BE49-F238E27FC236}">
                <a16:creationId xmlns:a16="http://schemas.microsoft.com/office/drawing/2014/main" id="{D0F2BC75-4A8C-79F6-EAFF-8F0688BC692F}"/>
              </a:ext>
            </a:extLst>
          </p:cNvPr>
          <p:cNvSpPr/>
          <p:nvPr/>
        </p:nvSpPr>
        <p:spPr>
          <a:xfrm>
            <a:off x="6620906" y="5247584"/>
            <a:ext cx="1955687" cy="1305971"/>
          </a:xfrm>
          <a:custGeom>
            <a:avLst/>
            <a:gdLst/>
            <a:ahLst/>
            <a:cxnLst/>
            <a:rect l="l" t="t" r="r" b="b"/>
            <a:pathLst>
              <a:path w="2179646" h="1958957">
                <a:moveTo>
                  <a:pt x="0" y="0"/>
                </a:moveTo>
                <a:lnTo>
                  <a:pt x="2179646" y="0"/>
                </a:lnTo>
                <a:lnTo>
                  <a:pt x="2179646" y="1958957"/>
                </a:lnTo>
                <a:lnTo>
                  <a:pt x="0" y="1958957"/>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pPr algn="ctr" defTabSz="609630" rtl="1"/>
            <a:endParaRPr lang="fr-FR" sz="1400"/>
          </a:p>
        </p:txBody>
      </p:sp>
      <p:sp>
        <p:nvSpPr>
          <p:cNvPr id="40" name="TextBox 21">
            <a:extLst>
              <a:ext uri="{FF2B5EF4-FFF2-40B4-BE49-F238E27FC236}">
                <a16:creationId xmlns:a16="http://schemas.microsoft.com/office/drawing/2014/main" id="{ED32E09A-1015-0C63-9E26-17D89BBAA495}"/>
              </a:ext>
            </a:extLst>
          </p:cNvPr>
          <p:cNvSpPr txBox="1"/>
          <p:nvPr/>
        </p:nvSpPr>
        <p:spPr>
          <a:xfrm>
            <a:off x="6694502" y="5721683"/>
            <a:ext cx="1902456" cy="579005"/>
          </a:xfrm>
          <a:prstGeom prst="rect">
            <a:avLst/>
          </a:prstGeom>
        </p:spPr>
        <p:txBody>
          <a:bodyPr wrap="square" lIns="0" tIns="0" rIns="0" bIns="0" rtlCol="0" anchor="t">
            <a:spAutoFit/>
          </a:bodyPr>
          <a:lstStyle/>
          <a:p>
            <a:pPr marL="161321" lvl="1" algn="ctr" rtl="1">
              <a:lnSpc>
                <a:spcPts val="2092"/>
              </a:lnSpc>
            </a:pPr>
            <a:r>
              <a:rPr lang="ar-MA" sz="2800" dirty="0">
                <a:solidFill>
                  <a:srgbClr val="000000"/>
                </a:solidFill>
                <a:latin typeface="Microsoft Uighur" panose="02000000000000000000" pitchFamily="2" charset="-78"/>
                <a:cs typeface="Microsoft Uighur" panose="02000000000000000000" pitchFamily="2" charset="-78"/>
                <a:sym typeface="Arial"/>
                <a:rtl/>
              </a:rPr>
              <a:t>القسمة باستخدام</a:t>
            </a:r>
          </a:p>
          <a:p>
            <a:pPr marL="161321" lvl="1" algn="ctr" rtl="1">
              <a:lnSpc>
                <a:spcPts val="2092"/>
              </a:lnSpc>
            </a:pPr>
            <a:r>
              <a:rPr lang="ar-MA" sz="2800" dirty="0">
                <a:solidFill>
                  <a:srgbClr val="000000"/>
                </a:solidFill>
                <a:latin typeface="Microsoft Uighur" panose="02000000000000000000" pitchFamily="2" charset="-78"/>
                <a:cs typeface="Microsoft Uighur" panose="02000000000000000000" pitchFamily="2" charset="-78"/>
                <a:sym typeface="Arial"/>
                <a:rtl/>
              </a:rPr>
              <a:t> لعبة النقود</a:t>
            </a:r>
          </a:p>
        </p:txBody>
      </p:sp>
      <p:sp>
        <p:nvSpPr>
          <p:cNvPr id="41" name="Freeform 14">
            <a:extLst>
              <a:ext uri="{FF2B5EF4-FFF2-40B4-BE49-F238E27FC236}">
                <a16:creationId xmlns:a16="http://schemas.microsoft.com/office/drawing/2014/main" id="{B03958F2-FBCF-6C0F-AE95-295B2F6F5393}"/>
              </a:ext>
            </a:extLst>
          </p:cNvPr>
          <p:cNvSpPr/>
          <p:nvPr/>
        </p:nvSpPr>
        <p:spPr>
          <a:xfrm>
            <a:off x="4080377" y="5258883"/>
            <a:ext cx="1955687" cy="1305971"/>
          </a:xfrm>
          <a:custGeom>
            <a:avLst/>
            <a:gdLst/>
            <a:ahLst/>
            <a:cxnLst/>
            <a:rect l="l" t="t" r="r" b="b"/>
            <a:pathLst>
              <a:path w="2179646" h="1958957">
                <a:moveTo>
                  <a:pt x="0" y="0"/>
                </a:moveTo>
                <a:lnTo>
                  <a:pt x="2179646" y="0"/>
                </a:lnTo>
                <a:lnTo>
                  <a:pt x="2179646" y="1958957"/>
                </a:lnTo>
                <a:lnTo>
                  <a:pt x="0" y="1958957"/>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pPr algn="ctr" defTabSz="609630" rtl="1"/>
            <a:endParaRPr lang="fr-FR" sz="1400"/>
          </a:p>
        </p:txBody>
      </p:sp>
      <p:sp>
        <p:nvSpPr>
          <p:cNvPr id="42" name="TextBox 21">
            <a:extLst>
              <a:ext uri="{FF2B5EF4-FFF2-40B4-BE49-F238E27FC236}">
                <a16:creationId xmlns:a16="http://schemas.microsoft.com/office/drawing/2014/main" id="{48AA337D-1E7D-553C-90F5-5D7264FE12D3}"/>
              </a:ext>
            </a:extLst>
          </p:cNvPr>
          <p:cNvSpPr txBox="1"/>
          <p:nvPr/>
        </p:nvSpPr>
        <p:spPr>
          <a:xfrm>
            <a:off x="4204506" y="5721683"/>
            <a:ext cx="1925207" cy="579005"/>
          </a:xfrm>
          <a:prstGeom prst="rect">
            <a:avLst/>
          </a:prstGeom>
        </p:spPr>
        <p:txBody>
          <a:bodyPr wrap="square" lIns="0" tIns="0" rIns="0" bIns="0" rtlCol="0" anchor="t">
            <a:spAutoFit/>
          </a:bodyPr>
          <a:lstStyle/>
          <a:p>
            <a:pPr marL="161321" lvl="1" algn="ctr" rtl="1">
              <a:lnSpc>
                <a:spcPts val="2092"/>
              </a:lnSpc>
            </a:pPr>
            <a:r>
              <a:rPr lang="ar-MA" sz="2800" dirty="0">
                <a:solidFill>
                  <a:srgbClr val="000000"/>
                </a:solidFill>
                <a:latin typeface="Microsoft Uighur" panose="02000000000000000000" pitchFamily="2" charset="-78"/>
                <a:ea typeface="IBM Plex Sans Arabic"/>
                <a:cs typeface="Microsoft Uighur" panose="02000000000000000000" pitchFamily="2" charset="-78"/>
                <a:sym typeface="IBM Plex Sans Arabic"/>
                <a:rtl/>
              </a:rPr>
              <a:t>القسمة باستخدام جدول الضرب</a:t>
            </a:r>
          </a:p>
        </p:txBody>
      </p:sp>
      <p:sp>
        <p:nvSpPr>
          <p:cNvPr id="43" name="Freeform 14">
            <a:extLst>
              <a:ext uri="{FF2B5EF4-FFF2-40B4-BE49-F238E27FC236}">
                <a16:creationId xmlns:a16="http://schemas.microsoft.com/office/drawing/2014/main" id="{6C6C872F-8AF4-3EF3-6550-E7E0F6C95E07}"/>
              </a:ext>
            </a:extLst>
          </p:cNvPr>
          <p:cNvSpPr/>
          <p:nvPr/>
        </p:nvSpPr>
        <p:spPr>
          <a:xfrm>
            <a:off x="1074878" y="5293114"/>
            <a:ext cx="2420657" cy="1305971"/>
          </a:xfrm>
          <a:custGeom>
            <a:avLst/>
            <a:gdLst/>
            <a:ahLst/>
            <a:cxnLst/>
            <a:rect l="l" t="t" r="r" b="b"/>
            <a:pathLst>
              <a:path w="2179646" h="1958957">
                <a:moveTo>
                  <a:pt x="0" y="0"/>
                </a:moveTo>
                <a:lnTo>
                  <a:pt x="2179646" y="0"/>
                </a:lnTo>
                <a:lnTo>
                  <a:pt x="2179646" y="1958957"/>
                </a:lnTo>
                <a:lnTo>
                  <a:pt x="0" y="1958957"/>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pPr algn="ctr" defTabSz="609630" rtl="1"/>
            <a:endParaRPr lang="fr-FR" sz="1400"/>
          </a:p>
        </p:txBody>
      </p:sp>
      <p:sp>
        <p:nvSpPr>
          <p:cNvPr id="44" name="TextBox 21">
            <a:extLst>
              <a:ext uri="{FF2B5EF4-FFF2-40B4-BE49-F238E27FC236}">
                <a16:creationId xmlns:a16="http://schemas.microsoft.com/office/drawing/2014/main" id="{6446E866-FA66-6DCB-0529-435A51B8B0F5}"/>
              </a:ext>
            </a:extLst>
          </p:cNvPr>
          <p:cNvSpPr txBox="1"/>
          <p:nvPr/>
        </p:nvSpPr>
        <p:spPr>
          <a:xfrm>
            <a:off x="1152941" y="5707355"/>
            <a:ext cx="2280536" cy="863698"/>
          </a:xfrm>
          <a:prstGeom prst="rect">
            <a:avLst/>
          </a:prstGeom>
        </p:spPr>
        <p:txBody>
          <a:bodyPr wrap="square" lIns="0" tIns="0" rIns="0" bIns="0" rtlCol="0" anchor="t">
            <a:spAutoFit/>
          </a:bodyPr>
          <a:lstStyle/>
          <a:p>
            <a:pPr marL="161321" lvl="1" algn="ctr" rtl="1">
              <a:lnSpc>
                <a:spcPts val="2092"/>
              </a:lnSpc>
            </a:pPr>
            <a:r>
              <a:rPr lang="ar-MA" sz="3200" dirty="0">
                <a:latin typeface="Microsoft Uighur" panose="02000000000000000000" pitchFamily="2" charset="-78"/>
                <a:ea typeface="IBM Plex Sans Arabic"/>
                <a:cs typeface="Microsoft Uighur" panose="02000000000000000000" pitchFamily="2" charset="-78"/>
                <a:sym typeface="IBM Plex Sans Arabic"/>
                <a:rtl/>
              </a:rPr>
              <a:t>حل مسائل باستخدام استراتيجية الأسئلة الأربعة</a:t>
            </a:r>
          </a:p>
        </p:txBody>
      </p:sp>
      <p:sp>
        <p:nvSpPr>
          <p:cNvPr id="3" name="Rectangle 2">
            <a:extLst>
              <a:ext uri="{FF2B5EF4-FFF2-40B4-BE49-F238E27FC236}">
                <a16:creationId xmlns:a16="http://schemas.microsoft.com/office/drawing/2014/main" id="{BA1358E4-C329-B1CB-E082-585FED466AFF}"/>
              </a:ext>
            </a:extLst>
          </p:cNvPr>
          <p:cNvSpPr/>
          <p:nvPr/>
        </p:nvSpPr>
        <p:spPr>
          <a:xfrm>
            <a:off x="-106728" y="-72302"/>
            <a:ext cx="12446000" cy="1378220"/>
          </a:xfrm>
          <a:prstGeom prst="rect">
            <a:avLst/>
          </a:prstGeom>
          <a:solidFill>
            <a:srgbClr val="2C3C6A"/>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09630" rtl="1"/>
            <a:endParaRPr lang="fr-FR" sz="1200" dirty="0"/>
          </a:p>
        </p:txBody>
      </p:sp>
      <p:sp>
        <p:nvSpPr>
          <p:cNvPr id="4" name="Freeform 22">
            <a:extLst>
              <a:ext uri="{FF2B5EF4-FFF2-40B4-BE49-F238E27FC236}">
                <a16:creationId xmlns:a16="http://schemas.microsoft.com/office/drawing/2014/main" id="{63BED112-EB75-92DF-3A41-94FB0917876E}"/>
              </a:ext>
            </a:extLst>
          </p:cNvPr>
          <p:cNvSpPr/>
          <p:nvPr/>
        </p:nvSpPr>
        <p:spPr>
          <a:xfrm rot="-10800000">
            <a:off x="-404100" y="716488"/>
            <a:ext cx="6891421" cy="1178859"/>
          </a:xfrm>
          <a:custGeom>
            <a:avLst/>
            <a:gdLst/>
            <a:ahLst/>
            <a:cxnLst/>
            <a:rect l="l" t="t" r="r" b="b"/>
            <a:pathLst>
              <a:path w="7315200" h="2176272">
                <a:moveTo>
                  <a:pt x="0" y="0"/>
                </a:moveTo>
                <a:lnTo>
                  <a:pt x="7315200" y="0"/>
                </a:lnTo>
                <a:lnTo>
                  <a:pt x="7315200" y="2176272"/>
                </a:lnTo>
                <a:lnTo>
                  <a:pt x="0" y="2176272"/>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pPr marL="0" algn="r" defTabSz="914400" rtl="1" eaLnBrk="1" latinLnBrk="0" hangingPunct="1"/>
            <a:endParaRPr lang="fr-FR"/>
          </a:p>
        </p:txBody>
      </p:sp>
      <p:sp>
        <p:nvSpPr>
          <p:cNvPr id="5" name="TextBox 34">
            <a:extLst>
              <a:ext uri="{FF2B5EF4-FFF2-40B4-BE49-F238E27FC236}">
                <a16:creationId xmlns:a16="http://schemas.microsoft.com/office/drawing/2014/main" id="{9DB4C0AA-ADDD-B818-1826-91BF13D125B4}"/>
              </a:ext>
            </a:extLst>
          </p:cNvPr>
          <p:cNvSpPr txBox="1"/>
          <p:nvPr/>
        </p:nvSpPr>
        <p:spPr>
          <a:xfrm>
            <a:off x="-23863" y="1006347"/>
            <a:ext cx="6084405" cy="553998"/>
          </a:xfrm>
          <a:prstGeom prst="rect">
            <a:avLst/>
          </a:prstGeom>
        </p:spPr>
        <p:txBody>
          <a:bodyPr wrap="square" lIns="0" tIns="0" rIns="0" bIns="0" rtlCol="0" anchor="t">
            <a:spAutoFit/>
          </a:bodyPr>
          <a:lstStyle/>
          <a:p>
            <a:pPr algn="ctr" rtl="1">
              <a:spcBef>
                <a:spcPct val="0"/>
              </a:spcBef>
            </a:pPr>
            <a:r>
              <a:rPr lang="ar-EG" sz="3600" b="1" dirty="0">
                <a:solidFill>
                  <a:srgbClr val="000000"/>
                </a:solidFill>
                <a:latin typeface="Microsoft Uighur" panose="02000000000000000000" pitchFamily="2" charset="-78"/>
                <a:ea typeface="IBM Plex Sans Arabic Bold"/>
                <a:cs typeface="Microsoft Uighur" panose="02000000000000000000" pitchFamily="2" charset="-78"/>
                <a:sym typeface="IBM Plex Sans Arabic Bold"/>
                <a:rtl/>
              </a:rPr>
              <a:t>جرد </a:t>
            </a:r>
            <a:r>
              <a:rPr lang="ar-MA" sz="3600" b="1" dirty="0">
                <a:solidFill>
                  <a:srgbClr val="000000"/>
                </a:solidFill>
                <a:latin typeface="Microsoft Uighur" panose="02000000000000000000" pitchFamily="2" charset="-78"/>
                <a:ea typeface="IBM Plex Sans Arabic Bold"/>
                <a:cs typeface="Microsoft Uighur" panose="02000000000000000000" pitchFamily="2" charset="-78"/>
                <a:sym typeface="IBM Plex Sans Arabic Bold"/>
                <a:rtl/>
              </a:rPr>
              <a:t>أ</a:t>
            </a:r>
            <a:r>
              <a:rPr lang="ar-EG" sz="3600" b="1" dirty="0">
                <a:solidFill>
                  <a:srgbClr val="000000"/>
                </a:solidFill>
                <a:latin typeface="Microsoft Uighur" panose="02000000000000000000" pitchFamily="2" charset="-78"/>
                <a:ea typeface="IBM Plex Sans Arabic Bold"/>
                <a:cs typeface="Microsoft Uighur" panose="02000000000000000000" pitchFamily="2" charset="-78"/>
                <a:sym typeface="IBM Plex Sans Arabic Bold"/>
                <a:rtl/>
              </a:rPr>
              <a:t>نشطة </a:t>
            </a:r>
            <a:r>
              <a:rPr lang="ar-MA" sz="3600" b="1" dirty="0">
                <a:solidFill>
                  <a:srgbClr val="000000"/>
                </a:solidFill>
                <a:latin typeface="Microsoft Uighur" panose="02000000000000000000" pitchFamily="2" charset="-78"/>
                <a:ea typeface="IBM Plex Sans Arabic Bold"/>
                <a:cs typeface="Microsoft Uighur" panose="02000000000000000000" pitchFamily="2" charset="-78"/>
                <a:sym typeface="IBM Plex Sans Arabic Bold"/>
                <a:rtl/>
              </a:rPr>
              <a:t>الدعم </a:t>
            </a:r>
            <a:r>
              <a:rPr lang="ar-EG" sz="3600" b="1" dirty="0">
                <a:solidFill>
                  <a:srgbClr val="000000"/>
                </a:solidFill>
                <a:latin typeface="Microsoft Uighur" panose="02000000000000000000" pitchFamily="2" charset="-78"/>
                <a:ea typeface="IBM Plex Sans Arabic Bold"/>
                <a:cs typeface="Microsoft Uighur" panose="02000000000000000000" pitchFamily="2" charset="-78"/>
                <a:sym typeface="IBM Plex Sans Arabic Bold"/>
                <a:rtl/>
              </a:rPr>
              <a:t>المتعلقة بالعمليات</a:t>
            </a:r>
          </a:p>
        </p:txBody>
      </p:sp>
      <p:sp>
        <p:nvSpPr>
          <p:cNvPr id="2" name="Freeform 14">
            <a:extLst>
              <a:ext uri="{FF2B5EF4-FFF2-40B4-BE49-F238E27FC236}">
                <a16:creationId xmlns:a16="http://schemas.microsoft.com/office/drawing/2014/main" id="{F942B5FE-D5BF-9536-7D94-5D9C0E4D840A}"/>
              </a:ext>
            </a:extLst>
          </p:cNvPr>
          <p:cNvSpPr/>
          <p:nvPr/>
        </p:nvSpPr>
        <p:spPr>
          <a:xfrm rot="-10800000">
            <a:off x="7354394" y="699343"/>
            <a:ext cx="4574137" cy="583633"/>
          </a:xfrm>
          <a:custGeom>
            <a:avLst/>
            <a:gdLst/>
            <a:ahLst/>
            <a:cxnLst/>
            <a:rect l="l" t="t" r="r" b="b"/>
            <a:pathLst>
              <a:path w="9738946" h="1826052">
                <a:moveTo>
                  <a:pt x="0" y="0"/>
                </a:moveTo>
                <a:lnTo>
                  <a:pt x="9738946" y="0"/>
                </a:lnTo>
                <a:lnTo>
                  <a:pt x="9738946" y="1826053"/>
                </a:lnTo>
                <a:lnTo>
                  <a:pt x="0" y="1826053"/>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fr-FR" sz="1050"/>
          </a:p>
        </p:txBody>
      </p:sp>
      <p:sp>
        <p:nvSpPr>
          <p:cNvPr id="7" name="TextBox 15">
            <a:extLst>
              <a:ext uri="{FF2B5EF4-FFF2-40B4-BE49-F238E27FC236}">
                <a16:creationId xmlns:a16="http://schemas.microsoft.com/office/drawing/2014/main" id="{EAD9A8BF-B871-B717-C79A-E7802AE977F5}"/>
              </a:ext>
            </a:extLst>
          </p:cNvPr>
          <p:cNvSpPr txBox="1"/>
          <p:nvPr/>
        </p:nvSpPr>
        <p:spPr>
          <a:xfrm>
            <a:off x="8373926" y="626649"/>
            <a:ext cx="2372887" cy="627095"/>
          </a:xfrm>
          <a:prstGeom prst="rect">
            <a:avLst/>
          </a:prstGeom>
        </p:spPr>
        <p:txBody>
          <a:bodyPr wrap="square" lIns="0" tIns="0" rIns="0" bIns="0" rtlCol="0" anchor="t">
            <a:spAutoFit/>
          </a:bodyPr>
          <a:lstStyle/>
          <a:p>
            <a:pPr algn="ctr" rtl="1">
              <a:lnSpc>
                <a:spcPts val="4568"/>
              </a:lnSpc>
            </a:pPr>
            <a:r>
              <a:rPr lang="ar-MA" sz="4400" b="1" dirty="0">
                <a:solidFill>
                  <a:srgbClr val="3D1A00"/>
                </a:solidFill>
                <a:latin typeface="Microsoft Uighur" panose="02000000000000000000" pitchFamily="2" charset="-78"/>
                <a:ea typeface="IBM Plex Sans Arabic Bold"/>
                <a:cs typeface="Microsoft Uighur" panose="02000000000000000000" pitchFamily="2" charset="-78"/>
                <a:sym typeface="IBM Plex Sans Arabic Bold"/>
                <a:rtl/>
              </a:rPr>
              <a:t>تذكير بالأنشطة</a:t>
            </a:r>
            <a:endParaRPr lang="ar-EG" sz="4400" b="1" dirty="0">
              <a:solidFill>
                <a:srgbClr val="3D1A00"/>
              </a:solidFill>
              <a:latin typeface="Microsoft Uighur" panose="02000000000000000000" pitchFamily="2" charset="-78"/>
              <a:ea typeface="IBM Plex Sans Arabic Bold"/>
              <a:cs typeface="Microsoft Uighur" panose="02000000000000000000" pitchFamily="2" charset="-78"/>
              <a:sym typeface="IBM Plex Sans Arabic Bold"/>
              <a:rtl/>
            </a:endParaRPr>
          </a:p>
        </p:txBody>
      </p:sp>
    </p:spTree>
    <p:extLst>
      <p:ext uri="{BB962C8B-B14F-4D97-AF65-F5344CB8AC3E}">
        <p14:creationId xmlns:p14="http://schemas.microsoft.com/office/powerpoint/2010/main" val="133092021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1383B6-14B0-70DC-E1A8-43CD3CFA8AF8}"/>
            </a:ext>
          </a:extLst>
        </p:cNvPr>
        <p:cNvGrpSpPr/>
        <p:nvPr/>
      </p:nvGrpSpPr>
      <p:grpSpPr>
        <a:xfrm>
          <a:off x="0" y="0"/>
          <a:ext cx="0" cy="0"/>
          <a:chOff x="0" y="0"/>
          <a:chExt cx="0" cy="0"/>
        </a:xfrm>
      </p:grpSpPr>
      <p:sp>
        <p:nvSpPr>
          <p:cNvPr id="9" name="AutoShape 9">
            <a:extLst>
              <a:ext uri="{FF2B5EF4-FFF2-40B4-BE49-F238E27FC236}">
                <a16:creationId xmlns:a16="http://schemas.microsoft.com/office/drawing/2014/main" id="{C36E4481-1840-6D53-A898-8A2ECBB7E432}"/>
              </a:ext>
            </a:extLst>
          </p:cNvPr>
          <p:cNvSpPr/>
          <p:nvPr/>
        </p:nvSpPr>
        <p:spPr>
          <a:xfrm flipV="1">
            <a:off x="704850" y="0"/>
            <a:ext cx="0" cy="6172200"/>
          </a:xfrm>
          <a:prstGeom prst="line">
            <a:avLst/>
          </a:prstGeom>
          <a:ln w="38100" cap="flat">
            <a:solidFill>
              <a:srgbClr val="FFFFFF"/>
            </a:solidFill>
            <a:prstDash val="solid"/>
            <a:headEnd type="none" w="sm" len="sm"/>
            <a:tailEnd type="none" w="sm" len="sm"/>
          </a:ln>
        </p:spPr>
        <p:txBody>
          <a:bodyPr/>
          <a:lstStyle/>
          <a:p>
            <a:endParaRPr lang="fr-FR" sz="1200"/>
          </a:p>
        </p:txBody>
      </p:sp>
      <p:sp>
        <p:nvSpPr>
          <p:cNvPr id="10" name="AutoShape 10">
            <a:extLst>
              <a:ext uri="{FF2B5EF4-FFF2-40B4-BE49-F238E27FC236}">
                <a16:creationId xmlns:a16="http://schemas.microsoft.com/office/drawing/2014/main" id="{CE60483B-D205-CCF3-4161-B3A6A333844F}"/>
              </a:ext>
            </a:extLst>
          </p:cNvPr>
          <p:cNvSpPr/>
          <p:nvPr/>
        </p:nvSpPr>
        <p:spPr>
          <a:xfrm flipH="1" flipV="1">
            <a:off x="11487150" y="0"/>
            <a:ext cx="0" cy="6184900"/>
          </a:xfrm>
          <a:prstGeom prst="line">
            <a:avLst/>
          </a:prstGeom>
          <a:ln w="38100" cap="flat">
            <a:solidFill>
              <a:srgbClr val="FFFFFF"/>
            </a:solidFill>
            <a:prstDash val="solid"/>
            <a:headEnd type="none" w="sm" len="sm"/>
            <a:tailEnd type="none" w="sm" len="sm"/>
          </a:ln>
        </p:spPr>
        <p:txBody>
          <a:bodyPr/>
          <a:lstStyle/>
          <a:p>
            <a:endParaRPr lang="fr-FR" sz="1200"/>
          </a:p>
        </p:txBody>
      </p:sp>
      <p:sp>
        <p:nvSpPr>
          <p:cNvPr id="18" name="Freeform 14">
            <a:extLst>
              <a:ext uri="{FF2B5EF4-FFF2-40B4-BE49-F238E27FC236}">
                <a16:creationId xmlns:a16="http://schemas.microsoft.com/office/drawing/2014/main" id="{514A6506-64F9-5255-6680-A2365C621823}"/>
              </a:ext>
            </a:extLst>
          </p:cNvPr>
          <p:cNvSpPr/>
          <p:nvPr/>
        </p:nvSpPr>
        <p:spPr>
          <a:xfrm>
            <a:off x="8679342" y="2461456"/>
            <a:ext cx="1955687" cy="1305971"/>
          </a:xfrm>
          <a:custGeom>
            <a:avLst/>
            <a:gdLst/>
            <a:ahLst/>
            <a:cxnLst/>
            <a:rect l="l" t="t" r="r" b="b"/>
            <a:pathLst>
              <a:path w="2179646" h="1958957">
                <a:moveTo>
                  <a:pt x="0" y="0"/>
                </a:moveTo>
                <a:lnTo>
                  <a:pt x="2179646" y="0"/>
                </a:lnTo>
                <a:lnTo>
                  <a:pt x="2179646" y="1958957"/>
                </a:lnTo>
                <a:lnTo>
                  <a:pt x="0" y="1958957"/>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pPr algn="r" defTabSz="609630" rtl="1"/>
            <a:endParaRPr lang="fr-FR" sz="1400"/>
          </a:p>
        </p:txBody>
      </p:sp>
      <p:sp>
        <p:nvSpPr>
          <p:cNvPr id="21" name="TextBox 21">
            <a:extLst>
              <a:ext uri="{FF2B5EF4-FFF2-40B4-BE49-F238E27FC236}">
                <a16:creationId xmlns:a16="http://schemas.microsoft.com/office/drawing/2014/main" id="{D42EEE49-7E5E-0E3D-0E5E-65BEAD3BCC62}"/>
              </a:ext>
            </a:extLst>
          </p:cNvPr>
          <p:cNvSpPr txBox="1"/>
          <p:nvPr/>
        </p:nvSpPr>
        <p:spPr>
          <a:xfrm>
            <a:off x="8679342" y="3062082"/>
            <a:ext cx="1978656" cy="309700"/>
          </a:xfrm>
          <a:prstGeom prst="rect">
            <a:avLst/>
          </a:prstGeom>
        </p:spPr>
        <p:txBody>
          <a:bodyPr wrap="square" lIns="0" tIns="0" rIns="0" bIns="0" rtlCol="0" anchor="t">
            <a:spAutoFit/>
          </a:bodyPr>
          <a:lstStyle/>
          <a:p>
            <a:pPr marL="161321" lvl="1" algn="ctr" rtl="1">
              <a:lnSpc>
                <a:spcPts val="2092"/>
              </a:lnSpc>
            </a:pPr>
            <a:r>
              <a:rPr lang="ar-MA" sz="2800" b="1" dirty="0">
                <a:solidFill>
                  <a:srgbClr val="000000"/>
                </a:solidFill>
                <a:latin typeface="Microsoft Uighur" panose="02000000000000000000" pitchFamily="2" charset="-78"/>
                <a:cs typeface="Microsoft Uighur" panose="02000000000000000000" pitchFamily="2" charset="-78"/>
                <a:sym typeface="Arial"/>
                <a:rtl/>
              </a:rPr>
              <a:t>المعداد الورقي </a:t>
            </a:r>
          </a:p>
        </p:txBody>
      </p:sp>
      <p:sp>
        <p:nvSpPr>
          <p:cNvPr id="24" name="Freeform 14">
            <a:extLst>
              <a:ext uri="{FF2B5EF4-FFF2-40B4-BE49-F238E27FC236}">
                <a16:creationId xmlns:a16="http://schemas.microsoft.com/office/drawing/2014/main" id="{A77B73F7-CB60-A23B-2F0C-44639CF96370}"/>
              </a:ext>
            </a:extLst>
          </p:cNvPr>
          <p:cNvSpPr/>
          <p:nvPr/>
        </p:nvSpPr>
        <p:spPr>
          <a:xfrm>
            <a:off x="5220463" y="2461456"/>
            <a:ext cx="1955687" cy="1305971"/>
          </a:xfrm>
          <a:custGeom>
            <a:avLst/>
            <a:gdLst/>
            <a:ahLst/>
            <a:cxnLst/>
            <a:rect l="l" t="t" r="r" b="b"/>
            <a:pathLst>
              <a:path w="2179646" h="1958957">
                <a:moveTo>
                  <a:pt x="0" y="0"/>
                </a:moveTo>
                <a:lnTo>
                  <a:pt x="2179646" y="0"/>
                </a:lnTo>
                <a:lnTo>
                  <a:pt x="2179646" y="1958957"/>
                </a:lnTo>
                <a:lnTo>
                  <a:pt x="0" y="1958957"/>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pPr algn="r" defTabSz="609630" rtl="1"/>
            <a:endParaRPr lang="fr-FR" sz="1400"/>
          </a:p>
        </p:txBody>
      </p:sp>
      <p:sp>
        <p:nvSpPr>
          <p:cNvPr id="25" name="TextBox 21">
            <a:extLst>
              <a:ext uri="{FF2B5EF4-FFF2-40B4-BE49-F238E27FC236}">
                <a16:creationId xmlns:a16="http://schemas.microsoft.com/office/drawing/2014/main" id="{AED683BD-113C-4AC1-C6B9-0B6E7764995B}"/>
              </a:ext>
            </a:extLst>
          </p:cNvPr>
          <p:cNvSpPr txBox="1"/>
          <p:nvPr/>
        </p:nvSpPr>
        <p:spPr>
          <a:xfrm>
            <a:off x="5265420" y="3062083"/>
            <a:ext cx="1978656" cy="309700"/>
          </a:xfrm>
          <a:prstGeom prst="rect">
            <a:avLst/>
          </a:prstGeom>
        </p:spPr>
        <p:txBody>
          <a:bodyPr wrap="square" lIns="0" tIns="0" rIns="0" bIns="0" rtlCol="0" anchor="t">
            <a:spAutoFit/>
          </a:bodyPr>
          <a:lstStyle/>
          <a:p>
            <a:pPr marL="161321" lvl="1" algn="ctr" rtl="1">
              <a:lnSpc>
                <a:spcPts val="2092"/>
              </a:lnSpc>
            </a:pPr>
            <a:r>
              <a:rPr lang="ar-MA" sz="2800" b="1" dirty="0">
                <a:solidFill>
                  <a:srgbClr val="000000"/>
                </a:solidFill>
                <a:latin typeface="Microsoft Uighur" panose="02000000000000000000" pitchFamily="2" charset="-78"/>
                <a:cs typeface="Microsoft Uighur" panose="02000000000000000000" pitchFamily="2" charset="-78"/>
                <a:sym typeface="IBM Plex Sans Arabic"/>
                <a:rtl/>
              </a:rPr>
              <a:t>الحجلة والعنكبوت</a:t>
            </a:r>
          </a:p>
        </p:txBody>
      </p:sp>
      <p:sp>
        <p:nvSpPr>
          <p:cNvPr id="26" name="Freeform 14">
            <a:extLst>
              <a:ext uri="{FF2B5EF4-FFF2-40B4-BE49-F238E27FC236}">
                <a16:creationId xmlns:a16="http://schemas.microsoft.com/office/drawing/2014/main" id="{ED16B5A1-ACA6-0A1B-0A8A-D732649DAECE}"/>
              </a:ext>
            </a:extLst>
          </p:cNvPr>
          <p:cNvSpPr/>
          <p:nvPr/>
        </p:nvSpPr>
        <p:spPr>
          <a:xfrm>
            <a:off x="1874467" y="2440760"/>
            <a:ext cx="1955687" cy="1305971"/>
          </a:xfrm>
          <a:custGeom>
            <a:avLst/>
            <a:gdLst/>
            <a:ahLst/>
            <a:cxnLst/>
            <a:rect l="l" t="t" r="r" b="b"/>
            <a:pathLst>
              <a:path w="2179646" h="1958957">
                <a:moveTo>
                  <a:pt x="0" y="0"/>
                </a:moveTo>
                <a:lnTo>
                  <a:pt x="2179646" y="0"/>
                </a:lnTo>
                <a:lnTo>
                  <a:pt x="2179646" y="1958957"/>
                </a:lnTo>
                <a:lnTo>
                  <a:pt x="0" y="1958957"/>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pPr algn="r" defTabSz="609630" rtl="1"/>
            <a:endParaRPr lang="fr-FR" sz="1400"/>
          </a:p>
        </p:txBody>
      </p:sp>
      <p:sp>
        <p:nvSpPr>
          <p:cNvPr id="27" name="TextBox 21">
            <a:extLst>
              <a:ext uri="{FF2B5EF4-FFF2-40B4-BE49-F238E27FC236}">
                <a16:creationId xmlns:a16="http://schemas.microsoft.com/office/drawing/2014/main" id="{123F8365-D8D1-E776-44A6-DDEA283A11BC}"/>
              </a:ext>
            </a:extLst>
          </p:cNvPr>
          <p:cNvSpPr txBox="1"/>
          <p:nvPr/>
        </p:nvSpPr>
        <p:spPr>
          <a:xfrm>
            <a:off x="1940540" y="3085878"/>
            <a:ext cx="1844657" cy="309700"/>
          </a:xfrm>
          <a:prstGeom prst="rect">
            <a:avLst/>
          </a:prstGeom>
        </p:spPr>
        <p:txBody>
          <a:bodyPr wrap="square" lIns="0" tIns="0" rIns="0" bIns="0" rtlCol="0" anchor="t">
            <a:spAutoFit/>
          </a:bodyPr>
          <a:lstStyle/>
          <a:p>
            <a:pPr marL="161321" lvl="1" algn="ctr" rtl="1">
              <a:lnSpc>
                <a:spcPts val="2092"/>
              </a:lnSpc>
            </a:pPr>
            <a:r>
              <a:rPr lang="ar-MA" sz="2800" b="1" dirty="0">
                <a:solidFill>
                  <a:srgbClr val="000000"/>
                </a:solidFill>
                <a:latin typeface="Microsoft Uighur" panose="02000000000000000000" pitchFamily="2" charset="-78"/>
                <a:cs typeface="Microsoft Uighur" panose="02000000000000000000" pitchFamily="2" charset="-78"/>
                <a:sym typeface="IBM Plex Sans Arabic"/>
                <a:rtl/>
              </a:rPr>
              <a:t>الفرقعة والتصفيق</a:t>
            </a:r>
          </a:p>
        </p:txBody>
      </p:sp>
      <p:sp>
        <p:nvSpPr>
          <p:cNvPr id="30" name="Freeform 14">
            <a:extLst>
              <a:ext uri="{FF2B5EF4-FFF2-40B4-BE49-F238E27FC236}">
                <a16:creationId xmlns:a16="http://schemas.microsoft.com/office/drawing/2014/main" id="{6C5108D6-E371-BE57-338D-CA8E1DA5A1DE}"/>
              </a:ext>
            </a:extLst>
          </p:cNvPr>
          <p:cNvSpPr/>
          <p:nvPr/>
        </p:nvSpPr>
        <p:spPr>
          <a:xfrm>
            <a:off x="8694582" y="4833399"/>
            <a:ext cx="1955687" cy="1305971"/>
          </a:xfrm>
          <a:custGeom>
            <a:avLst/>
            <a:gdLst/>
            <a:ahLst/>
            <a:cxnLst/>
            <a:rect l="l" t="t" r="r" b="b"/>
            <a:pathLst>
              <a:path w="2179646" h="1958957">
                <a:moveTo>
                  <a:pt x="0" y="0"/>
                </a:moveTo>
                <a:lnTo>
                  <a:pt x="2179646" y="0"/>
                </a:lnTo>
                <a:lnTo>
                  <a:pt x="2179646" y="1958957"/>
                </a:lnTo>
                <a:lnTo>
                  <a:pt x="0" y="1958957"/>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pPr algn="r" defTabSz="609630" rtl="1"/>
            <a:endParaRPr lang="fr-FR" sz="1400"/>
          </a:p>
        </p:txBody>
      </p:sp>
      <p:sp>
        <p:nvSpPr>
          <p:cNvPr id="31" name="TextBox 21">
            <a:extLst>
              <a:ext uri="{FF2B5EF4-FFF2-40B4-BE49-F238E27FC236}">
                <a16:creationId xmlns:a16="http://schemas.microsoft.com/office/drawing/2014/main" id="{397F2B84-5545-AABB-4288-669A17F41977}"/>
              </a:ext>
            </a:extLst>
          </p:cNvPr>
          <p:cNvSpPr txBox="1"/>
          <p:nvPr/>
        </p:nvSpPr>
        <p:spPr>
          <a:xfrm>
            <a:off x="8764389" y="5414669"/>
            <a:ext cx="1902456" cy="309700"/>
          </a:xfrm>
          <a:prstGeom prst="rect">
            <a:avLst/>
          </a:prstGeom>
        </p:spPr>
        <p:txBody>
          <a:bodyPr wrap="square" lIns="0" tIns="0" rIns="0" bIns="0" rtlCol="0" anchor="t">
            <a:spAutoFit/>
          </a:bodyPr>
          <a:lstStyle/>
          <a:p>
            <a:pPr marL="161321" lvl="1" algn="ctr" rtl="1">
              <a:lnSpc>
                <a:spcPts val="2092"/>
              </a:lnSpc>
            </a:pPr>
            <a:r>
              <a:rPr lang="ar-MA" sz="2800" b="1" dirty="0">
                <a:solidFill>
                  <a:srgbClr val="000000"/>
                </a:solidFill>
                <a:latin typeface="Microsoft Uighur" panose="02000000000000000000" pitchFamily="2" charset="-78"/>
                <a:cs typeface="Microsoft Uighur" panose="02000000000000000000" pitchFamily="2" charset="-78"/>
                <a:sym typeface="Arial"/>
                <a:rtl/>
              </a:rPr>
              <a:t>رمي الكرة</a:t>
            </a:r>
          </a:p>
        </p:txBody>
      </p:sp>
      <p:sp>
        <p:nvSpPr>
          <p:cNvPr id="32" name="Freeform 14">
            <a:extLst>
              <a:ext uri="{FF2B5EF4-FFF2-40B4-BE49-F238E27FC236}">
                <a16:creationId xmlns:a16="http://schemas.microsoft.com/office/drawing/2014/main" id="{A0B5E7CF-E6E6-B475-3601-4C2B6A5D099C}"/>
              </a:ext>
            </a:extLst>
          </p:cNvPr>
          <p:cNvSpPr/>
          <p:nvPr/>
        </p:nvSpPr>
        <p:spPr>
          <a:xfrm>
            <a:off x="5250943" y="4844698"/>
            <a:ext cx="1955687" cy="1305971"/>
          </a:xfrm>
          <a:custGeom>
            <a:avLst/>
            <a:gdLst/>
            <a:ahLst/>
            <a:cxnLst/>
            <a:rect l="l" t="t" r="r" b="b"/>
            <a:pathLst>
              <a:path w="2179646" h="1958957">
                <a:moveTo>
                  <a:pt x="0" y="0"/>
                </a:moveTo>
                <a:lnTo>
                  <a:pt x="2179646" y="0"/>
                </a:lnTo>
                <a:lnTo>
                  <a:pt x="2179646" y="1958957"/>
                </a:lnTo>
                <a:lnTo>
                  <a:pt x="0" y="1958957"/>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pPr algn="r" defTabSz="609630" rtl="1"/>
            <a:endParaRPr lang="fr-FR" sz="1400"/>
          </a:p>
        </p:txBody>
      </p:sp>
      <p:sp>
        <p:nvSpPr>
          <p:cNvPr id="33" name="TextBox 21">
            <a:extLst>
              <a:ext uri="{FF2B5EF4-FFF2-40B4-BE49-F238E27FC236}">
                <a16:creationId xmlns:a16="http://schemas.microsoft.com/office/drawing/2014/main" id="{E476C96B-9237-3803-0E7D-4049E1768492}"/>
              </a:ext>
            </a:extLst>
          </p:cNvPr>
          <p:cNvSpPr txBox="1"/>
          <p:nvPr/>
        </p:nvSpPr>
        <p:spPr>
          <a:xfrm>
            <a:off x="5340577" y="5486384"/>
            <a:ext cx="1925207" cy="309700"/>
          </a:xfrm>
          <a:prstGeom prst="rect">
            <a:avLst/>
          </a:prstGeom>
        </p:spPr>
        <p:txBody>
          <a:bodyPr wrap="square" lIns="0" tIns="0" rIns="0" bIns="0" rtlCol="0" anchor="t">
            <a:spAutoFit/>
          </a:bodyPr>
          <a:lstStyle/>
          <a:p>
            <a:pPr marL="161321" lvl="1" algn="ctr" rtl="1">
              <a:lnSpc>
                <a:spcPts val="2092"/>
              </a:lnSpc>
            </a:pPr>
            <a:r>
              <a:rPr lang="ar-MA" sz="2800" b="1" dirty="0">
                <a:solidFill>
                  <a:srgbClr val="000000"/>
                </a:solidFill>
                <a:latin typeface="Microsoft Uighur" panose="02000000000000000000" pitchFamily="2" charset="-78"/>
                <a:ea typeface="IBM Plex Sans Arabic"/>
                <a:cs typeface="Microsoft Uighur" panose="02000000000000000000" pitchFamily="2" charset="-78"/>
                <a:sym typeface="IBM Plex Sans Arabic"/>
                <a:rtl/>
              </a:rPr>
              <a:t>البطاقات المقلوبة</a:t>
            </a:r>
          </a:p>
        </p:txBody>
      </p:sp>
      <p:sp>
        <p:nvSpPr>
          <p:cNvPr id="34" name="Freeform 14">
            <a:extLst>
              <a:ext uri="{FF2B5EF4-FFF2-40B4-BE49-F238E27FC236}">
                <a16:creationId xmlns:a16="http://schemas.microsoft.com/office/drawing/2014/main" id="{184F998C-2FF9-6945-578D-9C7176DF74F5}"/>
              </a:ext>
            </a:extLst>
          </p:cNvPr>
          <p:cNvSpPr/>
          <p:nvPr/>
        </p:nvSpPr>
        <p:spPr>
          <a:xfrm>
            <a:off x="1920187" y="4878929"/>
            <a:ext cx="1955687" cy="1305971"/>
          </a:xfrm>
          <a:custGeom>
            <a:avLst/>
            <a:gdLst/>
            <a:ahLst/>
            <a:cxnLst/>
            <a:rect l="l" t="t" r="r" b="b"/>
            <a:pathLst>
              <a:path w="2179646" h="1958957">
                <a:moveTo>
                  <a:pt x="0" y="0"/>
                </a:moveTo>
                <a:lnTo>
                  <a:pt x="2179646" y="0"/>
                </a:lnTo>
                <a:lnTo>
                  <a:pt x="2179646" y="1958957"/>
                </a:lnTo>
                <a:lnTo>
                  <a:pt x="0" y="1958957"/>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pPr algn="r" defTabSz="609630" rtl="1"/>
            <a:endParaRPr lang="fr-FR" sz="1400"/>
          </a:p>
        </p:txBody>
      </p:sp>
      <p:sp>
        <p:nvSpPr>
          <p:cNvPr id="35" name="TextBox 21">
            <a:extLst>
              <a:ext uri="{FF2B5EF4-FFF2-40B4-BE49-F238E27FC236}">
                <a16:creationId xmlns:a16="http://schemas.microsoft.com/office/drawing/2014/main" id="{E61661D0-FC1B-15D2-D76F-E67EED5D3E33}"/>
              </a:ext>
            </a:extLst>
          </p:cNvPr>
          <p:cNvSpPr txBox="1"/>
          <p:nvPr/>
        </p:nvSpPr>
        <p:spPr>
          <a:xfrm>
            <a:off x="1900264" y="5414669"/>
            <a:ext cx="1925207" cy="579005"/>
          </a:xfrm>
          <a:prstGeom prst="rect">
            <a:avLst/>
          </a:prstGeom>
        </p:spPr>
        <p:txBody>
          <a:bodyPr wrap="square" lIns="0" tIns="0" rIns="0" bIns="0" rtlCol="0" anchor="t">
            <a:spAutoFit/>
          </a:bodyPr>
          <a:lstStyle/>
          <a:p>
            <a:pPr marL="161321" lvl="1" algn="ctr" rtl="1">
              <a:lnSpc>
                <a:spcPts val="2092"/>
              </a:lnSpc>
            </a:pPr>
            <a:r>
              <a:rPr lang="fr-FR" sz="2800" b="1" dirty="0" err="1">
                <a:solidFill>
                  <a:srgbClr val="000000"/>
                </a:solidFill>
                <a:latin typeface="Microsoft Uighur" panose="02000000000000000000" pitchFamily="2" charset="-78"/>
                <a:cs typeface="Microsoft Uighur" panose="02000000000000000000" pitchFamily="2" charset="-78"/>
                <a:sym typeface="IBM Plex Sans Arabic"/>
                <a:rtl/>
              </a:rPr>
              <a:t>Tik-tak-toe</a:t>
            </a:r>
            <a:r>
              <a:rPr lang="ar-MA" sz="2800" b="1" dirty="0">
                <a:solidFill>
                  <a:srgbClr val="000000"/>
                </a:solidFill>
                <a:latin typeface="Microsoft Uighur" panose="02000000000000000000" pitchFamily="2" charset="-78"/>
                <a:cs typeface="Microsoft Uighur" panose="02000000000000000000" pitchFamily="2" charset="-78"/>
                <a:sym typeface="IBM Plex Sans Arabic"/>
                <a:rtl/>
              </a:rPr>
              <a:t>  </a:t>
            </a:r>
          </a:p>
          <a:p>
            <a:pPr marL="161321" lvl="1" algn="ctr" rtl="1">
              <a:lnSpc>
                <a:spcPts val="2092"/>
              </a:lnSpc>
            </a:pPr>
            <a:r>
              <a:rPr lang="ar-MA" sz="2800" b="1" dirty="0">
                <a:solidFill>
                  <a:srgbClr val="000000"/>
                </a:solidFill>
                <a:latin typeface="Microsoft Uighur" panose="02000000000000000000" pitchFamily="2" charset="-78"/>
                <a:cs typeface="Microsoft Uighur" panose="02000000000000000000" pitchFamily="2" charset="-78"/>
                <a:sym typeface="IBM Plex Sans Arabic"/>
                <a:rtl/>
              </a:rPr>
              <a:t>أو  </a:t>
            </a:r>
            <a:r>
              <a:rPr lang="fr-FR" sz="2800" b="1" dirty="0">
                <a:solidFill>
                  <a:srgbClr val="000000"/>
                </a:solidFill>
                <a:latin typeface="Microsoft Uighur" panose="02000000000000000000" pitchFamily="2" charset="-78"/>
                <a:cs typeface="Microsoft Uighur" panose="02000000000000000000" pitchFamily="2" charset="-78"/>
                <a:sym typeface="IBM Plex Sans Arabic"/>
                <a:rtl/>
              </a:rPr>
              <a:t>x/o</a:t>
            </a:r>
          </a:p>
        </p:txBody>
      </p:sp>
      <p:sp>
        <p:nvSpPr>
          <p:cNvPr id="3" name="Rectangle 2">
            <a:extLst>
              <a:ext uri="{FF2B5EF4-FFF2-40B4-BE49-F238E27FC236}">
                <a16:creationId xmlns:a16="http://schemas.microsoft.com/office/drawing/2014/main" id="{3CA15F57-A623-30BA-B1FD-F78EE8639C1C}"/>
              </a:ext>
            </a:extLst>
          </p:cNvPr>
          <p:cNvSpPr/>
          <p:nvPr/>
        </p:nvSpPr>
        <p:spPr>
          <a:xfrm>
            <a:off x="-106728" y="-72302"/>
            <a:ext cx="12446000" cy="1378220"/>
          </a:xfrm>
          <a:prstGeom prst="rect">
            <a:avLst/>
          </a:prstGeom>
          <a:solidFill>
            <a:srgbClr val="2C3C6A"/>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09630" rtl="1"/>
            <a:endParaRPr lang="fr-FR" sz="1200" dirty="0"/>
          </a:p>
        </p:txBody>
      </p:sp>
      <p:sp>
        <p:nvSpPr>
          <p:cNvPr id="4" name="Freeform 22">
            <a:extLst>
              <a:ext uri="{FF2B5EF4-FFF2-40B4-BE49-F238E27FC236}">
                <a16:creationId xmlns:a16="http://schemas.microsoft.com/office/drawing/2014/main" id="{5490C353-5323-1C0D-F318-1C35B86817A1}"/>
              </a:ext>
            </a:extLst>
          </p:cNvPr>
          <p:cNvSpPr/>
          <p:nvPr/>
        </p:nvSpPr>
        <p:spPr>
          <a:xfrm rot="-10800000">
            <a:off x="-268106" y="594930"/>
            <a:ext cx="6891421" cy="1178859"/>
          </a:xfrm>
          <a:custGeom>
            <a:avLst/>
            <a:gdLst/>
            <a:ahLst/>
            <a:cxnLst/>
            <a:rect l="l" t="t" r="r" b="b"/>
            <a:pathLst>
              <a:path w="7315200" h="2176272">
                <a:moveTo>
                  <a:pt x="0" y="0"/>
                </a:moveTo>
                <a:lnTo>
                  <a:pt x="7315200" y="0"/>
                </a:lnTo>
                <a:lnTo>
                  <a:pt x="7315200" y="2176272"/>
                </a:lnTo>
                <a:lnTo>
                  <a:pt x="0" y="2176272"/>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pPr marL="0" algn="r" defTabSz="914400" rtl="1" eaLnBrk="1" latinLnBrk="0" hangingPunct="1"/>
            <a:endParaRPr lang="fr-FR"/>
          </a:p>
        </p:txBody>
      </p:sp>
      <p:sp>
        <p:nvSpPr>
          <p:cNvPr id="5" name="TextBox 34">
            <a:extLst>
              <a:ext uri="{FF2B5EF4-FFF2-40B4-BE49-F238E27FC236}">
                <a16:creationId xmlns:a16="http://schemas.microsoft.com/office/drawing/2014/main" id="{D2D015ED-311F-18E0-0538-D0D29D09BC50}"/>
              </a:ext>
            </a:extLst>
          </p:cNvPr>
          <p:cNvSpPr txBox="1"/>
          <p:nvPr/>
        </p:nvSpPr>
        <p:spPr>
          <a:xfrm>
            <a:off x="112131" y="884789"/>
            <a:ext cx="6084405" cy="553998"/>
          </a:xfrm>
          <a:prstGeom prst="rect">
            <a:avLst/>
          </a:prstGeom>
        </p:spPr>
        <p:txBody>
          <a:bodyPr wrap="square" lIns="0" tIns="0" rIns="0" bIns="0" rtlCol="0" anchor="t">
            <a:spAutoFit/>
          </a:bodyPr>
          <a:lstStyle/>
          <a:p>
            <a:pPr algn="ctr" rtl="1">
              <a:spcBef>
                <a:spcPct val="0"/>
              </a:spcBef>
            </a:pPr>
            <a:r>
              <a:rPr lang="ar-EG" sz="3600" b="1" dirty="0">
                <a:solidFill>
                  <a:srgbClr val="000000"/>
                </a:solidFill>
                <a:latin typeface="Microsoft Uighur" panose="02000000000000000000" pitchFamily="2" charset="-78"/>
                <a:ea typeface="IBM Plex Sans Arabic Bold"/>
                <a:cs typeface="Microsoft Uighur" panose="02000000000000000000" pitchFamily="2" charset="-78"/>
                <a:sym typeface="IBM Plex Sans Arabic Bold"/>
                <a:rtl/>
              </a:rPr>
              <a:t>جرد </a:t>
            </a:r>
            <a:r>
              <a:rPr lang="ar-MA" sz="3600" b="1" dirty="0">
                <a:solidFill>
                  <a:srgbClr val="000000"/>
                </a:solidFill>
                <a:latin typeface="Microsoft Uighur" panose="02000000000000000000" pitchFamily="2" charset="-78"/>
                <a:ea typeface="IBM Plex Sans Arabic Bold"/>
                <a:cs typeface="Microsoft Uighur" panose="02000000000000000000" pitchFamily="2" charset="-78"/>
                <a:sym typeface="IBM Plex Sans Arabic Bold"/>
                <a:rtl/>
              </a:rPr>
              <a:t>أ</a:t>
            </a:r>
            <a:r>
              <a:rPr lang="ar-EG" sz="3600" b="1" dirty="0">
                <a:solidFill>
                  <a:srgbClr val="000000"/>
                </a:solidFill>
                <a:latin typeface="Microsoft Uighur" panose="02000000000000000000" pitchFamily="2" charset="-78"/>
                <a:ea typeface="IBM Plex Sans Arabic Bold"/>
                <a:cs typeface="Microsoft Uighur" panose="02000000000000000000" pitchFamily="2" charset="-78"/>
                <a:sym typeface="IBM Plex Sans Arabic Bold"/>
                <a:rtl/>
              </a:rPr>
              <a:t>نشطة </a:t>
            </a:r>
            <a:r>
              <a:rPr lang="ar-MA" sz="3600" b="1" dirty="0">
                <a:solidFill>
                  <a:srgbClr val="000000"/>
                </a:solidFill>
                <a:latin typeface="Microsoft Uighur" panose="02000000000000000000" pitchFamily="2" charset="-78"/>
                <a:ea typeface="IBM Plex Sans Arabic Bold"/>
                <a:cs typeface="Microsoft Uighur" panose="02000000000000000000" pitchFamily="2" charset="-78"/>
                <a:sym typeface="IBM Plex Sans Arabic Bold"/>
                <a:rtl/>
              </a:rPr>
              <a:t>الدعم </a:t>
            </a:r>
            <a:r>
              <a:rPr lang="ar-EG" sz="3600" b="1" dirty="0">
                <a:solidFill>
                  <a:srgbClr val="000000"/>
                </a:solidFill>
                <a:latin typeface="Microsoft Uighur" panose="02000000000000000000" pitchFamily="2" charset="-78"/>
                <a:ea typeface="IBM Plex Sans Arabic Bold"/>
                <a:cs typeface="Microsoft Uighur" panose="02000000000000000000" pitchFamily="2" charset="-78"/>
                <a:sym typeface="IBM Plex Sans Arabic Bold"/>
                <a:rtl/>
              </a:rPr>
              <a:t>المتعلقة بالألعاب</a:t>
            </a:r>
          </a:p>
        </p:txBody>
      </p:sp>
      <p:sp>
        <p:nvSpPr>
          <p:cNvPr id="2" name="Freeform 14">
            <a:extLst>
              <a:ext uri="{FF2B5EF4-FFF2-40B4-BE49-F238E27FC236}">
                <a16:creationId xmlns:a16="http://schemas.microsoft.com/office/drawing/2014/main" id="{6392218B-250A-7597-5EFC-FC370547999B}"/>
              </a:ext>
            </a:extLst>
          </p:cNvPr>
          <p:cNvSpPr/>
          <p:nvPr/>
        </p:nvSpPr>
        <p:spPr>
          <a:xfrm rot="-10800000">
            <a:off x="7354394" y="699343"/>
            <a:ext cx="4574137" cy="583633"/>
          </a:xfrm>
          <a:custGeom>
            <a:avLst/>
            <a:gdLst/>
            <a:ahLst/>
            <a:cxnLst/>
            <a:rect l="l" t="t" r="r" b="b"/>
            <a:pathLst>
              <a:path w="9738946" h="1826052">
                <a:moveTo>
                  <a:pt x="0" y="0"/>
                </a:moveTo>
                <a:lnTo>
                  <a:pt x="9738946" y="0"/>
                </a:lnTo>
                <a:lnTo>
                  <a:pt x="9738946" y="1826053"/>
                </a:lnTo>
                <a:lnTo>
                  <a:pt x="0" y="1826053"/>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fr-FR" sz="1050"/>
          </a:p>
        </p:txBody>
      </p:sp>
      <p:sp>
        <p:nvSpPr>
          <p:cNvPr id="7" name="TextBox 15">
            <a:extLst>
              <a:ext uri="{FF2B5EF4-FFF2-40B4-BE49-F238E27FC236}">
                <a16:creationId xmlns:a16="http://schemas.microsoft.com/office/drawing/2014/main" id="{9BFAD584-819B-65B6-61B1-FC002421B36F}"/>
              </a:ext>
            </a:extLst>
          </p:cNvPr>
          <p:cNvSpPr txBox="1"/>
          <p:nvPr/>
        </p:nvSpPr>
        <p:spPr>
          <a:xfrm>
            <a:off x="8373926" y="626649"/>
            <a:ext cx="2372887" cy="627095"/>
          </a:xfrm>
          <a:prstGeom prst="rect">
            <a:avLst/>
          </a:prstGeom>
        </p:spPr>
        <p:txBody>
          <a:bodyPr wrap="square" lIns="0" tIns="0" rIns="0" bIns="0" rtlCol="0" anchor="t">
            <a:spAutoFit/>
          </a:bodyPr>
          <a:lstStyle/>
          <a:p>
            <a:pPr algn="ctr" rtl="1">
              <a:lnSpc>
                <a:spcPts val="4568"/>
              </a:lnSpc>
            </a:pPr>
            <a:r>
              <a:rPr lang="ar-MA" sz="4400" b="1" dirty="0">
                <a:solidFill>
                  <a:srgbClr val="3D1A00"/>
                </a:solidFill>
                <a:latin typeface="Microsoft Uighur" panose="02000000000000000000" pitchFamily="2" charset="-78"/>
                <a:ea typeface="IBM Plex Sans Arabic Bold"/>
                <a:cs typeface="Microsoft Uighur" panose="02000000000000000000" pitchFamily="2" charset="-78"/>
                <a:sym typeface="IBM Plex Sans Arabic Bold"/>
                <a:rtl/>
              </a:rPr>
              <a:t>تذكير بالأنشطة</a:t>
            </a:r>
            <a:endParaRPr lang="ar-EG" sz="4400" b="1" dirty="0">
              <a:solidFill>
                <a:srgbClr val="3D1A00"/>
              </a:solidFill>
              <a:latin typeface="Microsoft Uighur" panose="02000000000000000000" pitchFamily="2" charset="-78"/>
              <a:ea typeface="IBM Plex Sans Arabic Bold"/>
              <a:cs typeface="Microsoft Uighur" panose="02000000000000000000" pitchFamily="2" charset="-78"/>
              <a:sym typeface="IBM Plex Sans Arabic Bold"/>
              <a:rtl/>
            </a:endParaRPr>
          </a:p>
        </p:txBody>
      </p:sp>
    </p:spTree>
    <p:extLst>
      <p:ext uri="{BB962C8B-B14F-4D97-AF65-F5344CB8AC3E}">
        <p14:creationId xmlns:p14="http://schemas.microsoft.com/office/powerpoint/2010/main" val="164525420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0" y="0"/>
            <a:ext cx="12161520" cy="777240"/>
          </a:xfrm>
          <a:prstGeom prst="rect">
            <a:avLst/>
          </a:prstGeom>
          <a:solidFill>
            <a:srgbClr val="1E2761"/>
          </a:solidFill>
          <a:ln/>
        </p:spPr>
        <p:txBody>
          <a:bodyPr/>
          <a:lstStyle/>
          <a:p>
            <a:endParaRPr lang="fr-MA"/>
          </a:p>
        </p:txBody>
      </p:sp>
      <p:sp>
        <p:nvSpPr>
          <p:cNvPr id="3" name="Shape 1"/>
          <p:cNvSpPr/>
          <p:nvPr/>
        </p:nvSpPr>
        <p:spPr>
          <a:xfrm>
            <a:off x="10515600" y="0"/>
            <a:ext cx="228600" cy="777240"/>
          </a:xfrm>
          <a:prstGeom prst="rect">
            <a:avLst/>
          </a:prstGeom>
          <a:solidFill>
            <a:srgbClr val="F1B82D"/>
          </a:solidFill>
          <a:ln/>
        </p:spPr>
        <p:txBody>
          <a:bodyPr/>
          <a:lstStyle/>
          <a:p>
            <a:endParaRPr lang="fr-MA"/>
          </a:p>
        </p:txBody>
      </p:sp>
      <p:sp>
        <p:nvSpPr>
          <p:cNvPr id="4" name="Shape 2"/>
          <p:cNvSpPr/>
          <p:nvPr/>
        </p:nvSpPr>
        <p:spPr>
          <a:xfrm>
            <a:off x="10835640" y="0"/>
            <a:ext cx="457200" cy="777240"/>
          </a:xfrm>
          <a:prstGeom prst="rect">
            <a:avLst/>
          </a:prstGeom>
          <a:solidFill>
            <a:srgbClr val="C9A86A"/>
          </a:solidFill>
          <a:ln/>
        </p:spPr>
        <p:txBody>
          <a:bodyPr/>
          <a:lstStyle/>
          <a:p>
            <a:endParaRPr lang="fr-MA"/>
          </a:p>
        </p:txBody>
      </p:sp>
      <p:sp>
        <p:nvSpPr>
          <p:cNvPr id="5" name="Shape 3"/>
          <p:cNvSpPr/>
          <p:nvPr/>
        </p:nvSpPr>
        <p:spPr>
          <a:xfrm>
            <a:off x="11384280" y="0"/>
            <a:ext cx="777240" cy="777240"/>
          </a:xfrm>
          <a:prstGeom prst="rect">
            <a:avLst/>
          </a:prstGeom>
          <a:solidFill>
            <a:srgbClr val="F1B82D"/>
          </a:solidFill>
          <a:ln/>
        </p:spPr>
        <p:txBody>
          <a:bodyPr/>
          <a:lstStyle/>
          <a:p>
            <a:endParaRPr lang="fr-MA"/>
          </a:p>
        </p:txBody>
      </p:sp>
      <p:sp>
        <p:nvSpPr>
          <p:cNvPr id="6" name="Shape 4"/>
          <p:cNvSpPr/>
          <p:nvPr/>
        </p:nvSpPr>
        <p:spPr>
          <a:xfrm>
            <a:off x="320040" y="182880"/>
            <a:ext cx="73152" cy="73152"/>
          </a:xfrm>
          <a:prstGeom prst="ellipse">
            <a:avLst/>
          </a:prstGeom>
          <a:solidFill>
            <a:srgbClr val="F1B82D"/>
          </a:solidFill>
          <a:ln/>
        </p:spPr>
        <p:txBody>
          <a:bodyPr/>
          <a:lstStyle/>
          <a:p>
            <a:endParaRPr lang="fr-MA"/>
          </a:p>
        </p:txBody>
      </p:sp>
      <p:sp>
        <p:nvSpPr>
          <p:cNvPr id="7" name="Shape 5"/>
          <p:cNvSpPr/>
          <p:nvPr/>
        </p:nvSpPr>
        <p:spPr>
          <a:xfrm>
            <a:off x="521208" y="182880"/>
            <a:ext cx="73152" cy="73152"/>
          </a:xfrm>
          <a:prstGeom prst="ellipse">
            <a:avLst/>
          </a:prstGeom>
          <a:solidFill>
            <a:srgbClr val="F1B82D"/>
          </a:solidFill>
          <a:ln/>
        </p:spPr>
        <p:txBody>
          <a:bodyPr/>
          <a:lstStyle/>
          <a:p>
            <a:endParaRPr lang="fr-MA"/>
          </a:p>
        </p:txBody>
      </p:sp>
      <p:sp>
        <p:nvSpPr>
          <p:cNvPr id="8" name="Shape 6"/>
          <p:cNvSpPr/>
          <p:nvPr/>
        </p:nvSpPr>
        <p:spPr>
          <a:xfrm>
            <a:off x="722376" y="182880"/>
            <a:ext cx="73152" cy="73152"/>
          </a:xfrm>
          <a:prstGeom prst="ellipse">
            <a:avLst/>
          </a:prstGeom>
          <a:solidFill>
            <a:srgbClr val="F1B82D"/>
          </a:solidFill>
          <a:ln/>
        </p:spPr>
        <p:txBody>
          <a:bodyPr/>
          <a:lstStyle/>
          <a:p>
            <a:endParaRPr lang="fr-MA"/>
          </a:p>
        </p:txBody>
      </p:sp>
      <p:sp>
        <p:nvSpPr>
          <p:cNvPr id="9" name="Shape 7"/>
          <p:cNvSpPr/>
          <p:nvPr/>
        </p:nvSpPr>
        <p:spPr>
          <a:xfrm>
            <a:off x="320040" y="384048"/>
            <a:ext cx="73152" cy="73152"/>
          </a:xfrm>
          <a:prstGeom prst="ellipse">
            <a:avLst/>
          </a:prstGeom>
          <a:solidFill>
            <a:srgbClr val="F1B82D"/>
          </a:solidFill>
          <a:ln/>
        </p:spPr>
        <p:txBody>
          <a:bodyPr/>
          <a:lstStyle/>
          <a:p>
            <a:endParaRPr lang="fr-MA"/>
          </a:p>
        </p:txBody>
      </p:sp>
      <p:sp>
        <p:nvSpPr>
          <p:cNvPr id="10" name="Shape 8"/>
          <p:cNvSpPr/>
          <p:nvPr/>
        </p:nvSpPr>
        <p:spPr>
          <a:xfrm>
            <a:off x="521208" y="384048"/>
            <a:ext cx="73152" cy="73152"/>
          </a:xfrm>
          <a:prstGeom prst="ellipse">
            <a:avLst/>
          </a:prstGeom>
          <a:solidFill>
            <a:srgbClr val="F1B82D"/>
          </a:solidFill>
          <a:ln/>
        </p:spPr>
        <p:txBody>
          <a:bodyPr/>
          <a:lstStyle/>
          <a:p>
            <a:endParaRPr lang="fr-MA"/>
          </a:p>
        </p:txBody>
      </p:sp>
      <p:sp>
        <p:nvSpPr>
          <p:cNvPr id="11" name="Shape 9"/>
          <p:cNvSpPr/>
          <p:nvPr/>
        </p:nvSpPr>
        <p:spPr>
          <a:xfrm>
            <a:off x="722376" y="384048"/>
            <a:ext cx="73152" cy="73152"/>
          </a:xfrm>
          <a:prstGeom prst="ellipse">
            <a:avLst/>
          </a:prstGeom>
          <a:solidFill>
            <a:srgbClr val="F1B82D"/>
          </a:solidFill>
          <a:ln/>
        </p:spPr>
        <p:txBody>
          <a:bodyPr/>
          <a:lstStyle/>
          <a:p>
            <a:endParaRPr lang="fr-MA"/>
          </a:p>
        </p:txBody>
      </p:sp>
      <p:sp>
        <p:nvSpPr>
          <p:cNvPr id="12" name="Shape 10"/>
          <p:cNvSpPr/>
          <p:nvPr/>
        </p:nvSpPr>
        <p:spPr>
          <a:xfrm>
            <a:off x="320040" y="585216"/>
            <a:ext cx="73152" cy="73152"/>
          </a:xfrm>
          <a:prstGeom prst="ellipse">
            <a:avLst/>
          </a:prstGeom>
          <a:solidFill>
            <a:srgbClr val="F1B82D"/>
          </a:solidFill>
          <a:ln/>
        </p:spPr>
        <p:txBody>
          <a:bodyPr/>
          <a:lstStyle/>
          <a:p>
            <a:endParaRPr lang="fr-MA"/>
          </a:p>
        </p:txBody>
      </p:sp>
      <p:sp>
        <p:nvSpPr>
          <p:cNvPr id="13" name="Shape 11"/>
          <p:cNvSpPr/>
          <p:nvPr/>
        </p:nvSpPr>
        <p:spPr>
          <a:xfrm>
            <a:off x="521208" y="585216"/>
            <a:ext cx="73152" cy="73152"/>
          </a:xfrm>
          <a:prstGeom prst="ellipse">
            <a:avLst/>
          </a:prstGeom>
          <a:solidFill>
            <a:srgbClr val="F1B82D"/>
          </a:solidFill>
          <a:ln/>
        </p:spPr>
        <p:txBody>
          <a:bodyPr/>
          <a:lstStyle/>
          <a:p>
            <a:endParaRPr lang="fr-MA"/>
          </a:p>
        </p:txBody>
      </p:sp>
      <p:sp>
        <p:nvSpPr>
          <p:cNvPr id="14" name="Shape 12"/>
          <p:cNvSpPr/>
          <p:nvPr/>
        </p:nvSpPr>
        <p:spPr>
          <a:xfrm>
            <a:off x="722376" y="585216"/>
            <a:ext cx="73152" cy="73152"/>
          </a:xfrm>
          <a:prstGeom prst="ellipse">
            <a:avLst/>
          </a:prstGeom>
          <a:solidFill>
            <a:srgbClr val="F1B82D"/>
          </a:solidFill>
          <a:ln/>
        </p:spPr>
        <p:txBody>
          <a:bodyPr/>
          <a:lstStyle/>
          <a:p>
            <a:endParaRPr lang="fr-MA"/>
          </a:p>
        </p:txBody>
      </p:sp>
      <p:sp>
        <p:nvSpPr>
          <p:cNvPr id="15" name="Shape 13"/>
          <p:cNvSpPr/>
          <p:nvPr/>
        </p:nvSpPr>
        <p:spPr>
          <a:xfrm>
            <a:off x="8595360" y="228600"/>
            <a:ext cx="1097280" cy="1051560"/>
          </a:xfrm>
          <a:prstGeom prst="ellipse">
            <a:avLst/>
          </a:prstGeom>
          <a:solidFill>
            <a:srgbClr val="F1B82D"/>
          </a:solidFill>
          <a:ln/>
        </p:spPr>
        <p:txBody>
          <a:bodyPr/>
          <a:lstStyle/>
          <a:p>
            <a:endParaRPr lang="fr-MA"/>
          </a:p>
        </p:txBody>
      </p:sp>
      <p:sp>
        <p:nvSpPr>
          <p:cNvPr id="16" name="Shape 14"/>
          <p:cNvSpPr/>
          <p:nvPr/>
        </p:nvSpPr>
        <p:spPr>
          <a:xfrm>
            <a:off x="3291840" y="320040"/>
            <a:ext cx="5760720" cy="868680"/>
          </a:xfrm>
          <a:prstGeom prst="roundRect">
            <a:avLst>
              <a:gd name="adj" fmla="val 49474"/>
            </a:avLst>
          </a:prstGeom>
          <a:solidFill>
            <a:srgbClr val="FFFFFF"/>
          </a:solidFill>
          <a:ln w="12700">
            <a:solidFill>
              <a:srgbClr val="C9A86A"/>
            </a:solidFill>
            <a:prstDash val="solid"/>
          </a:ln>
        </p:spPr>
        <p:txBody>
          <a:bodyPr/>
          <a:lstStyle/>
          <a:p>
            <a:endParaRPr lang="fr-MA"/>
          </a:p>
        </p:txBody>
      </p:sp>
      <p:sp>
        <p:nvSpPr>
          <p:cNvPr id="17" name="Text 15"/>
          <p:cNvSpPr/>
          <p:nvPr/>
        </p:nvSpPr>
        <p:spPr>
          <a:xfrm>
            <a:off x="3291840" y="320040"/>
            <a:ext cx="5760720" cy="868680"/>
          </a:xfrm>
          <a:prstGeom prst="rect">
            <a:avLst/>
          </a:prstGeom>
          <a:noFill/>
          <a:ln/>
        </p:spPr>
        <p:txBody>
          <a:bodyPr wrap="square" lIns="0" tIns="0" rIns="0" bIns="0" rtlCol="0" anchor="ctr"/>
          <a:lstStyle/>
          <a:p>
            <a:pPr marL="0" indent="0" algn="ctr">
              <a:buNone/>
            </a:pPr>
            <a:r>
              <a:rPr lang="en-US" sz="2400" b="1" dirty="0">
                <a:solidFill>
                  <a:srgbClr val="1E2761"/>
                </a:solidFill>
                <a:latin typeface="Calibri" pitchFamily="34" charset="0"/>
                <a:ea typeface="Calibri" pitchFamily="34" charset="-122"/>
                <a:cs typeface="Calibri" pitchFamily="34" charset="-120"/>
              </a:rPr>
              <a:t>برمجة أشغال اليوم الثاني</a:t>
            </a:r>
            <a:endParaRPr lang="en-US" sz="2400" dirty="0"/>
          </a:p>
        </p:txBody>
      </p:sp>
      <p:sp>
        <p:nvSpPr>
          <p:cNvPr id="18" name="Shape 16"/>
          <p:cNvSpPr/>
          <p:nvPr/>
        </p:nvSpPr>
        <p:spPr>
          <a:xfrm>
            <a:off x="457200" y="1417320"/>
            <a:ext cx="11247120" cy="484632"/>
          </a:xfrm>
          <a:prstGeom prst="rect">
            <a:avLst/>
          </a:prstGeom>
          <a:solidFill>
            <a:srgbClr val="FFFFFF"/>
          </a:solidFill>
          <a:ln/>
        </p:spPr>
        <p:txBody>
          <a:bodyPr/>
          <a:lstStyle/>
          <a:p>
            <a:endParaRPr lang="fr-MA"/>
          </a:p>
        </p:txBody>
      </p:sp>
      <p:sp>
        <p:nvSpPr>
          <p:cNvPr id="19" name="Shape 17"/>
          <p:cNvSpPr/>
          <p:nvPr/>
        </p:nvSpPr>
        <p:spPr>
          <a:xfrm>
            <a:off x="457200" y="1890979"/>
            <a:ext cx="11247120" cy="10973"/>
          </a:xfrm>
          <a:prstGeom prst="rect">
            <a:avLst/>
          </a:prstGeom>
          <a:solidFill>
            <a:srgbClr val="D0D5EC"/>
          </a:solidFill>
          <a:ln/>
        </p:spPr>
        <p:txBody>
          <a:bodyPr/>
          <a:lstStyle/>
          <a:p>
            <a:endParaRPr lang="fr-MA"/>
          </a:p>
        </p:txBody>
      </p:sp>
      <p:sp>
        <p:nvSpPr>
          <p:cNvPr id="20" name="Shape 18"/>
          <p:cNvSpPr/>
          <p:nvPr/>
        </p:nvSpPr>
        <p:spPr>
          <a:xfrm>
            <a:off x="457200" y="1481328"/>
            <a:ext cx="50292" cy="356616"/>
          </a:xfrm>
          <a:prstGeom prst="rect">
            <a:avLst/>
          </a:prstGeom>
          <a:solidFill>
            <a:srgbClr val="F1B82D"/>
          </a:solidFill>
          <a:ln/>
        </p:spPr>
        <p:txBody>
          <a:bodyPr/>
          <a:lstStyle/>
          <a:p>
            <a:endParaRPr lang="fr-MA"/>
          </a:p>
        </p:txBody>
      </p:sp>
      <p:sp>
        <p:nvSpPr>
          <p:cNvPr id="21" name="Shape 19"/>
          <p:cNvSpPr/>
          <p:nvPr/>
        </p:nvSpPr>
        <p:spPr>
          <a:xfrm>
            <a:off x="9235440" y="1499616"/>
            <a:ext cx="2377440" cy="320040"/>
          </a:xfrm>
          <a:prstGeom prst="roundRect">
            <a:avLst>
              <a:gd name="adj" fmla="val 45714"/>
            </a:avLst>
          </a:prstGeom>
          <a:solidFill>
            <a:srgbClr val="1E2761"/>
          </a:solidFill>
          <a:ln/>
        </p:spPr>
        <p:txBody>
          <a:bodyPr/>
          <a:lstStyle/>
          <a:p>
            <a:endParaRPr lang="fr-MA"/>
          </a:p>
        </p:txBody>
      </p:sp>
      <p:sp>
        <p:nvSpPr>
          <p:cNvPr id="22" name="Text 20"/>
          <p:cNvSpPr/>
          <p:nvPr/>
        </p:nvSpPr>
        <p:spPr>
          <a:xfrm>
            <a:off x="9235440" y="1499616"/>
            <a:ext cx="2377440" cy="320040"/>
          </a:xfrm>
          <a:prstGeom prst="rect">
            <a:avLst/>
          </a:prstGeom>
          <a:noFill/>
          <a:ln/>
        </p:spPr>
        <p:txBody>
          <a:bodyPr wrap="square" lIns="0" tIns="0" rIns="0" bIns="0" rtlCol="0" anchor="ctr"/>
          <a:lstStyle/>
          <a:p>
            <a:pPr marL="0" indent="0" algn="ctr">
              <a:buNone/>
            </a:pPr>
            <a:r>
              <a:rPr lang="en-US" sz="1400" b="1" dirty="0">
                <a:solidFill>
                  <a:srgbClr val="FFFFFF"/>
                </a:solidFill>
                <a:latin typeface="Calibri" pitchFamily="34" charset="0"/>
                <a:ea typeface="Calibri" pitchFamily="34" charset="-122"/>
                <a:cs typeface="Calibri" pitchFamily="34" charset="-120"/>
              </a:rPr>
              <a:t>9:00 - 9:30</a:t>
            </a:r>
            <a:endParaRPr lang="en-US" sz="1400" dirty="0"/>
          </a:p>
        </p:txBody>
      </p:sp>
      <p:sp>
        <p:nvSpPr>
          <p:cNvPr id="23" name="Text 21"/>
          <p:cNvSpPr/>
          <p:nvPr/>
        </p:nvSpPr>
        <p:spPr>
          <a:xfrm>
            <a:off x="594360" y="1417320"/>
            <a:ext cx="8412480" cy="484632"/>
          </a:xfrm>
          <a:prstGeom prst="rect">
            <a:avLst/>
          </a:prstGeom>
          <a:noFill/>
          <a:ln/>
        </p:spPr>
        <p:txBody>
          <a:bodyPr wrap="square" lIns="0" tIns="0" rIns="0" bIns="0" rtlCol="0" anchor="ctr"/>
          <a:lstStyle/>
          <a:p>
            <a:pPr marL="0" indent="0" algn="r" rtl="1">
              <a:buNone/>
            </a:pPr>
            <a:r>
              <a:rPr lang="en-US" sz="1500" dirty="0">
                <a:solidFill>
                  <a:srgbClr val="1E2761"/>
                </a:solidFill>
                <a:latin typeface="Calibri" pitchFamily="34" charset="0"/>
                <a:ea typeface="Calibri" pitchFamily="34" charset="-122"/>
                <a:cs typeface="Calibri" pitchFamily="34" charset="-120"/>
              </a:rPr>
              <a:t>الورشة الأولى</a:t>
            </a:r>
            <a:r>
              <a:rPr lang="ar-MA" sz="1500" dirty="0">
                <a:solidFill>
                  <a:srgbClr val="1E2761"/>
                </a:solidFill>
                <a:latin typeface="Calibri" pitchFamily="34" charset="0"/>
                <a:ea typeface="Calibri" pitchFamily="34" charset="-122"/>
                <a:cs typeface="Calibri" pitchFamily="34" charset="-120"/>
              </a:rPr>
              <a:t> في الرياضيات </a:t>
            </a:r>
            <a:r>
              <a:rPr lang="en-US" sz="1500" dirty="0">
                <a:solidFill>
                  <a:srgbClr val="1E2761"/>
                </a:solidFill>
                <a:latin typeface="Calibri" pitchFamily="34" charset="0"/>
                <a:ea typeface="Calibri" pitchFamily="34" charset="-122"/>
                <a:cs typeface="Calibri" pitchFamily="34" charset="-120"/>
              </a:rPr>
              <a:t>: من الموضعة إلى المسارات</a:t>
            </a:r>
            <a:endParaRPr lang="en-US" sz="1500" dirty="0"/>
          </a:p>
        </p:txBody>
      </p:sp>
      <p:sp>
        <p:nvSpPr>
          <p:cNvPr id="24" name="Shape 22"/>
          <p:cNvSpPr/>
          <p:nvPr/>
        </p:nvSpPr>
        <p:spPr>
          <a:xfrm>
            <a:off x="457200" y="1901952"/>
            <a:ext cx="11247120" cy="484632"/>
          </a:xfrm>
          <a:prstGeom prst="rect">
            <a:avLst/>
          </a:prstGeom>
          <a:solidFill>
            <a:srgbClr val="EEF1FA"/>
          </a:solidFill>
          <a:ln/>
        </p:spPr>
        <p:txBody>
          <a:bodyPr/>
          <a:lstStyle/>
          <a:p>
            <a:endParaRPr lang="fr-MA"/>
          </a:p>
        </p:txBody>
      </p:sp>
      <p:sp>
        <p:nvSpPr>
          <p:cNvPr id="25" name="Shape 23"/>
          <p:cNvSpPr/>
          <p:nvPr/>
        </p:nvSpPr>
        <p:spPr>
          <a:xfrm>
            <a:off x="457200" y="2375611"/>
            <a:ext cx="11247120" cy="10973"/>
          </a:xfrm>
          <a:prstGeom prst="rect">
            <a:avLst/>
          </a:prstGeom>
          <a:solidFill>
            <a:srgbClr val="D0D5EC"/>
          </a:solidFill>
          <a:ln/>
        </p:spPr>
        <p:txBody>
          <a:bodyPr/>
          <a:lstStyle/>
          <a:p>
            <a:endParaRPr lang="fr-MA"/>
          </a:p>
        </p:txBody>
      </p:sp>
      <p:sp>
        <p:nvSpPr>
          <p:cNvPr id="26" name="Shape 24"/>
          <p:cNvSpPr/>
          <p:nvPr/>
        </p:nvSpPr>
        <p:spPr>
          <a:xfrm>
            <a:off x="457200" y="1965960"/>
            <a:ext cx="50292" cy="356616"/>
          </a:xfrm>
          <a:prstGeom prst="rect">
            <a:avLst/>
          </a:prstGeom>
          <a:solidFill>
            <a:srgbClr val="F1B82D"/>
          </a:solidFill>
          <a:ln/>
        </p:spPr>
        <p:txBody>
          <a:bodyPr/>
          <a:lstStyle/>
          <a:p>
            <a:endParaRPr lang="fr-MA"/>
          </a:p>
        </p:txBody>
      </p:sp>
      <p:sp>
        <p:nvSpPr>
          <p:cNvPr id="27" name="Shape 25"/>
          <p:cNvSpPr/>
          <p:nvPr/>
        </p:nvSpPr>
        <p:spPr>
          <a:xfrm>
            <a:off x="9235440" y="1984248"/>
            <a:ext cx="2377440" cy="320040"/>
          </a:xfrm>
          <a:prstGeom prst="roundRect">
            <a:avLst>
              <a:gd name="adj" fmla="val 45714"/>
            </a:avLst>
          </a:prstGeom>
          <a:solidFill>
            <a:srgbClr val="1E2761"/>
          </a:solidFill>
          <a:ln/>
        </p:spPr>
        <p:txBody>
          <a:bodyPr/>
          <a:lstStyle/>
          <a:p>
            <a:endParaRPr lang="fr-MA"/>
          </a:p>
        </p:txBody>
      </p:sp>
      <p:sp>
        <p:nvSpPr>
          <p:cNvPr id="28" name="Text 26"/>
          <p:cNvSpPr/>
          <p:nvPr/>
        </p:nvSpPr>
        <p:spPr>
          <a:xfrm>
            <a:off x="9235440" y="1984248"/>
            <a:ext cx="2377440" cy="320040"/>
          </a:xfrm>
          <a:prstGeom prst="rect">
            <a:avLst/>
          </a:prstGeom>
          <a:noFill/>
          <a:ln/>
        </p:spPr>
        <p:txBody>
          <a:bodyPr wrap="square" lIns="0" tIns="0" rIns="0" bIns="0" rtlCol="0" anchor="ctr"/>
          <a:lstStyle/>
          <a:p>
            <a:pPr marL="0" indent="0" algn="ctr">
              <a:buNone/>
            </a:pPr>
            <a:r>
              <a:rPr lang="en-US" sz="1400" b="1" dirty="0">
                <a:solidFill>
                  <a:srgbClr val="FFFFFF"/>
                </a:solidFill>
                <a:latin typeface="Calibri" pitchFamily="34" charset="0"/>
                <a:ea typeface="Calibri" pitchFamily="34" charset="-122"/>
                <a:cs typeface="Calibri" pitchFamily="34" charset="-120"/>
              </a:rPr>
              <a:t>9:30 - 10:00</a:t>
            </a:r>
            <a:endParaRPr lang="en-US" sz="1400" dirty="0"/>
          </a:p>
        </p:txBody>
      </p:sp>
      <p:sp>
        <p:nvSpPr>
          <p:cNvPr id="29" name="Text 27"/>
          <p:cNvSpPr/>
          <p:nvPr/>
        </p:nvSpPr>
        <p:spPr>
          <a:xfrm>
            <a:off x="594360" y="1901952"/>
            <a:ext cx="8412480" cy="484632"/>
          </a:xfrm>
          <a:prstGeom prst="rect">
            <a:avLst/>
          </a:prstGeom>
          <a:noFill/>
          <a:ln/>
        </p:spPr>
        <p:txBody>
          <a:bodyPr wrap="square" lIns="0" tIns="0" rIns="0" bIns="0" rtlCol="0" anchor="ctr"/>
          <a:lstStyle/>
          <a:p>
            <a:pPr marL="0" indent="0" algn="r" rtl="1">
              <a:buNone/>
            </a:pPr>
            <a:r>
              <a:rPr lang="en-US" sz="1500" dirty="0">
                <a:solidFill>
                  <a:srgbClr val="1E2761"/>
                </a:solidFill>
                <a:latin typeface="Calibri" pitchFamily="34" charset="0"/>
                <a:ea typeface="Calibri" pitchFamily="34" charset="-122"/>
                <a:cs typeface="Calibri" pitchFamily="34" charset="-120"/>
              </a:rPr>
              <a:t>الورشة الثانية</a:t>
            </a:r>
            <a:r>
              <a:rPr lang="ar-MA" sz="1500" dirty="0">
                <a:solidFill>
                  <a:srgbClr val="1E2761"/>
                </a:solidFill>
                <a:latin typeface="Calibri" pitchFamily="34" charset="0"/>
                <a:ea typeface="Calibri" pitchFamily="34" charset="-122"/>
                <a:cs typeface="Calibri" pitchFamily="34" charset="-120"/>
              </a:rPr>
              <a:t> في الرياضيات </a:t>
            </a:r>
            <a:r>
              <a:rPr lang="en-US" sz="1500" dirty="0">
                <a:solidFill>
                  <a:srgbClr val="1E2761"/>
                </a:solidFill>
                <a:latin typeface="Calibri" pitchFamily="34" charset="0"/>
                <a:ea typeface="Calibri" pitchFamily="34" charset="-122"/>
                <a:cs typeface="Calibri" pitchFamily="34" charset="-120"/>
              </a:rPr>
              <a:t>: توصيف اللبنات</a:t>
            </a:r>
            <a:endParaRPr lang="en-US" sz="1500" dirty="0"/>
          </a:p>
        </p:txBody>
      </p:sp>
      <p:sp>
        <p:nvSpPr>
          <p:cNvPr id="30" name="Shape 28"/>
          <p:cNvSpPr/>
          <p:nvPr/>
        </p:nvSpPr>
        <p:spPr>
          <a:xfrm>
            <a:off x="457200" y="2386584"/>
            <a:ext cx="11247120" cy="484632"/>
          </a:xfrm>
          <a:prstGeom prst="rect">
            <a:avLst/>
          </a:prstGeom>
          <a:solidFill>
            <a:srgbClr val="FFFFFF"/>
          </a:solidFill>
          <a:ln/>
        </p:spPr>
        <p:txBody>
          <a:bodyPr/>
          <a:lstStyle/>
          <a:p>
            <a:endParaRPr lang="fr-MA"/>
          </a:p>
        </p:txBody>
      </p:sp>
      <p:sp>
        <p:nvSpPr>
          <p:cNvPr id="31" name="Shape 29"/>
          <p:cNvSpPr/>
          <p:nvPr/>
        </p:nvSpPr>
        <p:spPr>
          <a:xfrm>
            <a:off x="457200" y="2860243"/>
            <a:ext cx="11247120" cy="10973"/>
          </a:xfrm>
          <a:prstGeom prst="rect">
            <a:avLst/>
          </a:prstGeom>
          <a:solidFill>
            <a:srgbClr val="D0D5EC"/>
          </a:solidFill>
          <a:ln/>
        </p:spPr>
        <p:txBody>
          <a:bodyPr/>
          <a:lstStyle/>
          <a:p>
            <a:endParaRPr lang="fr-MA"/>
          </a:p>
        </p:txBody>
      </p:sp>
      <p:sp>
        <p:nvSpPr>
          <p:cNvPr id="32" name="Shape 30"/>
          <p:cNvSpPr/>
          <p:nvPr/>
        </p:nvSpPr>
        <p:spPr>
          <a:xfrm>
            <a:off x="457200" y="2450592"/>
            <a:ext cx="50292" cy="356616"/>
          </a:xfrm>
          <a:prstGeom prst="rect">
            <a:avLst/>
          </a:prstGeom>
          <a:solidFill>
            <a:srgbClr val="F1B82D"/>
          </a:solidFill>
          <a:ln/>
        </p:spPr>
        <p:txBody>
          <a:bodyPr/>
          <a:lstStyle/>
          <a:p>
            <a:endParaRPr lang="fr-MA"/>
          </a:p>
        </p:txBody>
      </p:sp>
      <p:sp>
        <p:nvSpPr>
          <p:cNvPr id="33" name="Shape 31"/>
          <p:cNvSpPr/>
          <p:nvPr/>
        </p:nvSpPr>
        <p:spPr>
          <a:xfrm>
            <a:off x="9235440" y="2468880"/>
            <a:ext cx="2377440" cy="320040"/>
          </a:xfrm>
          <a:prstGeom prst="roundRect">
            <a:avLst>
              <a:gd name="adj" fmla="val 45714"/>
            </a:avLst>
          </a:prstGeom>
          <a:solidFill>
            <a:srgbClr val="1E2761"/>
          </a:solidFill>
          <a:ln/>
        </p:spPr>
        <p:txBody>
          <a:bodyPr/>
          <a:lstStyle/>
          <a:p>
            <a:endParaRPr lang="fr-MA"/>
          </a:p>
        </p:txBody>
      </p:sp>
      <p:sp>
        <p:nvSpPr>
          <p:cNvPr id="34" name="Text 32"/>
          <p:cNvSpPr/>
          <p:nvPr/>
        </p:nvSpPr>
        <p:spPr>
          <a:xfrm>
            <a:off x="9235440" y="2468880"/>
            <a:ext cx="2377440" cy="320040"/>
          </a:xfrm>
          <a:prstGeom prst="rect">
            <a:avLst/>
          </a:prstGeom>
          <a:noFill/>
          <a:ln/>
        </p:spPr>
        <p:txBody>
          <a:bodyPr wrap="square" lIns="0" tIns="0" rIns="0" bIns="0" rtlCol="0" anchor="ctr"/>
          <a:lstStyle/>
          <a:p>
            <a:pPr marL="0" indent="0" algn="ctr">
              <a:buNone/>
            </a:pPr>
            <a:r>
              <a:rPr lang="en-US" sz="1400" b="1" dirty="0">
                <a:solidFill>
                  <a:srgbClr val="FFFFFF"/>
                </a:solidFill>
                <a:latin typeface="Calibri" pitchFamily="34" charset="0"/>
                <a:ea typeface="Calibri" pitchFamily="34" charset="-122"/>
                <a:cs typeface="Calibri" pitchFamily="34" charset="-120"/>
              </a:rPr>
              <a:t>10:00 - 10:30</a:t>
            </a:r>
            <a:endParaRPr lang="en-US" sz="1400" dirty="0"/>
          </a:p>
        </p:txBody>
      </p:sp>
      <p:sp>
        <p:nvSpPr>
          <p:cNvPr id="35" name="Text 33"/>
          <p:cNvSpPr/>
          <p:nvPr/>
        </p:nvSpPr>
        <p:spPr>
          <a:xfrm>
            <a:off x="594360" y="2386584"/>
            <a:ext cx="8412480" cy="484632"/>
          </a:xfrm>
          <a:prstGeom prst="rect">
            <a:avLst/>
          </a:prstGeom>
          <a:noFill/>
          <a:ln/>
        </p:spPr>
        <p:txBody>
          <a:bodyPr wrap="square" lIns="0" tIns="0" rIns="0" bIns="0" rtlCol="0" anchor="ctr"/>
          <a:lstStyle/>
          <a:p>
            <a:pPr marL="0" indent="0" algn="r" rtl="1">
              <a:buNone/>
            </a:pPr>
            <a:r>
              <a:rPr lang="en-US" sz="1500" dirty="0">
                <a:solidFill>
                  <a:srgbClr val="1E2761"/>
                </a:solidFill>
                <a:latin typeface="Calibri" pitchFamily="34" charset="0"/>
                <a:ea typeface="Calibri" pitchFamily="34" charset="-122"/>
                <a:cs typeface="Calibri" pitchFamily="34" charset="-120"/>
              </a:rPr>
              <a:t>الورشة الثالثة</a:t>
            </a:r>
            <a:r>
              <a:rPr lang="ar-MA" sz="1500" dirty="0">
                <a:solidFill>
                  <a:srgbClr val="1E2761"/>
                </a:solidFill>
                <a:latin typeface="Calibri" pitchFamily="34" charset="0"/>
                <a:ea typeface="Calibri" pitchFamily="34" charset="-122"/>
                <a:cs typeface="Calibri" pitchFamily="34" charset="-120"/>
              </a:rPr>
              <a:t> في الرياضيات</a:t>
            </a:r>
            <a:r>
              <a:rPr lang="en-US" sz="1500" dirty="0">
                <a:solidFill>
                  <a:srgbClr val="1E2761"/>
                </a:solidFill>
                <a:latin typeface="Calibri" pitchFamily="34" charset="0"/>
                <a:ea typeface="Calibri" pitchFamily="34" charset="-122"/>
                <a:cs typeface="Calibri" pitchFamily="34" charset="-120"/>
              </a:rPr>
              <a:t>: أنشطة الرياضيات</a:t>
            </a:r>
            <a:endParaRPr lang="en-US" sz="1500" dirty="0"/>
          </a:p>
        </p:txBody>
      </p:sp>
      <p:sp>
        <p:nvSpPr>
          <p:cNvPr id="36" name="Shape 34"/>
          <p:cNvSpPr/>
          <p:nvPr/>
        </p:nvSpPr>
        <p:spPr>
          <a:xfrm>
            <a:off x="457200" y="2871216"/>
            <a:ext cx="11247120" cy="484632"/>
          </a:xfrm>
          <a:prstGeom prst="rect">
            <a:avLst/>
          </a:prstGeom>
          <a:solidFill>
            <a:srgbClr val="EEF1FA"/>
          </a:solidFill>
          <a:ln/>
        </p:spPr>
        <p:txBody>
          <a:bodyPr/>
          <a:lstStyle/>
          <a:p>
            <a:endParaRPr lang="fr-MA"/>
          </a:p>
        </p:txBody>
      </p:sp>
      <p:sp>
        <p:nvSpPr>
          <p:cNvPr id="37" name="Shape 35"/>
          <p:cNvSpPr/>
          <p:nvPr/>
        </p:nvSpPr>
        <p:spPr>
          <a:xfrm>
            <a:off x="457200" y="3344875"/>
            <a:ext cx="11247120" cy="10973"/>
          </a:xfrm>
          <a:prstGeom prst="rect">
            <a:avLst/>
          </a:prstGeom>
          <a:solidFill>
            <a:srgbClr val="D0D5EC"/>
          </a:solidFill>
          <a:ln/>
        </p:spPr>
        <p:txBody>
          <a:bodyPr/>
          <a:lstStyle/>
          <a:p>
            <a:endParaRPr lang="fr-MA"/>
          </a:p>
        </p:txBody>
      </p:sp>
      <p:sp>
        <p:nvSpPr>
          <p:cNvPr id="38" name="Shape 36"/>
          <p:cNvSpPr/>
          <p:nvPr/>
        </p:nvSpPr>
        <p:spPr>
          <a:xfrm>
            <a:off x="457200" y="2935224"/>
            <a:ext cx="50292" cy="356616"/>
          </a:xfrm>
          <a:prstGeom prst="rect">
            <a:avLst/>
          </a:prstGeom>
          <a:solidFill>
            <a:srgbClr val="F1B82D"/>
          </a:solidFill>
          <a:ln/>
        </p:spPr>
        <p:txBody>
          <a:bodyPr/>
          <a:lstStyle/>
          <a:p>
            <a:endParaRPr lang="fr-MA"/>
          </a:p>
        </p:txBody>
      </p:sp>
      <p:sp>
        <p:nvSpPr>
          <p:cNvPr id="39" name="Shape 37"/>
          <p:cNvSpPr/>
          <p:nvPr/>
        </p:nvSpPr>
        <p:spPr>
          <a:xfrm>
            <a:off x="9235440" y="2953512"/>
            <a:ext cx="2377440" cy="320040"/>
          </a:xfrm>
          <a:prstGeom prst="roundRect">
            <a:avLst>
              <a:gd name="adj" fmla="val 45714"/>
            </a:avLst>
          </a:prstGeom>
          <a:solidFill>
            <a:srgbClr val="1E2761"/>
          </a:solidFill>
          <a:ln/>
        </p:spPr>
        <p:txBody>
          <a:bodyPr/>
          <a:lstStyle/>
          <a:p>
            <a:endParaRPr lang="fr-MA"/>
          </a:p>
        </p:txBody>
      </p:sp>
      <p:sp>
        <p:nvSpPr>
          <p:cNvPr id="40" name="Text 38"/>
          <p:cNvSpPr/>
          <p:nvPr/>
        </p:nvSpPr>
        <p:spPr>
          <a:xfrm>
            <a:off x="9235440" y="2953512"/>
            <a:ext cx="2377440" cy="320040"/>
          </a:xfrm>
          <a:prstGeom prst="rect">
            <a:avLst/>
          </a:prstGeom>
          <a:noFill/>
          <a:ln/>
        </p:spPr>
        <p:txBody>
          <a:bodyPr wrap="square" lIns="0" tIns="0" rIns="0" bIns="0" rtlCol="0" anchor="ctr"/>
          <a:lstStyle/>
          <a:p>
            <a:pPr marL="0" indent="0" algn="ctr">
              <a:buNone/>
            </a:pPr>
            <a:r>
              <a:rPr lang="en-US" sz="1400" b="1" dirty="0">
                <a:solidFill>
                  <a:srgbClr val="FFFFFF"/>
                </a:solidFill>
                <a:latin typeface="Calibri" pitchFamily="34" charset="0"/>
                <a:ea typeface="Calibri" pitchFamily="34" charset="-122"/>
                <a:cs typeface="Calibri" pitchFamily="34" charset="-120"/>
              </a:rPr>
              <a:t>10:30 - 11:30</a:t>
            </a:r>
            <a:endParaRPr lang="en-US" sz="1400" dirty="0"/>
          </a:p>
        </p:txBody>
      </p:sp>
      <p:sp>
        <p:nvSpPr>
          <p:cNvPr id="41" name="Text 39"/>
          <p:cNvSpPr/>
          <p:nvPr/>
        </p:nvSpPr>
        <p:spPr>
          <a:xfrm>
            <a:off x="594360" y="2871216"/>
            <a:ext cx="8412480" cy="484632"/>
          </a:xfrm>
          <a:prstGeom prst="rect">
            <a:avLst/>
          </a:prstGeom>
          <a:noFill/>
          <a:ln/>
        </p:spPr>
        <p:txBody>
          <a:bodyPr wrap="square" lIns="0" tIns="0" rIns="0" bIns="0" rtlCol="0" anchor="ctr"/>
          <a:lstStyle/>
          <a:p>
            <a:pPr marL="0" indent="0" algn="r" rtl="1">
              <a:buNone/>
            </a:pPr>
            <a:r>
              <a:rPr lang="en-US" sz="1500" dirty="0">
                <a:solidFill>
                  <a:srgbClr val="1E2761"/>
                </a:solidFill>
                <a:latin typeface="Calibri" pitchFamily="34" charset="0"/>
                <a:ea typeface="Calibri" pitchFamily="34" charset="-122"/>
                <a:cs typeface="Calibri" pitchFamily="34" charset="-120"/>
              </a:rPr>
              <a:t>الورشة الرابعة</a:t>
            </a:r>
            <a:r>
              <a:rPr lang="ar-MA" sz="1500" dirty="0">
                <a:solidFill>
                  <a:srgbClr val="1E2761"/>
                </a:solidFill>
                <a:latin typeface="Calibri" pitchFamily="34" charset="0"/>
                <a:ea typeface="Calibri" pitchFamily="34" charset="-122"/>
                <a:cs typeface="Calibri" pitchFamily="34" charset="-120"/>
              </a:rPr>
              <a:t> في اللغة العربية</a:t>
            </a:r>
            <a:r>
              <a:rPr lang="en-US" sz="1500" dirty="0">
                <a:solidFill>
                  <a:srgbClr val="1E2761"/>
                </a:solidFill>
                <a:latin typeface="Calibri" pitchFamily="34" charset="0"/>
                <a:ea typeface="Calibri" pitchFamily="34" charset="-122"/>
                <a:cs typeface="Calibri" pitchFamily="34" charset="-120"/>
              </a:rPr>
              <a:t>: من الموضعة إلى المسارات</a:t>
            </a:r>
            <a:endParaRPr lang="en-US" sz="1500" dirty="0"/>
          </a:p>
        </p:txBody>
      </p:sp>
      <p:sp>
        <p:nvSpPr>
          <p:cNvPr id="42" name="Shape 40"/>
          <p:cNvSpPr/>
          <p:nvPr/>
        </p:nvSpPr>
        <p:spPr>
          <a:xfrm>
            <a:off x="457200" y="3355848"/>
            <a:ext cx="11247120" cy="484632"/>
          </a:xfrm>
          <a:prstGeom prst="rect">
            <a:avLst/>
          </a:prstGeom>
          <a:solidFill>
            <a:srgbClr val="F1B82D"/>
          </a:solidFill>
          <a:ln/>
        </p:spPr>
        <p:txBody>
          <a:bodyPr/>
          <a:lstStyle/>
          <a:p>
            <a:endParaRPr lang="fr-MA"/>
          </a:p>
        </p:txBody>
      </p:sp>
      <p:sp>
        <p:nvSpPr>
          <p:cNvPr id="43" name="Shape 41"/>
          <p:cNvSpPr/>
          <p:nvPr/>
        </p:nvSpPr>
        <p:spPr>
          <a:xfrm>
            <a:off x="457200" y="3829507"/>
            <a:ext cx="11247120" cy="10973"/>
          </a:xfrm>
          <a:prstGeom prst="rect">
            <a:avLst/>
          </a:prstGeom>
          <a:solidFill>
            <a:srgbClr val="D4920A"/>
          </a:solidFill>
          <a:ln/>
        </p:spPr>
        <p:txBody>
          <a:bodyPr/>
          <a:lstStyle/>
          <a:p>
            <a:endParaRPr lang="fr-MA"/>
          </a:p>
        </p:txBody>
      </p:sp>
      <p:sp>
        <p:nvSpPr>
          <p:cNvPr id="44" name="Shape 42"/>
          <p:cNvSpPr/>
          <p:nvPr/>
        </p:nvSpPr>
        <p:spPr>
          <a:xfrm>
            <a:off x="9235440" y="3438144"/>
            <a:ext cx="2377440" cy="320040"/>
          </a:xfrm>
          <a:prstGeom prst="roundRect">
            <a:avLst>
              <a:gd name="adj" fmla="val 45714"/>
            </a:avLst>
          </a:prstGeom>
          <a:solidFill>
            <a:srgbClr val="1E2761"/>
          </a:solidFill>
          <a:ln/>
        </p:spPr>
        <p:txBody>
          <a:bodyPr/>
          <a:lstStyle/>
          <a:p>
            <a:endParaRPr lang="fr-MA"/>
          </a:p>
        </p:txBody>
      </p:sp>
      <p:sp>
        <p:nvSpPr>
          <p:cNvPr id="45" name="Text 43"/>
          <p:cNvSpPr/>
          <p:nvPr/>
        </p:nvSpPr>
        <p:spPr>
          <a:xfrm>
            <a:off x="9235440" y="3438144"/>
            <a:ext cx="2377440" cy="320040"/>
          </a:xfrm>
          <a:prstGeom prst="rect">
            <a:avLst/>
          </a:prstGeom>
          <a:noFill/>
          <a:ln/>
        </p:spPr>
        <p:txBody>
          <a:bodyPr wrap="square" lIns="0" tIns="0" rIns="0" bIns="0" rtlCol="0" anchor="ctr"/>
          <a:lstStyle/>
          <a:p>
            <a:pPr marL="0" indent="0" algn="ctr">
              <a:buNone/>
            </a:pPr>
            <a:r>
              <a:rPr lang="en-US" sz="1400" b="1" dirty="0">
                <a:solidFill>
                  <a:srgbClr val="F1B82D"/>
                </a:solidFill>
                <a:latin typeface="Calibri" pitchFamily="34" charset="0"/>
                <a:ea typeface="Calibri" pitchFamily="34" charset="-122"/>
                <a:cs typeface="Calibri" pitchFamily="34" charset="-120"/>
              </a:rPr>
              <a:t>11:30 - 12:00</a:t>
            </a:r>
            <a:endParaRPr lang="en-US" sz="1400" dirty="0"/>
          </a:p>
        </p:txBody>
      </p:sp>
      <p:sp>
        <p:nvSpPr>
          <p:cNvPr id="46" name="Text 44"/>
          <p:cNvSpPr/>
          <p:nvPr/>
        </p:nvSpPr>
        <p:spPr>
          <a:xfrm>
            <a:off x="594360" y="3355848"/>
            <a:ext cx="8412480" cy="484632"/>
          </a:xfrm>
          <a:prstGeom prst="rect">
            <a:avLst/>
          </a:prstGeom>
          <a:noFill/>
          <a:ln/>
        </p:spPr>
        <p:txBody>
          <a:bodyPr wrap="square" lIns="0" tIns="0" rIns="0" bIns="0" rtlCol="0" anchor="ctr"/>
          <a:lstStyle/>
          <a:p>
            <a:pPr marL="0" indent="0" algn="r" rtl="1">
              <a:buNone/>
            </a:pPr>
            <a:r>
              <a:rPr lang="en-US" sz="1500" b="1" dirty="0">
                <a:solidFill>
                  <a:srgbClr val="1E2761"/>
                </a:solidFill>
                <a:latin typeface="Calibri" pitchFamily="34" charset="0"/>
                <a:ea typeface="Calibri" pitchFamily="34" charset="-122"/>
                <a:cs typeface="Calibri" pitchFamily="34" charset="-120"/>
              </a:rPr>
              <a:t>استراحة شاي</a:t>
            </a:r>
            <a:endParaRPr lang="en-US" sz="1500" dirty="0"/>
          </a:p>
        </p:txBody>
      </p:sp>
      <p:sp>
        <p:nvSpPr>
          <p:cNvPr id="47" name="Shape 45"/>
          <p:cNvSpPr/>
          <p:nvPr/>
        </p:nvSpPr>
        <p:spPr>
          <a:xfrm>
            <a:off x="457200" y="3840480"/>
            <a:ext cx="11247120" cy="484632"/>
          </a:xfrm>
          <a:prstGeom prst="rect">
            <a:avLst/>
          </a:prstGeom>
          <a:solidFill>
            <a:srgbClr val="EEF1FA"/>
          </a:solidFill>
          <a:ln/>
        </p:spPr>
        <p:txBody>
          <a:bodyPr/>
          <a:lstStyle/>
          <a:p>
            <a:endParaRPr lang="fr-MA"/>
          </a:p>
        </p:txBody>
      </p:sp>
      <p:sp>
        <p:nvSpPr>
          <p:cNvPr id="48" name="Shape 46"/>
          <p:cNvSpPr/>
          <p:nvPr/>
        </p:nvSpPr>
        <p:spPr>
          <a:xfrm>
            <a:off x="457200" y="4314139"/>
            <a:ext cx="11247120" cy="10973"/>
          </a:xfrm>
          <a:prstGeom prst="rect">
            <a:avLst/>
          </a:prstGeom>
          <a:solidFill>
            <a:srgbClr val="D0D5EC"/>
          </a:solidFill>
          <a:ln/>
        </p:spPr>
        <p:txBody>
          <a:bodyPr/>
          <a:lstStyle/>
          <a:p>
            <a:endParaRPr lang="fr-MA"/>
          </a:p>
        </p:txBody>
      </p:sp>
      <p:sp>
        <p:nvSpPr>
          <p:cNvPr id="49" name="Shape 47"/>
          <p:cNvSpPr/>
          <p:nvPr/>
        </p:nvSpPr>
        <p:spPr>
          <a:xfrm>
            <a:off x="457200" y="3904488"/>
            <a:ext cx="50292" cy="356616"/>
          </a:xfrm>
          <a:prstGeom prst="rect">
            <a:avLst/>
          </a:prstGeom>
          <a:solidFill>
            <a:srgbClr val="F1B82D"/>
          </a:solidFill>
          <a:ln/>
        </p:spPr>
        <p:txBody>
          <a:bodyPr/>
          <a:lstStyle/>
          <a:p>
            <a:endParaRPr lang="fr-MA"/>
          </a:p>
        </p:txBody>
      </p:sp>
      <p:sp>
        <p:nvSpPr>
          <p:cNvPr id="50" name="Shape 48"/>
          <p:cNvSpPr/>
          <p:nvPr/>
        </p:nvSpPr>
        <p:spPr>
          <a:xfrm>
            <a:off x="9235440" y="3922776"/>
            <a:ext cx="2377440" cy="320040"/>
          </a:xfrm>
          <a:prstGeom prst="roundRect">
            <a:avLst>
              <a:gd name="adj" fmla="val 45714"/>
            </a:avLst>
          </a:prstGeom>
          <a:solidFill>
            <a:srgbClr val="1E2761"/>
          </a:solidFill>
          <a:ln/>
        </p:spPr>
        <p:txBody>
          <a:bodyPr/>
          <a:lstStyle/>
          <a:p>
            <a:endParaRPr lang="fr-MA"/>
          </a:p>
        </p:txBody>
      </p:sp>
      <p:sp>
        <p:nvSpPr>
          <p:cNvPr id="51" name="Text 49"/>
          <p:cNvSpPr/>
          <p:nvPr/>
        </p:nvSpPr>
        <p:spPr>
          <a:xfrm>
            <a:off x="9235440" y="3922776"/>
            <a:ext cx="2377440" cy="320040"/>
          </a:xfrm>
          <a:prstGeom prst="rect">
            <a:avLst/>
          </a:prstGeom>
          <a:noFill/>
          <a:ln/>
        </p:spPr>
        <p:txBody>
          <a:bodyPr wrap="square" lIns="0" tIns="0" rIns="0" bIns="0" rtlCol="0" anchor="ctr"/>
          <a:lstStyle/>
          <a:p>
            <a:pPr marL="0" indent="0" algn="ctr">
              <a:buNone/>
            </a:pPr>
            <a:r>
              <a:rPr lang="en-US" sz="1400" b="1" dirty="0">
                <a:solidFill>
                  <a:srgbClr val="FFFFFF"/>
                </a:solidFill>
                <a:latin typeface="Calibri" pitchFamily="34" charset="0"/>
                <a:ea typeface="Calibri" pitchFamily="34" charset="-122"/>
                <a:cs typeface="Calibri" pitchFamily="34" charset="-120"/>
              </a:rPr>
              <a:t>12:00 - 13:00</a:t>
            </a:r>
            <a:endParaRPr lang="en-US" sz="1400" dirty="0"/>
          </a:p>
        </p:txBody>
      </p:sp>
      <p:sp>
        <p:nvSpPr>
          <p:cNvPr id="52" name="Text 50"/>
          <p:cNvSpPr/>
          <p:nvPr/>
        </p:nvSpPr>
        <p:spPr>
          <a:xfrm>
            <a:off x="594360" y="3840480"/>
            <a:ext cx="8412480" cy="484632"/>
          </a:xfrm>
          <a:prstGeom prst="rect">
            <a:avLst/>
          </a:prstGeom>
          <a:noFill/>
          <a:ln/>
        </p:spPr>
        <p:txBody>
          <a:bodyPr wrap="square" lIns="0" tIns="0" rIns="0" bIns="0" rtlCol="0" anchor="ctr"/>
          <a:lstStyle/>
          <a:p>
            <a:pPr algn="r" rtl="1"/>
            <a:r>
              <a:rPr lang="en-US" sz="1500" dirty="0">
                <a:solidFill>
                  <a:srgbClr val="1E2761"/>
                </a:solidFill>
                <a:latin typeface="Calibri" pitchFamily="34" charset="0"/>
                <a:ea typeface="Calibri" pitchFamily="34" charset="-122"/>
                <a:cs typeface="Calibri" pitchFamily="34" charset="-120"/>
              </a:rPr>
              <a:t>الورشة الخامسة:</a:t>
            </a:r>
            <a:r>
              <a:rPr lang="ar-MA" sz="1500" dirty="0">
                <a:solidFill>
                  <a:srgbClr val="1E2761"/>
                </a:solidFill>
                <a:latin typeface="Calibri" pitchFamily="34" charset="0"/>
                <a:ea typeface="Calibri" pitchFamily="34" charset="-122"/>
                <a:cs typeface="Calibri" pitchFamily="34" charset="-120"/>
              </a:rPr>
              <a:t> في اللغة العربية</a:t>
            </a:r>
            <a:r>
              <a:rPr lang="en-US" sz="1500" dirty="0">
                <a:solidFill>
                  <a:srgbClr val="1E2761"/>
                </a:solidFill>
                <a:latin typeface="Calibri" pitchFamily="34" charset="0"/>
                <a:ea typeface="Calibri" pitchFamily="34" charset="-122"/>
                <a:cs typeface="Calibri" pitchFamily="34" charset="-120"/>
              </a:rPr>
              <a:t>: التصديق على اللبنات</a:t>
            </a:r>
            <a:endParaRPr lang="en-US" sz="1500" dirty="0"/>
          </a:p>
        </p:txBody>
      </p:sp>
      <p:sp>
        <p:nvSpPr>
          <p:cNvPr id="53" name="Shape 51"/>
          <p:cNvSpPr/>
          <p:nvPr/>
        </p:nvSpPr>
        <p:spPr>
          <a:xfrm>
            <a:off x="457200" y="4325112"/>
            <a:ext cx="11247120" cy="484632"/>
          </a:xfrm>
          <a:prstGeom prst="rect">
            <a:avLst/>
          </a:prstGeom>
          <a:solidFill>
            <a:srgbClr val="FFFFFF"/>
          </a:solidFill>
          <a:ln/>
        </p:spPr>
        <p:txBody>
          <a:bodyPr/>
          <a:lstStyle/>
          <a:p>
            <a:endParaRPr lang="fr-MA"/>
          </a:p>
        </p:txBody>
      </p:sp>
      <p:sp>
        <p:nvSpPr>
          <p:cNvPr id="54" name="Shape 52"/>
          <p:cNvSpPr/>
          <p:nvPr/>
        </p:nvSpPr>
        <p:spPr>
          <a:xfrm>
            <a:off x="457200" y="4798771"/>
            <a:ext cx="11247120" cy="10973"/>
          </a:xfrm>
          <a:prstGeom prst="rect">
            <a:avLst/>
          </a:prstGeom>
          <a:solidFill>
            <a:srgbClr val="D0D5EC"/>
          </a:solidFill>
          <a:ln/>
        </p:spPr>
        <p:txBody>
          <a:bodyPr/>
          <a:lstStyle/>
          <a:p>
            <a:endParaRPr lang="fr-MA"/>
          </a:p>
        </p:txBody>
      </p:sp>
      <p:sp>
        <p:nvSpPr>
          <p:cNvPr id="55" name="Shape 53"/>
          <p:cNvSpPr/>
          <p:nvPr/>
        </p:nvSpPr>
        <p:spPr>
          <a:xfrm>
            <a:off x="457200" y="4389120"/>
            <a:ext cx="50292" cy="356616"/>
          </a:xfrm>
          <a:prstGeom prst="rect">
            <a:avLst/>
          </a:prstGeom>
          <a:solidFill>
            <a:srgbClr val="F1B82D"/>
          </a:solidFill>
          <a:ln/>
        </p:spPr>
        <p:txBody>
          <a:bodyPr/>
          <a:lstStyle/>
          <a:p>
            <a:endParaRPr lang="fr-MA"/>
          </a:p>
        </p:txBody>
      </p:sp>
      <p:sp>
        <p:nvSpPr>
          <p:cNvPr id="56" name="Shape 54"/>
          <p:cNvSpPr/>
          <p:nvPr/>
        </p:nvSpPr>
        <p:spPr>
          <a:xfrm>
            <a:off x="9235440" y="4407408"/>
            <a:ext cx="2377440" cy="320040"/>
          </a:xfrm>
          <a:prstGeom prst="roundRect">
            <a:avLst>
              <a:gd name="adj" fmla="val 45714"/>
            </a:avLst>
          </a:prstGeom>
          <a:solidFill>
            <a:srgbClr val="1E2761"/>
          </a:solidFill>
          <a:ln/>
        </p:spPr>
        <p:txBody>
          <a:bodyPr/>
          <a:lstStyle/>
          <a:p>
            <a:endParaRPr lang="fr-MA"/>
          </a:p>
        </p:txBody>
      </p:sp>
      <p:sp>
        <p:nvSpPr>
          <p:cNvPr id="57" name="Text 55"/>
          <p:cNvSpPr/>
          <p:nvPr/>
        </p:nvSpPr>
        <p:spPr>
          <a:xfrm>
            <a:off x="9235440" y="4407408"/>
            <a:ext cx="2377440" cy="320040"/>
          </a:xfrm>
          <a:prstGeom prst="rect">
            <a:avLst/>
          </a:prstGeom>
          <a:noFill/>
          <a:ln/>
        </p:spPr>
        <p:txBody>
          <a:bodyPr wrap="square" lIns="0" tIns="0" rIns="0" bIns="0" rtlCol="0" anchor="ctr"/>
          <a:lstStyle/>
          <a:p>
            <a:pPr marL="0" indent="0" algn="ctr">
              <a:buNone/>
            </a:pPr>
            <a:r>
              <a:rPr lang="en-US" sz="1400" b="1" dirty="0">
                <a:solidFill>
                  <a:srgbClr val="FFFFFF"/>
                </a:solidFill>
                <a:latin typeface="Calibri" pitchFamily="34" charset="0"/>
                <a:ea typeface="Calibri" pitchFamily="34" charset="-122"/>
                <a:cs typeface="Calibri" pitchFamily="34" charset="-120"/>
              </a:rPr>
              <a:t>13:00 - 14:00</a:t>
            </a:r>
            <a:endParaRPr lang="en-US" sz="1400" dirty="0"/>
          </a:p>
        </p:txBody>
      </p:sp>
      <p:sp>
        <p:nvSpPr>
          <p:cNvPr id="58" name="Text 56"/>
          <p:cNvSpPr/>
          <p:nvPr/>
        </p:nvSpPr>
        <p:spPr>
          <a:xfrm>
            <a:off x="594360" y="4325112"/>
            <a:ext cx="8412480" cy="484632"/>
          </a:xfrm>
          <a:prstGeom prst="rect">
            <a:avLst/>
          </a:prstGeom>
          <a:noFill/>
          <a:ln/>
        </p:spPr>
        <p:txBody>
          <a:bodyPr wrap="square" lIns="0" tIns="0" rIns="0" bIns="0" rtlCol="0" anchor="ctr"/>
          <a:lstStyle/>
          <a:p>
            <a:pPr algn="r" rtl="1"/>
            <a:r>
              <a:rPr lang="en-US" sz="1500" dirty="0">
                <a:solidFill>
                  <a:srgbClr val="1E2761"/>
                </a:solidFill>
                <a:latin typeface="Calibri" pitchFamily="34" charset="0"/>
                <a:ea typeface="Calibri" pitchFamily="34" charset="-122"/>
                <a:cs typeface="Calibri" pitchFamily="34" charset="-120"/>
              </a:rPr>
              <a:t>الورشة السادسة</a:t>
            </a:r>
            <a:r>
              <a:rPr lang="ar-MA" sz="1500" dirty="0">
                <a:solidFill>
                  <a:srgbClr val="1E2761"/>
                </a:solidFill>
                <a:latin typeface="Calibri" pitchFamily="34" charset="0"/>
                <a:ea typeface="Calibri" pitchFamily="34" charset="-122"/>
                <a:cs typeface="Calibri" pitchFamily="34" charset="-120"/>
              </a:rPr>
              <a:t> في اللغة الفرنسية: </a:t>
            </a:r>
            <a:r>
              <a:rPr lang="en-US" sz="1500" dirty="0">
                <a:solidFill>
                  <a:srgbClr val="1E2761"/>
                </a:solidFill>
                <a:latin typeface="Calibri" pitchFamily="34" charset="0"/>
                <a:ea typeface="Calibri" pitchFamily="34" charset="-122"/>
                <a:cs typeface="Calibri" pitchFamily="34" charset="-120"/>
              </a:rPr>
              <a:t>من الموضعة إلى المسارات</a:t>
            </a:r>
            <a:endParaRPr lang="en-US" sz="1500" dirty="0"/>
          </a:p>
        </p:txBody>
      </p:sp>
      <p:sp>
        <p:nvSpPr>
          <p:cNvPr id="59" name="Shape 57"/>
          <p:cNvSpPr/>
          <p:nvPr/>
        </p:nvSpPr>
        <p:spPr>
          <a:xfrm>
            <a:off x="457200" y="4809744"/>
            <a:ext cx="11247120" cy="484632"/>
          </a:xfrm>
          <a:prstGeom prst="rect">
            <a:avLst/>
          </a:prstGeom>
          <a:solidFill>
            <a:srgbClr val="EEF1FA"/>
          </a:solidFill>
          <a:ln/>
        </p:spPr>
        <p:txBody>
          <a:bodyPr/>
          <a:lstStyle/>
          <a:p>
            <a:endParaRPr lang="fr-MA"/>
          </a:p>
        </p:txBody>
      </p:sp>
      <p:sp>
        <p:nvSpPr>
          <p:cNvPr id="60" name="Shape 58"/>
          <p:cNvSpPr/>
          <p:nvPr/>
        </p:nvSpPr>
        <p:spPr>
          <a:xfrm>
            <a:off x="457200" y="5283403"/>
            <a:ext cx="11247120" cy="10973"/>
          </a:xfrm>
          <a:prstGeom prst="rect">
            <a:avLst/>
          </a:prstGeom>
          <a:solidFill>
            <a:srgbClr val="D0D5EC"/>
          </a:solidFill>
          <a:ln/>
        </p:spPr>
        <p:txBody>
          <a:bodyPr/>
          <a:lstStyle/>
          <a:p>
            <a:endParaRPr lang="fr-MA"/>
          </a:p>
        </p:txBody>
      </p:sp>
      <p:sp>
        <p:nvSpPr>
          <p:cNvPr id="61" name="Shape 59"/>
          <p:cNvSpPr/>
          <p:nvPr/>
        </p:nvSpPr>
        <p:spPr>
          <a:xfrm>
            <a:off x="457200" y="4873752"/>
            <a:ext cx="50292" cy="356616"/>
          </a:xfrm>
          <a:prstGeom prst="rect">
            <a:avLst/>
          </a:prstGeom>
          <a:solidFill>
            <a:srgbClr val="F1B82D"/>
          </a:solidFill>
          <a:ln/>
        </p:spPr>
        <p:txBody>
          <a:bodyPr/>
          <a:lstStyle/>
          <a:p>
            <a:endParaRPr lang="fr-MA"/>
          </a:p>
        </p:txBody>
      </p:sp>
      <p:sp>
        <p:nvSpPr>
          <p:cNvPr id="62" name="Shape 60"/>
          <p:cNvSpPr/>
          <p:nvPr/>
        </p:nvSpPr>
        <p:spPr>
          <a:xfrm>
            <a:off x="9235440" y="4892040"/>
            <a:ext cx="2377440" cy="320040"/>
          </a:xfrm>
          <a:prstGeom prst="roundRect">
            <a:avLst>
              <a:gd name="adj" fmla="val 45714"/>
            </a:avLst>
          </a:prstGeom>
          <a:solidFill>
            <a:srgbClr val="1E2761"/>
          </a:solidFill>
          <a:ln/>
        </p:spPr>
        <p:txBody>
          <a:bodyPr/>
          <a:lstStyle/>
          <a:p>
            <a:endParaRPr lang="fr-MA"/>
          </a:p>
        </p:txBody>
      </p:sp>
      <p:sp>
        <p:nvSpPr>
          <p:cNvPr id="63" name="Text 61"/>
          <p:cNvSpPr/>
          <p:nvPr/>
        </p:nvSpPr>
        <p:spPr>
          <a:xfrm>
            <a:off x="9235440" y="4892040"/>
            <a:ext cx="2377440" cy="320040"/>
          </a:xfrm>
          <a:prstGeom prst="rect">
            <a:avLst/>
          </a:prstGeom>
          <a:noFill/>
          <a:ln/>
        </p:spPr>
        <p:txBody>
          <a:bodyPr wrap="square" lIns="0" tIns="0" rIns="0" bIns="0" rtlCol="0" anchor="ctr"/>
          <a:lstStyle/>
          <a:p>
            <a:pPr marL="0" indent="0" algn="ctr">
              <a:buNone/>
            </a:pPr>
            <a:r>
              <a:rPr lang="en-US" sz="1400" b="1" dirty="0">
                <a:solidFill>
                  <a:srgbClr val="FFFFFF"/>
                </a:solidFill>
                <a:latin typeface="Calibri" pitchFamily="34" charset="0"/>
                <a:ea typeface="Calibri" pitchFamily="34" charset="-122"/>
                <a:cs typeface="Calibri" pitchFamily="34" charset="-120"/>
              </a:rPr>
              <a:t>14:00 - 15:00</a:t>
            </a:r>
            <a:endParaRPr lang="en-US" sz="1400" dirty="0"/>
          </a:p>
        </p:txBody>
      </p:sp>
      <p:sp>
        <p:nvSpPr>
          <p:cNvPr id="64" name="Text 62"/>
          <p:cNvSpPr/>
          <p:nvPr/>
        </p:nvSpPr>
        <p:spPr>
          <a:xfrm>
            <a:off x="594360" y="4809744"/>
            <a:ext cx="8412480" cy="484632"/>
          </a:xfrm>
          <a:prstGeom prst="rect">
            <a:avLst/>
          </a:prstGeom>
          <a:noFill/>
          <a:ln/>
        </p:spPr>
        <p:txBody>
          <a:bodyPr wrap="square" lIns="0" tIns="0" rIns="0" bIns="0" rtlCol="0" anchor="ctr"/>
          <a:lstStyle/>
          <a:p>
            <a:pPr marL="0" indent="0" algn="r" rtl="1">
              <a:buNone/>
            </a:pPr>
            <a:r>
              <a:rPr lang="en-US" sz="1500" dirty="0">
                <a:solidFill>
                  <a:srgbClr val="1E2761"/>
                </a:solidFill>
                <a:latin typeface="Calibri" pitchFamily="34" charset="0"/>
                <a:ea typeface="Calibri" pitchFamily="34" charset="-122"/>
                <a:cs typeface="Calibri" pitchFamily="34" charset="-120"/>
              </a:rPr>
              <a:t>الورشة السابعة</a:t>
            </a:r>
            <a:r>
              <a:rPr lang="ar-MA" sz="1500" dirty="0">
                <a:solidFill>
                  <a:srgbClr val="1E2761"/>
                </a:solidFill>
                <a:latin typeface="Calibri" pitchFamily="34" charset="0"/>
                <a:ea typeface="Calibri" pitchFamily="34" charset="-122"/>
                <a:cs typeface="Calibri" pitchFamily="34" charset="-120"/>
              </a:rPr>
              <a:t> في الفرنسية</a:t>
            </a:r>
            <a:r>
              <a:rPr lang="en-US" sz="1500" dirty="0">
                <a:solidFill>
                  <a:srgbClr val="1E2761"/>
                </a:solidFill>
                <a:latin typeface="Calibri" pitchFamily="34" charset="0"/>
                <a:ea typeface="Calibri" pitchFamily="34" charset="-122"/>
                <a:cs typeface="Calibri" pitchFamily="34" charset="-120"/>
              </a:rPr>
              <a:t>: أنشطة اللغة الفرنسية</a:t>
            </a:r>
            <a:endParaRPr lang="en-US" sz="1500" dirty="0"/>
          </a:p>
        </p:txBody>
      </p:sp>
      <p:sp>
        <p:nvSpPr>
          <p:cNvPr id="65" name="Shape 63"/>
          <p:cNvSpPr/>
          <p:nvPr/>
        </p:nvSpPr>
        <p:spPr>
          <a:xfrm>
            <a:off x="457200" y="5294376"/>
            <a:ext cx="11247120" cy="484632"/>
          </a:xfrm>
          <a:prstGeom prst="rect">
            <a:avLst/>
          </a:prstGeom>
          <a:solidFill>
            <a:srgbClr val="F1B82D"/>
          </a:solidFill>
          <a:ln/>
        </p:spPr>
        <p:txBody>
          <a:bodyPr/>
          <a:lstStyle/>
          <a:p>
            <a:endParaRPr lang="fr-MA"/>
          </a:p>
        </p:txBody>
      </p:sp>
      <p:sp>
        <p:nvSpPr>
          <p:cNvPr id="66" name="Shape 64"/>
          <p:cNvSpPr/>
          <p:nvPr/>
        </p:nvSpPr>
        <p:spPr>
          <a:xfrm>
            <a:off x="457200" y="5768035"/>
            <a:ext cx="11247120" cy="10973"/>
          </a:xfrm>
          <a:prstGeom prst="rect">
            <a:avLst/>
          </a:prstGeom>
          <a:solidFill>
            <a:srgbClr val="D4920A"/>
          </a:solidFill>
          <a:ln/>
        </p:spPr>
        <p:txBody>
          <a:bodyPr/>
          <a:lstStyle/>
          <a:p>
            <a:endParaRPr lang="fr-MA"/>
          </a:p>
        </p:txBody>
      </p:sp>
      <p:sp>
        <p:nvSpPr>
          <p:cNvPr id="67" name="Shape 65"/>
          <p:cNvSpPr/>
          <p:nvPr/>
        </p:nvSpPr>
        <p:spPr>
          <a:xfrm>
            <a:off x="9235440" y="5376672"/>
            <a:ext cx="2377440" cy="320040"/>
          </a:xfrm>
          <a:prstGeom prst="roundRect">
            <a:avLst>
              <a:gd name="adj" fmla="val 45714"/>
            </a:avLst>
          </a:prstGeom>
          <a:solidFill>
            <a:srgbClr val="1E2761"/>
          </a:solidFill>
          <a:ln/>
        </p:spPr>
        <p:txBody>
          <a:bodyPr/>
          <a:lstStyle/>
          <a:p>
            <a:endParaRPr lang="fr-MA"/>
          </a:p>
        </p:txBody>
      </p:sp>
      <p:sp>
        <p:nvSpPr>
          <p:cNvPr id="68" name="Text 66"/>
          <p:cNvSpPr/>
          <p:nvPr/>
        </p:nvSpPr>
        <p:spPr>
          <a:xfrm>
            <a:off x="9235440" y="5376672"/>
            <a:ext cx="2377440" cy="320040"/>
          </a:xfrm>
          <a:prstGeom prst="rect">
            <a:avLst/>
          </a:prstGeom>
          <a:noFill/>
          <a:ln/>
        </p:spPr>
        <p:txBody>
          <a:bodyPr wrap="square" lIns="0" tIns="0" rIns="0" bIns="0" rtlCol="0" anchor="ctr"/>
          <a:lstStyle/>
          <a:p>
            <a:pPr marL="0" indent="0" algn="ctr">
              <a:buNone/>
            </a:pPr>
            <a:r>
              <a:rPr lang="en-US" sz="1400" b="1" dirty="0">
                <a:solidFill>
                  <a:srgbClr val="F1B82D"/>
                </a:solidFill>
                <a:latin typeface="Calibri" pitchFamily="34" charset="0"/>
                <a:ea typeface="Calibri" pitchFamily="34" charset="-122"/>
                <a:cs typeface="Calibri" pitchFamily="34" charset="-120"/>
              </a:rPr>
              <a:t>15:00</a:t>
            </a:r>
            <a:endParaRPr lang="en-US" sz="1400" dirty="0"/>
          </a:p>
        </p:txBody>
      </p:sp>
      <p:sp>
        <p:nvSpPr>
          <p:cNvPr id="69" name="Text 67"/>
          <p:cNvSpPr/>
          <p:nvPr/>
        </p:nvSpPr>
        <p:spPr>
          <a:xfrm>
            <a:off x="594360" y="5294376"/>
            <a:ext cx="8412480" cy="484632"/>
          </a:xfrm>
          <a:prstGeom prst="rect">
            <a:avLst/>
          </a:prstGeom>
          <a:noFill/>
          <a:ln/>
        </p:spPr>
        <p:txBody>
          <a:bodyPr wrap="square" lIns="0" tIns="0" rIns="0" bIns="0" rtlCol="0" anchor="ctr"/>
          <a:lstStyle/>
          <a:p>
            <a:pPr marL="0" indent="0" algn="r" rtl="1">
              <a:buNone/>
            </a:pPr>
            <a:r>
              <a:rPr lang="en-US" sz="1500" b="1" dirty="0">
                <a:solidFill>
                  <a:srgbClr val="1E2761"/>
                </a:solidFill>
                <a:latin typeface="Calibri" pitchFamily="34" charset="0"/>
                <a:ea typeface="Calibri" pitchFamily="34" charset="-122"/>
                <a:cs typeface="Calibri" pitchFamily="34" charset="-120"/>
              </a:rPr>
              <a:t>وجبة الغداء</a:t>
            </a:r>
            <a:endParaRPr lang="en-US" sz="1500" dirty="0"/>
          </a:p>
        </p:txBody>
      </p:sp>
      <p:sp>
        <p:nvSpPr>
          <p:cNvPr id="70" name="Shape 68"/>
          <p:cNvSpPr/>
          <p:nvPr/>
        </p:nvSpPr>
        <p:spPr>
          <a:xfrm>
            <a:off x="457200" y="1417320"/>
            <a:ext cx="11247120" cy="4361688"/>
          </a:xfrm>
          <a:prstGeom prst="rect">
            <a:avLst/>
          </a:prstGeom>
          <a:ln w="12700">
            <a:solidFill>
              <a:srgbClr val="C5CAE0"/>
            </a:solidFill>
            <a:prstDash val="solid"/>
          </a:ln>
        </p:spPr>
        <p:txBody>
          <a:bodyPr/>
          <a:lstStyle/>
          <a:p>
            <a:endParaRPr lang="fr-MA"/>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8A98AC-B623-392B-3F26-5AFF12650272}"/>
            </a:ext>
          </a:extLst>
        </p:cNvPr>
        <p:cNvGrpSpPr/>
        <p:nvPr/>
      </p:nvGrpSpPr>
      <p:grpSpPr>
        <a:xfrm>
          <a:off x="0" y="0"/>
          <a:ext cx="0" cy="0"/>
          <a:chOff x="0" y="0"/>
          <a:chExt cx="0" cy="0"/>
        </a:xfrm>
      </p:grpSpPr>
      <p:sp>
        <p:nvSpPr>
          <p:cNvPr id="27" name="Freeform 28">
            <a:extLst>
              <a:ext uri="{FF2B5EF4-FFF2-40B4-BE49-F238E27FC236}">
                <a16:creationId xmlns:a16="http://schemas.microsoft.com/office/drawing/2014/main" id="{31B122EF-20E3-BE54-8562-21165264C1CC}"/>
              </a:ext>
            </a:extLst>
          </p:cNvPr>
          <p:cNvSpPr/>
          <p:nvPr/>
        </p:nvSpPr>
        <p:spPr>
          <a:xfrm flipV="1">
            <a:off x="5559770" y="-10599"/>
            <a:ext cx="851349" cy="649989"/>
          </a:xfrm>
          <a:custGeom>
            <a:avLst/>
            <a:gdLst/>
            <a:ahLst/>
            <a:cxnLst/>
            <a:rect l="l" t="t" r="r" b="b"/>
            <a:pathLst>
              <a:path w="1277024" h="1277024">
                <a:moveTo>
                  <a:pt x="0" y="1277024"/>
                </a:moveTo>
                <a:lnTo>
                  <a:pt x="1277023" y="1277024"/>
                </a:lnTo>
                <a:lnTo>
                  <a:pt x="1277023" y="0"/>
                </a:lnTo>
                <a:lnTo>
                  <a:pt x="0" y="0"/>
                </a:lnTo>
                <a:lnTo>
                  <a:pt x="0" y="1277024"/>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fr-FR" sz="1200"/>
          </a:p>
        </p:txBody>
      </p:sp>
      <p:sp>
        <p:nvSpPr>
          <p:cNvPr id="8" name="AutoShape 8">
            <a:extLst>
              <a:ext uri="{FF2B5EF4-FFF2-40B4-BE49-F238E27FC236}">
                <a16:creationId xmlns:a16="http://schemas.microsoft.com/office/drawing/2014/main" id="{1064BF58-EA87-E0BD-83E3-74AFDD6159AE}"/>
              </a:ext>
            </a:extLst>
          </p:cNvPr>
          <p:cNvSpPr/>
          <p:nvPr/>
        </p:nvSpPr>
        <p:spPr>
          <a:xfrm>
            <a:off x="0" y="6197600"/>
            <a:ext cx="12192000" cy="0"/>
          </a:xfrm>
          <a:prstGeom prst="line">
            <a:avLst/>
          </a:prstGeom>
          <a:ln w="38100" cap="flat">
            <a:solidFill>
              <a:srgbClr val="FFFFFF"/>
            </a:solidFill>
            <a:prstDash val="solid"/>
            <a:headEnd type="none" w="sm" len="sm"/>
            <a:tailEnd type="none" w="sm" len="sm"/>
          </a:ln>
        </p:spPr>
        <p:txBody>
          <a:bodyPr/>
          <a:lstStyle/>
          <a:p>
            <a:endParaRPr lang="fr-FR" sz="1200"/>
          </a:p>
        </p:txBody>
      </p:sp>
      <p:sp>
        <p:nvSpPr>
          <p:cNvPr id="9" name="AutoShape 9">
            <a:extLst>
              <a:ext uri="{FF2B5EF4-FFF2-40B4-BE49-F238E27FC236}">
                <a16:creationId xmlns:a16="http://schemas.microsoft.com/office/drawing/2014/main" id="{06A926BF-FD85-06B5-A03C-7BB1707E2B6E}"/>
              </a:ext>
            </a:extLst>
          </p:cNvPr>
          <p:cNvSpPr/>
          <p:nvPr/>
        </p:nvSpPr>
        <p:spPr>
          <a:xfrm flipV="1">
            <a:off x="704850" y="0"/>
            <a:ext cx="0" cy="6172200"/>
          </a:xfrm>
          <a:prstGeom prst="line">
            <a:avLst/>
          </a:prstGeom>
          <a:ln w="38100" cap="flat">
            <a:solidFill>
              <a:srgbClr val="FFFFFF"/>
            </a:solidFill>
            <a:prstDash val="solid"/>
            <a:headEnd type="none" w="sm" len="sm"/>
            <a:tailEnd type="none" w="sm" len="sm"/>
          </a:ln>
        </p:spPr>
        <p:txBody>
          <a:bodyPr/>
          <a:lstStyle/>
          <a:p>
            <a:endParaRPr lang="fr-FR" sz="1200"/>
          </a:p>
        </p:txBody>
      </p:sp>
      <p:sp>
        <p:nvSpPr>
          <p:cNvPr id="10" name="AutoShape 10">
            <a:extLst>
              <a:ext uri="{FF2B5EF4-FFF2-40B4-BE49-F238E27FC236}">
                <a16:creationId xmlns:a16="http://schemas.microsoft.com/office/drawing/2014/main" id="{5F6D92CD-3336-4CC4-A1B5-6CD19CCE405B}"/>
              </a:ext>
            </a:extLst>
          </p:cNvPr>
          <p:cNvSpPr/>
          <p:nvPr/>
        </p:nvSpPr>
        <p:spPr>
          <a:xfrm flipH="1" flipV="1">
            <a:off x="11487150" y="0"/>
            <a:ext cx="0" cy="6184900"/>
          </a:xfrm>
          <a:prstGeom prst="line">
            <a:avLst/>
          </a:prstGeom>
          <a:ln w="38100" cap="flat">
            <a:solidFill>
              <a:srgbClr val="FFFFFF"/>
            </a:solidFill>
            <a:prstDash val="solid"/>
            <a:headEnd type="none" w="sm" len="sm"/>
            <a:tailEnd type="none" w="sm" len="sm"/>
          </a:ln>
        </p:spPr>
        <p:txBody>
          <a:bodyPr/>
          <a:lstStyle/>
          <a:p>
            <a:endParaRPr lang="fr-FR" sz="1200"/>
          </a:p>
        </p:txBody>
      </p:sp>
      <p:sp>
        <p:nvSpPr>
          <p:cNvPr id="7" name="Rectangle 6">
            <a:extLst>
              <a:ext uri="{FF2B5EF4-FFF2-40B4-BE49-F238E27FC236}">
                <a16:creationId xmlns:a16="http://schemas.microsoft.com/office/drawing/2014/main" id="{2CA07EF9-B47C-DAC2-8ADA-F153498F693C}"/>
              </a:ext>
            </a:extLst>
          </p:cNvPr>
          <p:cNvSpPr/>
          <p:nvPr/>
        </p:nvSpPr>
        <p:spPr>
          <a:xfrm>
            <a:off x="-101595" y="-15559"/>
            <a:ext cx="12327224" cy="891261"/>
          </a:xfrm>
          <a:prstGeom prst="rect">
            <a:avLst/>
          </a:prstGeom>
          <a:solidFill>
            <a:srgbClr val="2C3C6A"/>
          </a:solidFill>
          <a:ln w="12700" cap="flat" cmpd="sng" algn="ctr">
            <a:solidFill>
              <a:srgbClr val="4472C4">
                <a:shade val="15000"/>
              </a:srgbClr>
            </a:solidFill>
            <a:prstDash val="solid"/>
            <a:miter lim="800000"/>
          </a:ln>
          <a:effectLst/>
        </p:spPr>
        <p:txBody>
          <a:bodyPr rtlCol="0" anchor="ctr"/>
          <a:lstStyle/>
          <a:p>
            <a:pPr algn="ctr" defTabSz="609630" rtl="1">
              <a:defRPr/>
            </a:pPr>
            <a:endParaRPr lang="ar-MA" sz="3600" b="1" kern="0" dirty="0">
              <a:solidFill>
                <a:prstClr val="white"/>
              </a:solidFill>
              <a:latin typeface="Calibri" panose="020F0502020204030204"/>
              <a:cs typeface="Microsoft Uighur" panose="02000000000000000000" pitchFamily="2" charset="-78"/>
            </a:endParaRPr>
          </a:p>
        </p:txBody>
      </p:sp>
      <p:sp>
        <p:nvSpPr>
          <p:cNvPr id="13" name="Freeform 22">
            <a:extLst>
              <a:ext uri="{FF2B5EF4-FFF2-40B4-BE49-F238E27FC236}">
                <a16:creationId xmlns:a16="http://schemas.microsoft.com/office/drawing/2014/main" id="{89455EED-A884-4E7D-87C8-9FA97B9EA2D5}"/>
              </a:ext>
            </a:extLst>
          </p:cNvPr>
          <p:cNvSpPr/>
          <p:nvPr/>
        </p:nvSpPr>
        <p:spPr>
          <a:xfrm rot="-10800000">
            <a:off x="7357241" y="207856"/>
            <a:ext cx="4873466" cy="1168118"/>
          </a:xfrm>
          <a:custGeom>
            <a:avLst/>
            <a:gdLst/>
            <a:ahLst/>
            <a:cxnLst/>
            <a:rect l="l" t="t" r="r" b="b"/>
            <a:pathLst>
              <a:path w="7315200" h="2176272">
                <a:moveTo>
                  <a:pt x="0" y="0"/>
                </a:moveTo>
                <a:lnTo>
                  <a:pt x="7315200" y="0"/>
                </a:lnTo>
                <a:lnTo>
                  <a:pt x="7315200" y="2176272"/>
                </a:lnTo>
                <a:lnTo>
                  <a:pt x="0" y="2176272"/>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pPr algn="r" defTabSz="609630" rtl="1">
              <a:defRPr/>
            </a:pPr>
            <a:endParaRPr lang="fr-FR" sz="1200" kern="0">
              <a:solidFill>
                <a:prstClr val="black"/>
              </a:solidFill>
            </a:endParaRPr>
          </a:p>
        </p:txBody>
      </p:sp>
      <p:sp>
        <p:nvSpPr>
          <p:cNvPr id="14" name="TextBox 34">
            <a:extLst>
              <a:ext uri="{FF2B5EF4-FFF2-40B4-BE49-F238E27FC236}">
                <a16:creationId xmlns:a16="http://schemas.microsoft.com/office/drawing/2014/main" id="{B5681B30-A93E-267F-DE7E-13D8D2D81534}"/>
              </a:ext>
            </a:extLst>
          </p:cNvPr>
          <p:cNvSpPr txBox="1"/>
          <p:nvPr/>
        </p:nvSpPr>
        <p:spPr>
          <a:xfrm>
            <a:off x="7756637" y="566212"/>
            <a:ext cx="3889134" cy="451342"/>
          </a:xfrm>
          <a:prstGeom prst="rect">
            <a:avLst/>
          </a:prstGeom>
        </p:spPr>
        <p:txBody>
          <a:bodyPr wrap="square" lIns="0" tIns="0" rIns="0" bIns="0" rtlCol="0" anchor="t">
            <a:spAutoFit/>
          </a:bodyPr>
          <a:lstStyle/>
          <a:p>
            <a:pPr algn="r" rtl="1">
              <a:defRPr/>
            </a:pPr>
            <a:r>
              <a:rPr lang="ar-MA" sz="2933" b="1" dirty="0">
                <a:solidFill>
                  <a:prstClr val="black"/>
                </a:solidFill>
                <a:latin typeface="Microsoft Uighur" panose="02000000000000000000" pitchFamily="2" charset="-78"/>
                <a:ea typeface="Calibri" panose="020F0502020204030204" pitchFamily="34" charset="0"/>
                <a:cs typeface="Microsoft Uighur" panose="02000000000000000000" pitchFamily="2" charset="-78"/>
              </a:rPr>
              <a:t>هيكلة الحصة  في لبنتي الجمع و الطرح </a:t>
            </a:r>
          </a:p>
        </p:txBody>
      </p:sp>
      <p:sp>
        <p:nvSpPr>
          <p:cNvPr id="2" name="AutoShape 8">
            <a:extLst>
              <a:ext uri="{FF2B5EF4-FFF2-40B4-BE49-F238E27FC236}">
                <a16:creationId xmlns:a16="http://schemas.microsoft.com/office/drawing/2014/main" id="{2559EEE8-AC62-29E3-D914-9913DD34E96A}"/>
              </a:ext>
            </a:extLst>
          </p:cNvPr>
          <p:cNvSpPr/>
          <p:nvPr/>
        </p:nvSpPr>
        <p:spPr>
          <a:xfrm>
            <a:off x="136382" y="6661479"/>
            <a:ext cx="12192000" cy="0"/>
          </a:xfrm>
          <a:prstGeom prst="line">
            <a:avLst/>
          </a:prstGeom>
          <a:ln w="38100" cap="flat">
            <a:solidFill>
              <a:srgbClr val="FFFFFF"/>
            </a:solidFill>
            <a:prstDash val="solid"/>
            <a:headEnd type="none" w="sm" len="sm"/>
            <a:tailEnd type="none" w="sm" len="sm"/>
          </a:ln>
        </p:spPr>
        <p:txBody>
          <a:bodyPr/>
          <a:lstStyle/>
          <a:p>
            <a:endParaRPr lang="fr-FR" sz="1200"/>
          </a:p>
        </p:txBody>
      </p:sp>
      <p:grpSp>
        <p:nvGrpSpPr>
          <p:cNvPr id="3" name="Groupe 2">
            <a:extLst>
              <a:ext uri="{FF2B5EF4-FFF2-40B4-BE49-F238E27FC236}">
                <a16:creationId xmlns:a16="http://schemas.microsoft.com/office/drawing/2014/main" id="{28D5B666-0A63-0482-A285-6F1F3C958299}"/>
              </a:ext>
            </a:extLst>
          </p:cNvPr>
          <p:cNvGrpSpPr/>
          <p:nvPr/>
        </p:nvGrpSpPr>
        <p:grpSpPr>
          <a:xfrm>
            <a:off x="2427112" y="977698"/>
            <a:ext cx="6631670" cy="5451842"/>
            <a:chOff x="3347657" y="1304158"/>
            <a:chExt cx="5732907" cy="4712976"/>
          </a:xfrm>
        </p:grpSpPr>
        <p:sp>
          <p:nvSpPr>
            <p:cNvPr id="4" name="Freeform 12">
              <a:extLst>
                <a:ext uri="{FF2B5EF4-FFF2-40B4-BE49-F238E27FC236}">
                  <a16:creationId xmlns:a16="http://schemas.microsoft.com/office/drawing/2014/main" id="{73DCC7AD-B05B-FC6F-C086-7107EDD8C12B}"/>
                </a:ext>
              </a:extLst>
            </p:cNvPr>
            <p:cNvSpPr/>
            <p:nvPr/>
          </p:nvSpPr>
          <p:spPr>
            <a:xfrm>
              <a:off x="4835573" y="1304158"/>
              <a:ext cx="2624279" cy="644042"/>
            </a:xfrm>
            <a:custGeom>
              <a:avLst/>
              <a:gdLst/>
              <a:ahLst/>
              <a:cxnLst/>
              <a:rect l="l" t="t" r="r" b="b"/>
              <a:pathLst>
                <a:path w="3936419" h="966063">
                  <a:moveTo>
                    <a:pt x="0" y="0"/>
                  </a:moveTo>
                  <a:lnTo>
                    <a:pt x="3936420" y="0"/>
                  </a:lnTo>
                  <a:lnTo>
                    <a:pt x="3936420" y="966063"/>
                  </a:lnTo>
                  <a:lnTo>
                    <a:pt x="0" y="966063"/>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pPr algn="r" defTabSz="406440" rtl="1"/>
              <a:endParaRPr lang="fr-FR" sz="1600" b="1">
                <a:latin typeface="Microsoft Uighur" panose="02000000000000000000" pitchFamily="2" charset="-78"/>
                <a:cs typeface="Microsoft Uighur" panose="02000000000000000000" pitchFamily="2" charset="-78"/>
              </a:endParaRPr>
            </a:p>
          </p:txBody>
        </p:sp>
        <p:sp>
          <p:nvSpPr>
            <p:cNvPr id="15" name="Freeform 14">
              <a:extLst>
                <a:ext uri="{FF2B5EF4-FFF2-40B4-BE49-F238E27FC236}">
                  <a16:creationId xmlns:a16="http://schemas.microsoft.com/office/drawing/2014/main" id="{3BA15124-9BA0-3954-0F6E-285CB9E48206}"/>
                </a:ext>
              </a:extLst>
            </p:cNvPr>
            <p:cNvSpPr/>
            <p:nvPr/>
          </p:nvSpPr>
          <p:spPr>
            <a:xfrm>
              <a:off x="4901805" y="4640898"/>
              <a:ext cx="2624279" cy="644042"/>
            </a:xfrm>
            <a:custGeom>
              <a:avLst/>
              <a:gdLst/>
              <a:ahLst/>
              <a:cxnLst/>
              <a:rect l="l" t="t" r="r" b="b"/>
              <a:pathLst>
                <a:path w="3936419" h="966063">
                  <a:moveTo>
                    <a:pt x="0" y="0"/>
                  </a:moveTo>
                  <a:lnTo>
                    <a:pt x="3936420" y="0"/>
                  </a:lnTo>
                  <a:lnTo>
                    <a:pt x="3936420" y="966063"/>
                  </a:lnTo>
                  <a:lnTo>
                    <a:pt x="0" y="966063"/>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fr-FR" sz="1600" b="1">
                <a:latin typeface="Microsoft Uighur" panose="02000000000000000000" pitchFamily="2" charset="-78"/>
                <a:cs typeface="Microsoft Uighur" panose="02000000000000000000" pitchFamily="2" charset="-78"/>
              </a:endParaRPr>
            </a:p>
          </p:txBody>
        </p:sp>
        <p:sp>
          <p:nvSpPr>
            <p:cNvPr id="19" name="TextBox 17">
              <a:extLst>
                <a:ext uri="{FF2B5EF4-FFF2-40B4-BE49-F238E27FC236}">
                  <a16:creationId xmlns:a16="http://schemas.microsoft.com/office/drawing/2014/main" id="{CCAC7CEE-35E7-6AB8-1257-7F6AC722F6DA}"/>
                </a:ext>
              </a:extLst>
            </p:cNvPr>
            <p:cNvSpPr txBox="1"/>
            <p:nvPr/>
          </p:nvSpPr>
          <p:spPr>
            <a:xfrm>
              <a:off x="5402675" y="1510566"/>
              <a:ext cx="1427191" cy="230035"/>
            </a:xfrm>
            <a:prstGeom prst="rect">
              <a:avLst/>
            </a:prstGeom>
          </p:spPr>
          <p:txBody>
            <a:bodyPr lIns="0" tIns="0" rIns="0" bIns="0" rtlCol="0" anchor="t">
              <a:spAutoFit/>
            </a:bodyPr>
            <a:lstStyle/>
            <a:p>
              <a:pPr algn="ctr" rtl="1">
                <a:lnSpc>
                  <a:spcPts val="1653"/>
                </a:lnSpc>
                <a:spcBef>
                  <a:spcPct val="0"/>
                </a:spcBef>
              </a:pPr>
              <a:r>
                <a:rPr lang="ar-EG" sz="2667" b="1" dirty="0">
                  <a:solidFill>
                    <a:prstClr val="black"/>
                  </a:solidFill>
                  <a:latin typeface="Microsoft Uighur" panose="02000000000000000000" pitchFamily="2" charset="-78"/>
                  <a:cs typeface="Microsoft Uighur" panose="02000000000000000000" pitchFamily="2" charset="-78"/>
                  <a:sym typeface="TS Qamus Bold"/>
                </a:rPr>
                <a:t>افتتاح الحصة</a:t>
              </a:r>
            </a:p>
          </p:txBody>
        </p:sp>
        <p:sp>
          <p:nvSpPr>
            <p:cNvPr id="20" name="TextBox 18">
              <a:extLst>
                <a:ext uri="{FF2B5EF4-FFF2-40B4-BE49-F238E27FC236}">
                  <a16:creationId xmlns:a16="http://schemas.microsoft.com/office/drawing/2014/main" id="{3CEB3BDB-9903-5404-C175-EEEAC3AC3AAF}"/>
                </a:ext>
              </a:extLst>
            </p:cNvPr>
            <p:cNvSpPr txBox="1"/>
            <p:nvPr/>
          </p:nvSpPr>
          <p:spPr>
            <a:xfrm>
              <a:off x="4901805" y="4886162"/>
              <a:ext cx="2558047" cy="230035"/>
            </a:xfrm>
            <a:prstGeom prst="rect">
              <a:avLst/>
            </a:prstGeom>
          </p:spPr>
          <p:txBody>
            <a:bodyPr lIns="0" tIns="0" rIns="0" bIns="0" rtlCol="0" anchor="t">
              <a:spAutoFit/>
            </a:bodyPr>
            <a:lstStyle/>
            <a:p>
              <a:pPr algn="ctr" rtl="1">
                <a:lnSpc>
                  <a:spcPts val="1653"/>
                </a:lnSpc>
                <a:spcBef>
                  <a:spcPct val="0"/>
                </a:spcBef>
              </a:pPr>
              <a:r>
                <a:rPr lang="ar-EG" sz="2667" b="1" dirty="0">
                  <a:solidFill>
                    <a:prstClr val="black"/>
                  </a:solidFill>
                  <a:latin typeface="Microsoft Uighur" panose="02000000000000000000" pitchFamily="2" charset="-78"/>
                  <a:cs typeface="Microsoft Uighur" panose="02000000000000000000" pitchFamily="2" charset="-78"/>
                  <a:sym typeface="TS Qamus Bold"/>
                </a:rPr>
                <a:t>اختتام الحصة</a:t>
              </a:r>
            </a:p>
          </p:txBody>
        </p:sp>
        <p:sp>
          <p:nvSpPr>
            <p:cNvPr id="33" name="Freeform 24">
              <a:extLst>
                <a:ext uri="{FF2B5EF4-FFF2-40B4-BE49-F238E27FC236}">
                  <a16:creationId xmlns:a16="http://schemas.microsoft.com/office/drawing/2014/main" id="{2A44A690-7D6F-A740-91C4-F5CE314AC61F}"/>
                </a:ext>
              </a:extLst>
            </p:cNvPr>
            <p:cNvSpPr/>
            <p:nvPr/>
          </p:nvSpPr>
          <p:spPr>
            <a:xfrm flipH="1">
              <a:off x="3697264" y="1975306"/>
              <a:ext cx="2479467" cy="719188"/>
            </a:xfrm>
            <a:custGeom>
              <a:avLst/>
              <a:gdLst/>
              <a:ahLst/>
              <a:cxnLst/>
              <a:rect l="l" t="t" r="r" b="b"/>
              <a:pathLst>
                <a:path w="2272557" h="687449">
                  <a:moveTo>
                    <a:pt x="0" y="0"/>
                  </a:moveTo>
                  <a:lnTo>
                    <a:pt x="2272558" y="0"/>
                  </a:lnTo>
                  <a:lnTo>
                    <a:pt x="2272558" y="687448"/>
                  </a:lnTo>
                  <a:lnTo>
                    <a:pt x="0" y="687448"/>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pPr algn="r" defTabSz="609630" rtl="1"/>
              <a:endParaRPr lang="fr-FR" sz="1600" b="1">
                <a:latin typeface="Microsoft Uighur" panose="02000000000000000000" pitchFamily="2" charset="-78"/>
                <a:cs typeface="Microsoft Uighur" panose="02000000000000000000" pitchFamily="2" charset="-78"/>
              </a:endParaRPr>
            </a:p>
          </p:txBody>
        </p:sp>
        <p:sp>
          <p:nvSpPr>
            <p:cNvPr id="34" name="TextBox 25">
              <a:extLst>
                <a:ext uri="{FF2B5EF4-FFF2-40B4-BE49-F238E27FC236}">
                  <a16:creationId xmlns:a16="http://schemas.microsoft.com/office/drawing/2014/main" id="{A9AD2566-793A-DE69-8B22-BCBF81F13A82}"/>
                </a:ext>
              </a:extLst>
            </p:cNvPr>
            <p:cNvSpPr txBox="1"/>
            <p:nvPr/>
          </p:nvSpPr>
          <p:spPr>
            <a:xfrm>
              <a:off x="3691593" y="2248568"/>
              <a:ext cx="2078631" cy="161856"/>
            </a:xfrm>
            <a:prstGeom prst="rect">
              <a:avLst/>
            </a:prstGeom>
          </p:spPr>
          <p:txBody>
            <a:bodyPr wrap="square" lIns="0" tIns="0" rIns="0" bIns="0" rtlCol="0" anchor="t">
              <a:spAutoFit/>
            </a:bodyPr>
            <a:lstStyle/>
            <a:p>
              <a:pPr algn="ctr" rtl="1">
                <a:lnSpc>
                  <a:spcPts val="1240"/>
                </a:lnSpc>
                <a:spcBef>
                  <a:spcPct val="0"/>
                </a:spcBef>
              </a:pPr>
              <a:r>
                <a:rPr lang="ar-EG" sz="1867" b="1" dirty="0">
                  <a:solidFill>
                    <a:prstClr val="black"/>
                  </a:solidFill>
                  <a:latin typeface="Microsoft Uighur" panose="02000000000000000000" pitchFamily="2" charset="-78"/>
                  <a:cs typeface="Microsoft Uighur" panose="02000000000000000000" pitchFamily="2" charset="-78"/>
                  <a:sym typeface="TS Qamus Bold"/>
                </a:rPr>
                <a:t>نشاط اعتيادي</a:t>
              </a:r>
            </a:p>
          </p:txBody>
        </p:sp>
        <p:sp>
          <p:nvSpPr>
            <p:cNvPr id="35" name="Freeform 24">
              <a:extLst>
                <a:ext uri="{FF2B5EF4-FFF2-40B4-BE49-F238E27FC236}">
                  <a16:creationId xmlns:a16="http://schemas.microsoft.com/office/drawing/2014/main" id="{5A960E8A-203F-4D55-B8A6-E9A2E33A8ED5}"/>
                </a:ext>
              </a:extLst>
            </p:cNvPr>
            <p:cNvSpPr/>
            <p:nvPr/>
          </p:nvSpPr>
          <p:spPr>
            <a:xfrm>
              <a:off x="6200148" y="1990939"/>
              <a:ext cx="2624279" cy="761103"/>
            </a:xfrm>
            <a:custGeom>
              <a:avLst/>
              <a:gdLst/>
              <a:ahLst/>
              <a:cxnLst/>
              <a:rect l="l" t="t" r="r" b="b"/>
              <a:pathLst>
                <a:path w="2272557" h="687449">
                  <a:moveTo>
                    <a:pt x="0" y="0"/>
                  </a:moveTo>
                  <a:lnTo>
                    <a:pt x="2272558" y="0"/>
                  </a:lnTo>
                  <a:lnTo>
                    <a:pt x="2272558" y="687448"/>
                  </a:lnTo>
                  <a:lnTo>
                    <a:pt x="0" y="687448"/>
                  </a:lnTo>
                  <a:lnTo>
                    <a:pt x="0" y="0"/>
                  </a:lnTo>
                  <a:close/>
                </a:path>
              </a:pathLst>
            </a:custGeom>
            <a:blipFill>
              <a:blip>
                <a:extLst>
                  <a:ext uri="{96DAC541-7B7A-43D3-8B79-37D633B846F1}">
                    <asvg:svgBlip xmlns:asvg="http://schemas.microsoft.com/office/drawing/2016/SVG/main" r:embed="rId7"/>
                  </a:ext>
                </a:extLst>
              </a:blip>
              <a:stretch>
                <a:fillRect/>
              </a:stretch>
            </a:blipFill>
          </p:spPr>
          <p:txBody>
            <a:bodyPr/>
            <a:lstStyle/>
            <a:p>
              <a:endParaRPr lang="fr-FR" sz="1600" b="1">
                <a:latin typeface="Microsoft Uighur" panose="02000000000000000000" pitchFamily="2" charset="-78"/>
                <a:cs typeface="Microsoft Uighur" panose="02000000000000000000" pitchFamily="2" charset="-78"/>
              </a:endParaRPr>
            </a:p>
          </p:txBody>
        </p:sp>
        <p:sp>
          <p:nvSpPr>
            <p:cNvPr id="36" name="TextBox 25">
              <a:extLst>
                <a:ext uri="{FF2B5EF4-FFF2-40B4-BE49-F238E27FC236}">
                  <a16:creationId xmlns:a16="http://schemas.microsoft.com/office/drawing/2014/main" id="{9728B2D2-DC16-6E99-503C-B6EA97FACA84}"/>
                </a:ext>
              </a:extLst>
            </p:cNvPr>
            <p:cNvSpPr txBox="1"/>
            <p:nvPr/>
          </p:nvSpPr>
          <p:spPr>
            <a:xfrm>
              <a:off x="6698963" y="2236852"/>
              <a:ext cx="2078631" cy="286020"/>
            </a:xfrm>
            <a:prstGeom prst="rect">
              <a:avLst/>
            </a:prstGeom>
          </p:spPr>
          <p:txBody>
            <a:bodyPr wrap="square" lIns="0" tIns="0" rIns="0" bIns="0" rtlCol="0" anchor="t">
              <a:spAutoFit/>
            </a:bodyPr>
            <a:lstStyle/>
            <a:p>
              <a:pPr algn="ctr" rtl="1">
                <a:lnSpc>
                  <a:spcPts val="1240"/>
                </a:lnSpc>
                <a:spcBef>
                  <a:spcPct val="0"/>
                </a:spcBef>
              </a:pPr>
              <a:r>
                <a:rPr lang="ar-EG" sz="1867" b="1" dirty="0">
                  <a:solidFill>
                    <a:prstClr val="black"/>
                  </a:solidFill>
                  <a:latin typeface="Microsoft Uighur" panose="02000000000000000000" pitchFamily="2" charset="-78"/>
                  <a:cs typeface="Microsoft Uighur" panose="02000000000000000000" pitchFamily="2" charset="-78"/>
                  <a:sym typeface="TS Qamus Bold"/>
                </a:rPr>
                <a:t>نشاط اعتيادي</a:t>
              </a:r>
              <a:r>
                <a:rPr lang="ar-MA" sz="1867" b="1" dirty="0">
                  <a:solidFill>
                    <a:prstClr val="black"/>
                  </a:solidFill>
                  <a:latin typeface="Microsoft Uighur" panose="02000000000000000000" pitchFamily="2" charset="-78"/>
                  <a:cs typeface="Microsoft Uighur" panose="02000000000000000000" pitchFamily="2" charset="-78"/>
                  <a:sym typeface="TS Qamus Bold"/>
                </a:rPr>
                <a:t>:</a:t>
              </a:r>
              <a:r>
                <a:rPr lang="ar-EG" sz="1867" b="1" dirty="0">
                  <a:solidFill>
                    <a:prstClr val="black"/>
                  </a:solidFill>
                  <a:latin typeface="Microsoft Uighur" panose="02000000000000000000" pitchFamily="2" charset="-78"/>
                  <a:cs typeface="Microsoft Uighur" panose="02000000000000000000" pitchFamily="2" charset="-78"/>
                  <a:sym typeface="IBM Plex Sans Arabic"/>
                </a:rPr>
                <a:t> مأسسة الس</a:t>
              </a:r>
              <a:r>
                <a:rPr lang="ar-MA" sz="1867" b="1" dirty="0">
                  <a:solidFill>
                    <a:prstClr val="black"/>
                  </a:solidFill>
                  <a:latin typeface="Microsoft Uighur" panose="02000000000000000000" pitchFamily="2" charset="-78"/>
                  <a:cs typeface="Microsoft Uighur" panose="02000000000000000000" pitchFamily="2" charset="-78"/>
                  <a:sym typeface="IBM Plex Sans Arabic"/>
                </a:rPr>
                <a:t>لوكات</a:t>
              </a:r>
              <a:endParaRPr lang="ar-EG" sz="1600" b="1" dirty="0">
                <a:solidFill>
                  <a:srgbClr val="000000"/>
                </a:solidFill>
                <a:latin typeface="Microsoft Uighur" panose="02000000000000000000" pitchFamily="2" charset="-78"/>
                <a:cs typeface="Microsoft Uighur" panose="02000000000000000000" pitchFamily="2" charset="-78"/>
                <a:sym typeface="IBM Plex Sans Arabic"/>
                <a:rtl/>
              </a:endParaRPr>
            </a:p>
            <a:p>
              <a:pPr algn="ctr" rtl="1">
                <a:lnSpc>
                  <a:spcPts val="1240"/>
                </a:lnSpc>
                <a:spcBef>
                  <a:spcPct val="0"/>
                </a:spcBef>
              </a:pPr>
              <a:endParaRPr lang="ar-EG" sz="1600" b="1" dirty="0">
                <a:solidFill>
                  <a:srgbClr val="000000"/>
                </a:solidFill>
                <a:latin typeface="Microsoft Uighur" panose="02000000000000000000" pitchFamily="2" charset="-78"/>
                <a:ea typeface="TS Qamus Bold"/>
                <a:cs typeface="Microsoft Uighur" panose="02000000000000000000" pitchFamily="2" charset="-78"/>
                <a:sym typeface="TS Qamus Bold"/>
                <a:rtl/>
              </a:endParaRPr>
            </a:p>
          </p:txBody>
        </p:sp>
        <p:sp>
          <p:nvSpPr>
            <p:cNvPr id="37" name="Freeform 24">
              <a:extLst>
                <a:ext uri="{FF2B5EF4-FFF2-40B4-BE49-F238E27FC236}">
                  <a16:creationId xmlns:a16="http://schemas.microsoft.com/office/drawing/2014/main" id="{1F20E6C0-17B0-8559-AA01-BABA49074A13}"/>
                </a:ext>
              </a:extLst>
            </p:cNvPr>
            <p:cNvSpPr/>
            <p:nvPr/>
          </p:nvSpPr>
          <p:spPr>
            <a:xfrm flipH="1">
              <a:off x="3370910" y="5262889"/>
              <a:ext cx="2719998" cy="719188"/>
            </a:xfrm>
            <a:custGeom>
              <a:avLst/>
              <a:gdLst/>
              <a:ahLst/>
              <a:cxnLst/>
              <a:rect l="l" t="t" r="r" b="b"/>
              <a:pathLst>
                <a:path w="2272557" h="687449">
                  <a:moveTo>
                    <a:pt x="0" y="0"/>
                  </a:moveTo>
                  <a:lnTo>
                    <a:pt x="2272558" y="0"/>
                  </a:lnTo>
                  <a:lnTo>
                    <a:pt x="2272558" y="687448"/>
                  </a:lnTo>
                  <a:lnTo>
                    <a:pt x="0" y="687448"/>
                  </a:lnTo>
                  <a:lnTo>
                    <a:pt x="0" y="0"/>
                  </a:lnTo>
                  <a:close/>
                </a:path>
              </a:pathLst>
            </a:custGeom>
            <a:blipFill>
              <a:blip>
                <a:extLst>
                  <a:ext uri="{96DAC541-7B7A-43D3-8B79-37D633B846F1}">
                    <asvg:svgBlip xmlns:asvg="http://schemas.microsoft.com/office/drawing/2016/SVG/main" r:embed="rId7"/>
                  </a:ext>
                </a:extLst>
              </a:blip>
              <a:stretch>
                <a:fillRect/>
              </a:stretch>
            </a:blipFill>
          </p:spPr>
          <p:txBody>
            <a:bodyPr/>
            <a:lstStyle/>
            <a:p>
              <a:pPr algn="r" defTabSz="609630" rtl="1"/>
              <a:endParaRPr lang="fr-FR" sz="1600" b="1">
                <a:latin typeface="Microsoft Uighur" panose="02000000000000000000" pitchFamily="2" charset="-78"/>
                <a:cs typeface="Microsoft Uighur" panose="02000000000000000000" pitchFamily="2" charset="-78"/>
              </a:endParaRPr>
            </a:p>
          </p:txBody>
        </p:sp>
        <p:sp>
          <p:nvSpPr>
            <p:cNvPr id="38" name="Freeform 24">
              <a:extLst>
                <a:ext uri="{FF2B5EF4-FFF2-40B4-BE49-F238E27FC236}">
                  <a16:creationId xmlns:a16="http://schemas.microsoft.com/office/drawing/2014/main" id="{FF3C1AF6-FCFF-815A-8FA7-9406C99AC46D}"/>
                </a:ext>
              </a:extLst>
            </p:cNvPr>
            <p:cNvSpPr/>
            <p:nvPr/>
          </p:nvSpPr>
          <p:spPr>
            <a:xfrm>
              <a:off x="6148435" y="5256031"/>
              <a:ext cx="2624279" cy="761103"/>
            </a:xfrm>
            <a:custGeom>
              <a:avLst/>
              <a:gdLst/>
              <a:ahLst/>
              <a:cxnLst/>
              <a:rect l="l" t="t" r="r" b="b"/>
              <a:pathLst>
                <a:path w="2272557" h="687449">
                  <a:moveTo>
                    <a:pt x="0" y="0"/>
                  </a:moveTo>
                  <a:lnTo>
                    <a:pt x="2272558" y="0"/>
                  </a:lnTo>
                  <a:lnTo>
                    <a:pt x="2272558" y="687448"/>
                  </a:lnTo>
                  <a:lnTo>
                    <a:pt x="0" y="687448"/>
                  </a:lnTo>
                  <a:lnTo>
                    <a:pt x="0" y="0"/>
                  </a:lnTo>
                  <a:close/>
                </a:path>
              </a:pathLst>
            </a:custGeom>
            <a:blipFill>
              <a:blip>
                <a:extLst>
                  <a:ext uri="{96DAC541-7B7A-43D3-8B79-37D633B846F1}">
                    <asvg:svgBlip xmlns:asvg="http://schemas.microsoft.com/office/drawing/2016/SVG/main" r:embed="rId7"/>
                  </a:ext>
                </a:extLst>
              </a:blip>
              <a:stretch>
                <a:fillRect/>
              </a:stretch>
            </a:blipFill>
          </p:spPr>
          <p:txBody>
            <a:bodyPr/>
            <a:lstStyle/>
            <a:p>
              <a:endParaRPr lang="fr-FR" sz="1600" b="1">
                <a:latin typeface="Microsoft Uighur" panose="02000000000000000000" pitchFamily="2" charset="-78"/>
                <a:cs typeface="Microsoft Uighur" panose="02000000000000000000" pitchFamily="2" charset="-78"/>
              </a:endParaRPr>
            </a:p>
          </p:txBody>
        </p:sp>
        <p:sp>
          <p:nvSpPr>
            <p:cNvPr id="39" name="TextBox 23">
              <a:extLst>
                <a:ext uri="{FF2B5EF4-FFF2-40B4-BE49-F238E27FC236}">
                  <a16:creationId xmlns:a16="http://schemas.microsoft.com/office/drawing/2014/main" id="{5B643997-7CF9-8450-F450-B137E0C8193F}"/>
                </a:ext>
              </a:extLst>
            </p:cNvPr>
            <p:cNvSpPr txBox="1"/>
            <p:nvPr/>
          </p:nvSpPr>
          <p:spPr>
            <a:xfrm>
              <a:off x="6489464" y="5587743"/>
              <a:ext cx="2334963" cy="161856"/>
            </a:xfrm>
            <a:prstGeom prst="rect">
              <a:avLst/>
            </a:prstGeom>
          </p:spPr>
          <p:txBody>
            <a:bodyPr wrap="square" lIns="0" tIns="0" rIns="0" bIns="0" rtlCol="0" anchor="t">
              <a:spAutoFit/>
            </a:bodyPr>
            <a:lstStyle/>
            <a:p>
              <a:pPr algn="ctr" rtl="1">
                <a:lnSpc>
                  <a:spcPts val="1240"/>
                </a:lnSpc>
                <a:spcBef>
                  <a:spcPct val="0"/>
                </a:spcBef>
              </a:pPr>
              <a:r>
                <a:rPr lang="ar-MA" sz="1867" b="1" dirty="0">
                  <a:solidFill>
                    <a:prstClr val="black"/>
                  </a:solidFill>
                  <a:latin typeface="Microsoft Uighur" panose="02000000000000000000" pitchFamily="2" charset="-78"/>
                  <a:cs typeface="Microsoft Uighur" panose="02000000000000000000" pitchFamily="2" charset="-78"/>
                  <a:sym typeface="TS Qamus Bold"/>
                </a:rPr>
                <a:t>لعبة</a:t>
              </a:r>
              <a:endParaRPr lang="ar-EG" sz="1600" b="1" dirty="0">
                <a:solidFill>
                  <a:srgbClr val="000000"/>
                </a:solidFill>
                <a:latin typeface="Microsoft Uighur" panose="02000000000000000000" pitchFamily="2" charset="-78"/>
                <a:cs typeface="Microsoft Uighur" panose="02000000000000000000" pitchFamily="2" charset="-78"/>
                <a:sym typeface="TS Qamus Bold"/>
                <a:rtl/>
              </a:endParaRPr>
            </a:p>
          </p:txBody>
        </p:sp>
        <p:sp>
          <p:nvSpPr>
            <p:cNvPr id="40" name="TextBox 23">
              <a:extLst>
                <a:ext uri="{FF2B5EF4-FFF2-40B4-BE49-F238E27FC236}">
                  <a16:creationId xmlns:a16="http://schemas.microsoft.com/office/drawing/2014/main" id="{273D85D0-54FB-96A7-4F7A-3A5449D028F4}"/>
                </a:ext>
              </a:extLst>
            </p:cNvPr>
            <p:cNvSpPr txBox="1"/>
            <p:nvPr/>
          </p:nvSpPr>
          <p:spPr>
            <a:xfrm>
              <a:off x="3347657" y="5545960"/>
              <a:ext cx="2334963" cy="161856"/>
            </a:xfrm>
            <a:prstGeom prst="rect">
              <a:avLst/>
            </a:prstGeom>
          </p:spPr>
          <p:txBody>
            <a:bodyPr wrap="square" lIns="0" tIns="0" rIns="0" bIns="0" rtlCol="0" anchor="t">
              <a:spAutoFit/>
            </a:bodyPr>
            <a:lstStyle/>
            <a:p>
              <a:pPr algn="ctr" rtl="1">
                <a:lnSpc>
                  <a:spcPts val="1240"/>
                </a:lnSpc>
                <a:spcBef>
                  <a:spcPct val="0"/>
                </a:spcBef>
              </a:pPr>
              <a:r>
                <a:rPr lang="ar-MA" sz="1867" b="1" dirty="0">
                  <a:solidFill>
                    <a:prstClr val="black"/>
                  </a:solidFill>
                  <a:latin typeface="Microsoft Uighur" panose="02000000000000000000" pitchFamily="2" charset="-78"/>
                  <a:cs typeface="Microsoft Uighur" panose="02000000000000000000" pitchFamily="2" charset="-78"/>
                  <a:sym typeface="TS Qamus Bold"/>
                </a:rPr>
                <a:t>تبصر الحصة / الواجبات المنزلية</a:t>
              </a:r>
              <a:endParaRPr lang="ar-EG" sz="1867" b="1" dirty="0">
                <a:solidFill>
                  <a:prstClr val="black"/>
                </a:solidFill>
                <a:latin typeface="Microsoft Uighur" panose="02000000000000000000" pitchFamily="2" charset="-78"/>
                <a:cs typeface="Microsoft Uighur" panose="02000000000000000000" pitchFamily="2" charset="-78"/>
                <a:sym typeface="TS Qamus Bold"/>
              </a:endParaRPr>
            </a:p>
          </p:txBody>
        </p:sp>
        <p:grpSp>
          <p:nvGrpSpPr>
            <p:cNvPr id="41" name="Groupe 40">
              <a:extLst>
                <a:ext uri="{FF2B5EF4-FFF2-40B4-BE49-F238E27FC236}">
                  <a16:creationId xmlns:a16="http://schemas.microsoft.com/office/drawing/2014/main" id="{80A99917-0350-4A5B-724E-51FC19664D8F}"/>
                </a:ext>
              </a:extLst>
            </p:cNvPr>
            <p:cNvGrpSpPr/>
            <p:nvPr/>
          </p:nvGrpSpPr>
          <p:grpSpPr>
            <a:xfrm>
              <a:off x="3423241" y="3397698"/>
              <a:ext cx="2394541" cy="2178731"/>
              <a:chOff x="1028700" y="2772630"/>
              <a:chExt cx="4443625" cy="6177274"/>
            </a:xfrm>
          </p:grpSpPr>
          <p:grpSp>
            <p:nvGrpSpPr>
              <p:cNvPr id="53" name="Group 9">
                <a:extLst>
                  <a:ext uri="{FF2B5EF4-FFF2-40B4-BE49-F238E27FC236}">
                    <a16:creationId xmlns:a16="http://schemas.microsoft.com/office/drawing/2014/main" id="{3539F4A4-4CFC-86F6-A54B-6D229DD25FC0}"/>
                  </a:ext>
                </a:extLst>
              </p:cNvPr>
              <p:cNvGrpSpPr/>
              <p:nvPr/>
            </p:nvGrpSpPr>
            <p:grpSpPr>
              <a:xfrm>
                <a:off x="1028700" y="3312642"/>
                <a:ext cx="4443625" cy="5637262"/>
                <a:chOff x="0" y="0"/>
                <a:chExt cx="1170337" cy="1484711"/>
              </a:xfrm>
            </p:grpSpPr>
            <p:sp>
              <p:nvSpPr>
                <p:cNvPr id="57" name="Freeform 10">
                  <a:extLst>
                    <a:ext uri="{FF2B5EF4-FFF2-40B4-BE49-F238E27FC236}">
                      <a16:creationId xmlns:a16="http://schemas.microsoft.com/office/drawing/2014/main" id="{370745FC-B473-BD94-B3DB-F80D0431F1A5}"/>
                    </a:ext>
                  </a:extLst>
                </p:cNvPr>
                <p:cNvSpPr/>
                <p:nvPr/>
              </p:nvSpPr>
              <p:spPr>
                <a:xfrm>
                  <a:off x="0" y="0"/>
                  <a:ext cx="1170337" cy="737183"/>
                </a:xfrm>
                <a:custGeom>
                  <a:avLst/>
                  <a:gdLst/>
                  <a:ahLst/>
                  <a:cxnLst/>
                  <a:rect l="l" t="t" r="r" b="b"/>
                  <a:pathLst>
                    <a:path w="1170337" h="1484711">
                      <a:moveTo>
                        <a:pt x="0" y="0"/>
                      </a:moveTo>
                      <a:lnTo>
                        <a:pt x="1170337" y="0"/>
                      </a:lnTo>
                      <a:lnTo>
                        <a:pt x="1170337" y="1484711"/>
                      </a:lnTo>
                      <a:lnTo>
                        <a:pt x="0" y="1484711"/>
                      </a:lnTo>
                      <a:close/>
                    </a:path>
                  </a:pathLst>
                </a:custGeom>
                <a:solidFill>
                  <a:srgbClr val="E8A22A">
                    <a:alpha val="19608"/>
                  </a:srgbClr>
                </a:solidFill>
              </p:spPr>
              <p:txBody>
                <a:bodyPr/>
                <a:lstStyle/>
                <a:p>
                  <a:pPr algn="r" defTabSz="609630" rtl="1"/>
                  <a:endParaRPr lang="fr-FR" sz="1600"/>
                </a:p>
              </p:txBody>
            </p:sp>
            <p:sp>
              <p:nvSpPr>
                <p:cNvPr id="58" name="TextBox 11">
                  <a:extLst>
                    <a:ext uri="{FF2B5EF4-FFF2-40B4-BE49-F238E27FC236}">
                      <a16:creationId xmlns:a16="http://schemas.microsoft.com/office/drawing/2014/main" id="{971D18E0-7F21-D7BF-94AE-37E36AF75444}"/>
                    </a:ext>
                  </a:extLst>
                </p:cNvPr>
                <p:cNvSpPr txBox="1"/>
                <p:nvPr/>
              </p:nvSpPr>
              <p:spPr>
                <a:xfrm>
                  <a:off x="0" y="0"/>
                  <a:ext cx="1170337" cy="1484711"/>
                </a:xfrm>
                <a:prstGeom prst="rect">
                  <a:avLst/>
                </a:prstGeom>
              </p:spPr>
              <p:txBody>
                <a:bodyPr lIns="33867" tIns="33867" rIns="33867" bIns="33867" rtlCol="0" anchor="ctr"/>
                <a:lstStyle/>
                <a:p>
                  <a:pPr algn="ctr">
                    <a:lnSpc>
                      <a:spcPts val="1440"/>
                    </a:lnSpc>
                  </a:pPr>
                  <a:endParaRPr sz="1600"/>
                </a:p>
              </p:txBody>
            </p:sp>
          </p:grpSp>
          <p:grpSp>
            <p:nvGrpSpPr>
              <p:cNvPr id="54" name="Group 15">
                <a:extLst>
                  <a:ext uri="{FF2B5EF4-FFF2-40B4-BE49-F238E27FC236}">
                    <a16:creationId xmlns:a16="http://schemas.microsoft.com/office/drawing/2014/main" id="{707B5865-A9AB-F675-5A28-381F56AE2778}"/>
                  </a:ext>
                </a:extLst>
              </p:cNvPr>
              <p:cNvGrpSpPr/>
              <p:nvPr/>
            </p:nvGrpSpPr>
            <p:grpSpPr>
              <a:xfrm>
                <a:off x="1028700" y="2772630"/>
                <a:ext cx="4443625" cy="540012"/>
                <a:chOff x="0" y="0"/>
                <a:chExt cx="1170337" cy="142225"/>
              </a:xfrm>
            </p:grpSpPr>
            <p:sp>
              <p:nvSpPr>
                <p:cNvPr id="55" name="Freeform 16">
                  <a:extLst>
                    <a:ext uri="{FF2B5EF4-FFF2-40B4-BE49-F238E27FC236}">
                      <a16:creationId xmlns:a16="http://schemas.microsoft.com/office/drawing/2014/main" id="{6AA74C33-B946-E8D9-0EF2-85121DE51353}"/>
                    </a:ext>
                  </a:extLst>
                </p:cNvPr>
                <p:cNvSpPr/>
                <p:nvPr/>
              </p:nvSpPr>
              <p:spPr>
                <a:xfrm>
                  <a:off x="0" y="0"/>
                  <a:ext cx="1170337" cy="142225"/>
                </a:xfrm>
                <a:custGeom>
                  <a:avLst/>
                  <a:gdLst/>
                  <a:ahLst/>
                  <a:cxnLst/>
                  <a:rect l="l" t="t" r="r" b="b"/>
                  <a:pathLst>
                    <a:path w="1170337" h="142225">
                      <a:moveTo>
                        <a:pt x="0" y="0"/>
                      </a:moveTo>
                      <a:lnTo>
                        <a:pt x="1170337" y="0"/>
                      </a:lnTo>
                      <a:lnTo>
                        <a:pt x="1170337" y="142225"/>
                      </a:lnTo>
                      <a:lnTo>
                        <a:pt x="0" y="142225"/>
                      </a:lnTo>
                      <a:close/>
                    </a:path>
                  </a:pathLst>
                </a:custGeom>
                <a:solidFill>
                  <a:srgbClr val="E9C709"/>
                </a:solidFill>
              </p:spPr>
              <p:txBody>
                <a:bodyPr/>
                <a:lstStyle/>
                <a:p>
                  <a:endParaRPr lang="fr-FR" sz="1600" dirty="0"/>
                </a:p>
              </p:txBody>
            </p:sp>
            <p:sp>
              <p:nvSpPr>
                <p:cNvPr id="56" name="TextBox 17">
                  <a:extLst>
                    <a:ext uri="{FF2B5EF4-FFF2-40B4-BE49-F238E27FC236}">
                      <a16:creationId xmlns:a16="http://schemas.microsoft.com/office/drawing/2014/main" id="{831716EB-4177-7BBB-6E92-B1D960124D50}"/>
                    </a:ext>
                  </a:extLst>
                </p:cNvPr>
                <p:cNvSpPr txBox="1"/>
                <p:nvPr/>
              </p:nvSpPr>
              <p:spPr>
                <a:xfrm>
                  <a:off x="0" y="0"/>
                  <a:ext cx="1170337" cy="142225"/>
                </a:xfrm>
                <a:prstGeom prst="rect">
                  <a:avLst/>
                </a:prstGeom>
              </p:spPr>
              <p:txBody>
                <a:bodyPr lIns="33867" tIns="33867" rIns="33867" bIns="33867" rtlCol="0" anchor="ctr"/>
                <a:lstStyle/>
                <a:p>
                  <a:pPr algn="ctr" defTabSz="609630" rtl="1">
                    <a:lnSpc>
                      <a:spcPts val="1440"/>
                    </a:lnSpc>
                  </a:pPr>
                  <a:endParaRPr sz="1600"/>
                </a:p>
              </p:txBody>
            </p:sp>
          </p:grpSp>
        </p:grpSp>
        <p:grpSp>
          <p:nvGrpSpPr>
            <p:cNvPr id="42" name="Groupe 41">
              <a:extLst>
                <a:ext uri="{FF2B5EF4-FFF2-40B4-BE49-F238E27FC236}">
                  <a16:creationId xmlns:a16="http://schemas.microsoft.com/office/drawing/2014/main" id="{68E9E6C9-011B-7029-E952-E42BF983AE0E}"/>
                </a:ext>
              </a:extLst>
            </p:cNvPr>
            <p:cNvGrpSpPr/>
            <p:nvPr/>
          </p:nvGrpSpPr>
          <p:grpSpPr>
            <a:xfrm>
              <a:off x="6568718" y="3397220"/>
              <a:ext cx="2465646" cy="1562814"/>
              <a:chOff x="12815675" y="2645188"/>
              <a:chExt cx="4443625" cy="6304716"/>
            </a:xfrm>
          </p:grpSpPr>
          <p:grpSp>
            <p:nvGrpSpPr>
              <p:cNvPr id="47" name="Group 12">
                <a:extLst>
                  <a:ext uri="{FF2B5EF4-FFF2-40B4-BE49-F238E27FC236}">
                    <a16:creationId xmlns:a16="http://schemas.microsoft.com/office/drawing/2014/main" id="{DAEA11D2-052C-04D4-86C7-6AA195E1C9EB}"/>
                  </a:ext>
                </a:extLst>
              </p:cNvPr>
              <p:cNvGrpSpPr/>
              <p:nvPr/>
            </p:nvGrpSpPr>
            <p:grpSpPr>
              <a:xfrm>
                <a:off x="12815675" y="3312642"/>
                <a:ext cx="4443625" cy="5637262"/>
                <a:chOff x="0" y="0"/>
                <a:chExt cx="1170337" cy="1484711"/>
              </a:xfrm>
            </p:grpSpPr>
            <p:sp>
              <p:nvSpPr>
                <p:cNvPr id="51" name="Freeform 13">
                  <a:extLst>
                    <a:ext uri="{FF2B5EF4-FFF2-40B4-BE49-F238E27FC236}">
                      <a16:creationId xmlns:a16="http://schemas.microsoft.com/office/drawing/2014/main" id="{514F994A-09CC-F1D6-7F24-2C7EDD6A65F7}"/>
                    </a:ext>
                  </a:extLst>
                </p:cNvPr>
                <p:cNvSpPr/>
                <p:nvPr/>
              </p:nvSpPr>
              <p:spPr>
                <a:xfrm>
                  <a:off x="0" y="0"/>
                  <a:ext cx="1170337" cy="1034679"/>
                </a:xfrm>
                <a:custGeom>
                  <a:avLst/>
                  <a:gdLst/>
                  <a:ahLst/>
                  <a:cxnLst/>
                  <a:rect l="l" t="t" r="r" b="b"/>
                  <a:pathLst>
                    <a:path w="1170337" h="1484711">
                      <a:moveTo>
                        <a:pt x="0" y="0"/>
                      </a:moveTo>
                      <a:lnTo>
                        <a:pt x="1170337" y="0"/>
                      </a:lnTo>
                      <a:lnTo>
                        <a:pt x="1170337" y="1484711"/>
                      </a:lnTo>
                      <a:lnTo>
                        <a:pt x="0" y="1484711"/>
                      </a:lnTo>
                      <a:close/>
                    </a:path>
                  </a:pathLst>
                </a:custGeom>
                <a:solidFill>
                  <a:srgbClr val="116176">
                    <a:alpha val="19608"/>
                  </a:srgbClr>
                </a:solidFill>
              </p:spPr>
              <p:txBody>
                <a:bodyPr/>
                <a:lstStyle/>
                <a:p>
                  <a:pPr algn="r" defTabSz="609630" rtl="1"/>
                  <a:endParaRPr lang="fr-FR" sz="1600" dirty="0"/>
                </a:p>
              </p:txBody>
            </p:sp>
            <p:sp>
              <p:nvSpPr>
                <p:cNvPr id="52" name="TextBox 14">
                  <a:extLst>
                    <a:ext uri="{FF2B5EF4-FFF2-40B4-BE49-F238E27FC236}">
                      <a16:creationId xmlns:a16="http://schemas.microsoft.com/office/drawing/2014/main" id="{DB29150F-140E-300F-711C-513201B90E91}"/>
                    </a:ext>
                  </a:extLst>
                </p:cNvPr>
                <p:cNvSpPr txBox="1"/>
                <p:nvPr/>
              </p:nvSpPr>
              <p:spPr>
                <a:xfrm>
                  <a:off x="0" y="0"/>
                  <a:ext cx="1170337" cy="1484711"/>
                </a:xfrm>
                <a:prstGeom prst="rect">
                  <a:avLst/>
                </a:prstGeom>
              </p:spPr>
              <p:txBody>
                <a:bodyPr lIns="33867" tIns="33867" rIns="33867" bIns="33867" rtlCol="0" anchor="ctr"/>
                <a:lstStyle/>
                <a:p>
                  <a:pPr algn="ctr">
                    <a:lnSpc>
                      <a:spcPts val="1440"/>
                    </a:lnSpc>
                  </a:pPr>
                  <a:endParaRPr sz="1600"/>
                </a:p>
              </p:txBody>
            </p:sp>
          </p:grpSp>
          <p:grpSp>
            <p:nvGrpSpPr>
              <p:cNvPr id="48" name="Group 18">
                <a:extLst>
                  <a:ext uri="{FF2B5EF4-FFF2-40B4-BE49-F238E27FC236}">
                    <a16:creationId xmlns:a16="http://schemas.microsoft.com/office/drawing/2014/main" id="{3E1C6759-7C99-A39A-8FFC-39939BDB1F31}"/>
                  </a:ext>
                </a:extLst>
              </p:cNvPr>
              <p:cNvGrpSpPr/>
              <p:nvPr/>
            </p:nvGrpSpPr>
            <p:grpSpPr>
              <a:xfrm>
                <a:off x="12815675" y="2645188"/>
                <a:ext cx="4443625" cy="667454"/>
                <a:chOff x="0" y="-33565"/>
                <a:chExt cx="1170337" cy="175790"/>
              </a:xfrm>
            </p:grpSpPr>
            <p:sp>
              <p:nvSpPr>
                <p:cNvPr id="49" name="Freeform 19">
                  <a:extLst>
                    <a:ext uri="{FF2B5EF4-FFF2-40B4-BE49-F238E27FC236}">
                      <a16:creationId xmlns:a16="http://schemas.microsoft.com/office/drawing/2014/main" id="{918213DD-DFBC-C598-482A-20DC4542C24A}"/>
                    </a:ext>
                  </a:extLst>
                </p:cNvPr>
                <p:cNvSpPr/>
                <p:nvPr/>
              </p:nvSpPr>
              <p:spPr>
                <a:xfrm>
                  <a:off x="0" y="-33565"/>
                  <a:ext cx="1170337" cy="175790"/>
                </a:xfrm>
                <a:custGeom>
                  <a:avLst/>
                  <a:gdLst/>
                  <a:ahLst/>
                  <a:cxnLst/>
                  <a:rect l="l" t="t" r="r" b="b"/>
                  <a:pathLst>
                    <a:path w="1170337" h="142225">
                      <a:moveTo>
                        <a:pt x="0" y="0"/>
                      </a:moveTo>
                      <a:lnTo>
                        <a:pt x="1170337" y="0"/>
                      </a:lnTo>
                      <a:lnTo>
                        <a:pt x="1170337" y="142225"/>
                      </a:lnTo>
                      <a:lnTo>
                        <a:pt x="0" y="142225"/>
                      </a:lnTo>
                      <a:close/>
                    </a:path>
                  </a:pathLst>
                </a:custGeom>
                <a:solidFill>
                  <a:srgbClr val="2C3C6A"/>
                </a:solidFill>
              </p:spPr>
              <p:txBody>
                <a:bodyPr/>
                <a:lstStyle/>
                <a:p>
                  <a:endParaRPr lang="fr-FR" sz="1600" dirty="0"/>
                </a:p>
              </p:txBody>
            </p:sp>
            <p:sp>
              <p:nvSpPr>
                <p:cNvPr id="50" name="TextBox 20">
                  <a:extLst>
                    <a:ext uri="{FF2B5EF4-FFF2-40B4-BE49-F238E27FC236}">
                      <a16:creationId xmlns:a16="http://schemas.microsoft.com/office/drawing/2014/main" id="{FD774DB3-8026-3185-58F3-55C1475B19AE}"/>
                    </a:ext>
                  </a:extLst>
                </p:cNvPr>
                <p:cNvSpPr txBox="1"/>
                <p:nvPr/>
              </p:nvSpPr>
              <p:spPr>
                <a:xfrm>
                  <a:off x="0" y="0"/>
                  <a:ext cx="1170337" cy="142225"/>
                </a:xfrm>
                <a:prstGeom prst="rect">
                  <a:avLst/>
                </a:prstGeom>
              </p:spPr>
              <p:txBody>
                <a:bodyPr lIns="33867" tIns="33867" rIns="33867" bIns="33867" rtlCol="0" anchor="ctr"/>
                <a:lstStyle/>
                <a:p>
                  <a:pPr algn="ctr">
                    <a:lnSpc>
                      <a:spcPts val="1440"/>
                    </a:lnSpc>
                  </a:pPr>
                  <a:endParaRPr sz="1600"/>
                </a:p>
              </p:txBody>
            </p:sp>
          </p:grpSp>
        </p:grpSp>
        <p:sp>
          <p:nvSpPr>
            <p:cNvPr id="43" name="TextBox 20">
              <a:extLst>
                <a:ext uri="{FF2B5EF4-FFF2-40B4-BE49-F238E27FC236}">
                  <a16:creationId xmlns:a16="http://schemas.microsoft.com/office/drawing/2014/main" id="{7902143D-7B1E-4154-10DC-2D29C02A0FFF}"/>
                </a:ext>
              </a:extLst>
            </p:cNvPr>
            <p:cNvSpPr txBox="1"/>
            <p:nvPr/>
          </p:nvSpPr>
          <p:spPr>
            <a:xfrm>
              <a:off x="3347657" y="3852315"/>
              <a:ext cx="2558047" cy="230035"/>
            </a:xfrm>
            <a:prstGeom prst="rect">
              <a:avLst/>
            </a:prstGeom>
          </p:spPr>
          <p:txBody>
            <a:bodyPr lIns="0" tIns="0" rIns="0" bIns="0" rtlCol="0" anchor="t">
              <a:spAutoFit/>
            </a:bodyPr>
            <a:lstStyle/>
            <a:p>
              <a:pPr algn="ctr" rtl="1">
                <a:lnSpc>
                  <a:spcPts val="1653"/>
                </a:lnSpc>
                <a:spcBef>
                  <a:spcPct val="0"/>
                </a:spcBef>
              </a:pPr>
              <a:r>
                <a:rPr lang="ar-EG" sz="2667" b="1" dirty="0">
                  <a:solidFill>
                    <a:prstClr val="black"/>
                  </a:solidFill>
                  <a:latin typeface="Microsoft Uighur" panose="02000000000000000000" pitchFamily="2" charset="-78"/>
                  <a:cs typeface="Microsoft Uighur" panose="02000000000000000000" pitchFamily="2" charset="-78"/>
                  <a:sym typeface="TS Qamus Bold"/>
                </a:rPr>
                <a:t>مجال العمليات</a:t>
              </a:r>
              <a:r>
                <a:rPr lang="ar-MA" sz="2667" b="1" dirty="0">
                  <a:solidFill>
                    <a:prstClr val="black"/>
                  </a:solidFill>
                  <a:latin typeface="Microsoft Uighur" panose="02000000000000000000" pitchFamily="2" charset="-78"/>
                  <a:cs typeface="Microsoft Uighur" panose="02000000000000000000" pitchFamily="2" charset="-78"/>
                  <a:sym typeface="TS Qamus Bold"/>
                </a:rPr>
                <a:t> وحل المسائل</a:t>
              </a:r>
              <a:endParaRPr lang="ar-EG" sz="2667" b="1" dirty="0">
                <a:solidFill>
                  <a:prstClr val="black"/>
                </a:solidFill>
                <a:latin typeface="Microsoft Uighur" panose="02000000000000000000" pitchFamily="2" charset="-78"/>
                <a:cs typeface="Microsoft Uighur" panose="02000000000000000000" pitchFamily="2" charset="-78"/>
                <a:sym typeface="TS Qamus Bold"/>
              </a:endParaRPr>
            </a:p>
          </p:txBody>
        </p:sp>
        <p:sp>
          <p:nvSpPr>
            <p:cNvPr id="44" name="TextBox 19">
              <a:extLst>
                <a:ext uri="{FF2B5EF4-FFF2-40B4-BE49-F238E27FC236}">
                  <a16:creationId xmlns:a16="http://schemas.microsoft.com/office/drawing/2014/main" id="{EC82BD21-4647-C4D3-4C62-1DC68A12ED8D}"/>
                </a:ext>
              </a:extLst>
            </p:cNvPr>
            <p:cNvSpPr txBox="1"/>
            <p:nvPr/>
          </p:nvSpPr>
          <p:spPr>
            <a:xfrm>
              <a:off x="6522517" y="3833441"/>
              <a:ext cx="2558047" cy="230035"/>
            </a:xfrm>
            <a:prstGeom prst="rect">
              <a:avLst/>
            </a:prstGeom>
          </p:spPr>
          <p:txBody>
            <a:bodyPr lIns="0" tIns="0" rIns="0" bIns="0" rtlCol="0" anchor="t">
              <a:spAutoFit/>
            </a:bodyPr>
            <a:lstStyle/>
            <a:p>
              <a:pPr algn="ctr" rtl="1">
                <a:lnSpc>
                  <a:spcPts val="1653"/>
                </a:lnSpc>
                <a:spcBef>
                  <a:spcPct val="0"/>
                </a:spcBef>
              </a:pPr>
              <a:r>
                <a:rPr lang="ar-EG" sz="2667" b="1" dirty="0">
                  <a:solidFill>
                    <a:prstClr val="black"/>
                  </a:solidFill>
                  <a:latin typeface="Microsoft Uighur" panose="02000000000000000000" pitchFamily="2" charset="-78"/>
                  <a:cs typeface="Microsoft Uighur" panose="02000000000000000000" pitchFamily="2" charset="-78"/>
                  <a:sym typeface="TS Qamus Bold"/>
                </a:rPr>
                <a:t>مجال الأعداد</a:t>
              </a:r>
            </a:p>
          </p:txBody>
        </p:sp>
        <p:sp>
          <p:nvSpPr>
            <p:cNvPr id="45" name="Freeform 12">
              <a:extLst>
                <a:ext uri="{FF2B5EF4-FFF2-40B4-BE49-F238E27FC236}">
                  <a16:creationId xmlns:a16="http://schemas.microsoft.com/office/drawing/2014/main" id="{9E5BD61C-C3D0-4203-CE9D-473AEC92E260}"/>
                </a:ext>
              </a:extLst>
            </p:cNvPr>
            <p:cNvSpPr/>
            <p:nvPr/>
          </p:nvSpPr>
          <p:spPr>
            <a:xfrm>
              <a:off x="4876300" y="2722171"/>
              <a:ext cx="2624279" cy="644042"/>
            </a:xfrm>
            <a:custGeom>
              <a:avLst/>
              <a:gdLst/>
              <a:ahLst/>
              <a:cxnLst/>
              <a:rect l="l" t="t" r="r" b="b"/>
              <a:pathLst>
                <a:path w="3936419" h="966063">
                  <a:moveTo>
                    <a:pt x="0" y="0"/>
                  </a:moveTo>
                  <a:lnTo>
                    <a:pt x="3936420" y="0"/>
                  </a:lnTo>
                  <a:lnTo>
                    <a:pt x="3936420" y="966063"/>
                  </a:lnTo>
                  <a:lnTo>
                    <a:pt x="0" y="966063"/>
                  </a:lnTo>
                  <a:lnTo>
                    <a:pt x="0" y="0"/>
                  </a:lnTo>
                  <a:close/>
                </a:path>
              </a:pathLst>
            </a:custGeom>
            <a:blipFill>
              <a:blip>
                <a:extLst>
                  <a:ext uri="{96DAC541-7B7A-43D3-8B79-37D633B846F1}">
                    <asvg:svgBlip xmlns:asvg="http://schemas.microsoft.com/office/drawing/2016/SVG/main" r:embed="rId8"/>
                  </a:ext>
                </a:extLst>
              </a:blip>
              <a:stretch>
                <a:fillRect/>
              </a:stretch>
            </a:blipFill>
          </p:spPr>
          <p:txBody>
            <a:bodyPr/>
            <a:lstStyle/>
            <a:p>
              <a:pPr defTabSz="406440"/>
              <a:endParaRPr lang="fr-FR" sz="1600" b="1">
                <a:latin typeface="Microsoft Uighur" panose="02000000000000000000" pitchFamily="2" charset="-78"/>
                <a:cs typeface="Microsoft Uighur" panose="02000000000000000000" pitchFamily="2" charset="-78"/>
              </a:endParaRPr>
            </a:p>
          </p:txBody>
        </p:sp>
        <p:sp>
          <p:nvSpPr>
            <p:cNvPr id="46" name="TextBox 17">
              <a:extLst>
                <a:ext uri="{FF2B5EF4-FFF2-40B4-BE49-F238E27FC236}">
                  <a16:creationId xmlns:a16="http://schemas.microsoft.com/office/drawing/2014/main" id="{B04AD4D3-342D-7C08-2630-B55FBC92DC23}"/>
                </a:ext>
              </a:extLst>
            </p:cNvPr>
            <p:cNvSpPr txBox="1"/>
            <p:nvPr/>
          </p:nvSpPr>
          <p:spPr>
            <a:xfrm>
              <a:off x="5168506" y="2940363"/>
              <a:ext cx="2016450" cy="230035"/>
            </a:xfrm>
            <a:prstGeom prst="rect">
              <a:avLst/>
            </a:prstGeom>
          </p:spPr>
          <p:txBody>
            <a:bodyPr wrap="square" lIns="0" tIns="0" rIns="0" bIns="0" rtlCol="0" anchor="t">
              <a:spAutoFit/>
            </a:bodyPr>
            <a:lstStyle/>
            <a:p>
              <a:pPr algn="ctr" rtl="1">
                <a:lnSpc>
                  <a:spcPts val="1653"/>
                </a:lnSpc>
                <a:spcBef>
                  <a:spcPct val="0"/>
                </a:spcBef>
              </a:pPr>
              <a:r>
                <a:rPr lang="ar-SA" sz="2667" b="1" dirty="0">
                  <a:solidFill>
                    <a:prstClr val="black"/>
                  </a:solidFill>
                  <a:latin typeface="Microsoft Uighur" panose="02000000000000000000" pitchFamily="2" charset="-78"/>
                  <a:cs typeface="Microsoft Uighur" panose="02000000000000000000" pitchFamily="2" charset="-78"/>
                  <a:sym typeface="TS Qamus Bold"/>
                </a:rPr>
                <a:t>النشاط الرئيسي</a:t>
              </a:r>
              <a:endParaRPr lang="ar-EG" sz="2667" b="1" dirty="0">
                <a:solidFill>
                  <a:prstClr val="black"/>
                </a:solidFill>
                <a:latin typeface="Microsoft Uighur" panose="02000000000000000000" pitchFamily="2" charset="-78"/>
                <a:cs typeface="Microsoft Uighur" panose="02000000000000000000" pitchFamily="2" charset="-78"/>
                <a:sym typeface="TS Qamus Bold"/>
              </a:endParaRPr>
            </a:p>
          </p:txBody>
        </p:sp>
      </p:grpSp>
    </p:spTree>
    <p:extLst>
      <p:ext uri="{BB962C8B-B14F-4D97-AF65-F5344CB8AC3E}">
        <p14:creationId xmlns:p14="http://schemas.microsoft.com/office/powerpoint/2010/main" val="186555013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1FC72A-DB01-97F1-9362-2FE462040748}"/>
            </a:ext>
          </a:extLst>
        </p:cNvPr>
        <p:cNvGrpSpPr/>
        <p:nvPr/>
      </p:nvGrpSpPr>
      <p:grpSpPr>
        <a:xfrm>
          <a:off x="0" y="0"/>
          <a:ext cx="0" cy="0"/>
          <a:chOff x="0" y="0"/>
          <a:chExt cx="0" cy="0"/>
        </a:xfrm>
      </p:grpSpPr>
      <p:sp>
        <p:nvSpPr>
          <p:cNvPr id="27" name="Freeform 28">
            <a:extLst>
              <a:ext uri="{FF2B5EF4-FFF2-40B4-BE49-F238E27FC236}">
                <a16:creationId xmlns:a16="http://schemas.microsoft.com/office/drawing/2014/main" id="{67FE3D1C-6F7C-207B-1255-0C92E2F74D9B}"/>
              </a:ext>
            </a:extLst>
          </p:cNvPr>
          <p:cNvSpPr/>
          <p:nvPr/>
        </p:nvSpPr>
        <p:spPr>
          <a:xfrm flipV="1">
            <a:off x="5559770" y="-10599"/>
            <a:ext cx="851349" cy="649989"/>
          </a:xfrm>
          <a:custGeom>
            <a:avLst/>
            <a:gdLst/>
            <a:ahLst/>
            <a:cxnLst/>
            <a:rect l="l" t="t" r="r" b="b"/>
            <a:pathLst>
              <a:path w="1277024" h="1277024">
                <a:moveTo>
                  <a:pt x="0" y="1277024"/>
                </a:moveTo>
                <a:lnTo>
                  <a:pt x="1277023" y="1277024"/>
                </a:lnTo>
                <a:lnTo>
                  <a:pt x="1277023" y="0"/>
                </a:lnTo>
                <a:lnTo>
                  <a:pt x="0" y="0"/>
                </a:lnTo>
                <a:lnTo>
                  <a:pt x="0" y="1277024"/>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fr-FR" sz="1200"/>
          </a:p>
        </p:txBody>
      </p:sp>
      <p:sp>
        <p:nvSpPr>
          <p:cNvPr id="8" name="AutoShape 8">
            <a:extLst>
              <a:ext uri="{FF2B5EF4-FFF2-40B4-BE49-F238E27FC236}">
                <a16:creationId xmlns:a16="http://schemas.microsoft.com/office/drawing/2014/main" id="{EEDBE42F-29FE-CC37-BCC2-CBAABC3316F5}"/>
              </a:ext>
            </a:extLst>
          </p:cNvPr>
          <p:cNvSpPr/>
          <p:nvPr/>
        </p:nvSpPr>
        <p:spPr>
          <a:xfrm>
            <a:off x="0" y="6197600"/>
            <a:ext cx="12192000" cy="0"/>
          </a:xfrm>
          <a:prstGeom prst="line">
            <a:avLst/>
          </a:prstGeom>
          <a:ln w="38100" cap="flat">
            <a:solidFill>
              <a:srgbClr val="FFFFFF"/>
            </a:solidFill>
            <a:prstDash val="solid"/>
            <a:headEnd type="none" w="sm" len="sm"/>
            <a:tailEnd type="none" w="sm" len="sm"/>
          </a:ln>
        </p:spPr>
        <p:txBody>
          <a:bodyPr/>
          <a:lstStyle/>
          <a:p>
            <a:endParaRPr lang="fr-FR" sz="1200"/>
          </a:p>
        </p:txBody>
      </p:sp>
      <p:sp>
        <p:nvSpPr>
          <p:cNvPr id="9" name="AutoShape 9">
            <a:extLst>
              <a:ext uri="{FF2B5EF4-FFF2-40B4-BE49-F238E27FC236}">
                <a16:creationId xmlns:a16="http://schemas.microsoft.com/office/drawing/2014/main" id="{12DA519D-3FC1-3FE7-5556-921CB85D362C}"/>
              </a:ext>
            </a:extLst>
          </p:cNvPr>
          <p:cNvSpPr/>
          <p:nvPr/>
        </p:nvSpPr>
        <p:spPr>
          <a:xfrm flipV="1">
            <a:off x="704850" y="0"/>
            <a:ext cx="0" cy="6172200"/>
          </a:xfrm>
          <a:prstGeom prst="line">
            <a:avLst/>
          </a:prstGeom>
          <a:ln w="38100" cap="flat">
            <a:solidFill>
              <a:srgbClr val="FFFFFF"/>
            </a:solidFill>
            <a:prstDash val="solid"/>
            <a:headEnd type="none" w="sm" len="sm"/>
            <a:tailEnd type="none" w="sm" len="sm"/>
          </a:ln>
        </p:spPr>
        <p:txBody>
          <a:bodyPr/>
          <a:lstStyle/>
          <a:p>
            <a:endParaRPr lang="fr-FR" sz="1200"/>
          </a:p>
        </p:txBody>
      </p:sp>
      <p:sp>
        <p:nvSpPr>
          <p:cNvPr id="10" name="AutoShape 10">
            <a:extLst>
              <a:ext uri="{FF2B5EF4-FFF2-40B4-BE49-F238E27FC236}">
                <a16:creationId xmlns:a16="http://schemas.microsoft.com/office/drawing/2014/main" id="{FA67564C-9471-BA6D-2096-6248A7570483}"/>
              </a:ext>
            </a:extLst>
          </p:cNvPr>
          <p:cNvSpPr/>
          <p:nvPr/>
        </p:nvSpPr>
        <p:spPr>
          <a:xfrm flipH="1" flipV="1">
            <a:off x="11487150" y="0"/>
            <a:ext cx="0" cy="6184900"/>
          </a:xfrm>
          <a:prstGeom prst="line">
            <a:avLst/>
          </a:prstGeom>
          <a:ln w="38100" cap="flat">
            <a:solidFill>
              <a:srgbClr val="FFFFFF"/>
            </a:solidFill>
            <a:prstDash val="solid"/>
            <a:headEnd type="none" w="sm" len="sm"/>
            <a:tailEnd type="none" w="sm" len="sm"/>
          </a:ln>
        </p:spPr>
        <p:txBody>
          <a:bodyPr/>
          <a:lstStyle/>
          <a:p>
            <a:endParaRPr lang="fr-FR" sz="1200"/>
          </a:p>
        </p:txBody>
      </p:sp>
      <p:sp>
        <p:nvSpPr>
          <p:cNvPr id="7" name="Rectangle 6">
            <a:extLst>
              <a:ext uri="{FF2B5EF4-FFF2-40B4-BE49-F238E27FC236}">
                <a16:creationId xmlns:a16="http://schemas.microsoft.com/office/drawing/2014/main" id="{942E6177-2316-07DB-D960-381F2D351C11}"/>
              </a:ext>
            </a:extLst>
          </p:cNvPr>
          <p:cNvSpPr/>
          <p:nvPr/>
        </p:nvSpPr>
        <p:spPr>
          <a:xfrm>
            <a:off x="-101595" y="-15559"/>
            <a:ext cx="12327224" cy="891261"/>
          </a:xfrm>
          <a:prstGeom prst="rect">
            <a:avLst/>
          </a:prstGeom>
          <a:solidFill>
            <a:srgbClr val="2C3C6A"/>
          </a:solidFill>
          <a:ln w="12700" cap="flat" cmpd="sng" algn="ctr">
            <a:solidFill>
              <a:srgbClr val="4472C4">
                <a:shade val="15000"/>
              </a:srgbClr>
            </a:solidFill>
            <a:prstDash val="solid"/>
            <a:miter lim="800000"/>
          </a:ln>
          <a:effectLst/>
        </p:spPr>
        <p:txBody>
          <a:bodyPr rtlCol="0" anchor="ctr"/>
          <a:lstStyle/>
          <a:p>
            <a:pPr algn="ctr" defTabSz="609630" rtl="1">
              <a:defRPr/>
            </a:pPr>
            <a:endParaRPr lang="ar-MA" sz="3600" b="1" kern="0" dirty="0">
              <a:solidFill>
                <a:prstClr val="white"/>
              </a:solidFill>
              <a:latin typeface="Calibri" panose="020F0502020204030204"/>
              <a:cs typeface="Microsoft Uighur" panose="02000000000000000000" pitchFamily="2" charset="-78"/>
            </a:endParaRPr>
          </a:p>
        </p:txBody>
      </p:sp>
      <p:sp>
        <p:nvSpPr>
          <p:cNvPr id="13" name="Freeform 22">
            <a:extLst>
              <a:ext uri="{FF2B5EF4-FFF2-40B4-BE49-F238E27FC236}">
                <a16:creationId xmlns:a16="http://schemas.microsoft.com/office/drawing/2014/main" id="{840664DC-928A-DAEF-839A-DEA896994138}"/>
              </a:ext>
            </a:extLst>
          </p:cNvPr>
          <p:cNvSpPr/>
          <p:nvPr/>
        </p:nvSpPr>
        <p:spPr>
          <a:xfrm rot="-10800000">
            <a:off x="8534399" y="207856"/>
            <a:ext cx="3696307" cy="1168118"/>
          </a:xfrm>
          <a:custGeom>
            <a:avLst/>
            <a:gdLst/>
            <a:ahLst/>
            <a:cxnLst/>
            <a:rect l="l" t="t" r="r" b="b"/>
            <a:pathLst>
              <a:path w="7315200" h="2176272">
                <a:moveTo>
                  <a:pt x="0" y="0"/>
                </a:moveTo>
                <a:lnTo>
                  <a:pt x="7315200" y="0"/>
                </a:lnTo>
                <a:lnTo>
                  <a:pt x="7315200" y="2176272"/>
                </a:lnTo>
                <a:lnTo>
                  <a:pt x="0" y="2176272"/>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pPr algn="r" defTabSz="609630" rtl="1">
              <a:defRPr/>
            </a:pPr>
            <a:endParaRPr lang="fr-FR" sz="1200" kern="0">
              <a:solidFill>
                <a:prstClr val="black"/>
              </a:solidFill>
            </a:endParaRPr>
          </a:p>
        </p:txBody>
      </p:sp>
      <p:sp>
        <p:nvSpPr>
          <p:cNvPr id="14" name="TextBox 34">
            <a:extLst>
              <a:ext uri="{FF2B5EF4-FFF2-40B4-BE49-F238E27FC236}">
                <a16:creationId xmlns:a16="http://schemas.microsoft.com/office/drawing/2014/main" id="{758B07F3-2D7D-E719-23B4-FC5DB8216870}"/>
              </a:ext>
            </a:extLst>
          </p:cNvPr>
          <p:cNvSpPr txBox="1"/>
          <p:nvPr/>
        </p:nvSpPr>
        <p:spPr>
          <a:xfrm>
            <a:off x="8905064" y="566212"/>
            <a:ext cx="2740706" cy="451342"/>
          </a:xfrm>
          <a:prstGeom prst="rect">
            <a:avLst/>
          </a:prstGeom>
        </p:spPr>
        <p:txBody>
          <a:bodyPr wrap="square" lIns="0" tIns="0" rIns="0" bIns="0" rtlCol="0" anchor="t">
            <a:spAutoFit/>
          </a:bodyPr>
          <a:lstStyle/>
          <a:p>
            <a:pPr algn="r" rtl="1">
              <a:defRPr/>
            </a:pPr>
            <a:r>
              <a:rPr lang="ar-MA" sz="2933" b="1" dirty="0">
                <a:solidFill>
                  <a:prstClr val="black"/>
                </a:solidFill>
                <a:latin typeface="Microsoft Uighur" panose="02000000000000000000" pitchFamily="2" charset="-78"/>
                <a:ea typeface="Calibri" panose="020F0502020204030204" pitchFamily="34" charset="0"/>
                <a:cs typeface="Microsoft Uighur" panose="02000000000000000000" pitchFamily="2" charset="-78"/>
              </a:rPr>
              <a:t>هيكلة الحصة  في لبنة الضرب</a:t>
            </a:r>
          </a:p>
        </p:txBody>
      </p:sp>
      <p:sp>
        <p:nvSpPr>
          <p:cNvPr id="2" name="AutoShape 8">
            <a:extLst>
              <a:ext uri="{FF2B5EF4-FFF2-40B4-BE49-F238E27FC236}">
                <a16:creationId xmlns:a16="http://schemas.microsoft.com/office/drawing/2014/main" id="{3F8A0001-A339-77C1-B53B-68D5667538C8}"/>
              </a:ext>
            </a:extLst>
          </p:cNvPr>
          <p:cNvSpPr/>
          <p:nvPr/>
        </p:nvSpPr>
        <p:spPr>
          <a:xfrm>
            <a:off x="136382" y="6661479"/>
            <a:ext cx="12192000" cy="0"/>
          </a:xfrm>
          <a:prstGeom prst="line">
            <a:avLst/>
          </a:prstGeom>
          <a:ln w="38100" cap="flat">
            <a:solidFill>
              <a:srgbClr val="FFFFFF"/>
            </a:solidFill>
            <a:prstDash val="solid"/>
            <a:headEnd type="none" w="sm" len="sm"/>
            <a:tailEnd type="none" w="sm" len="sm"/>
          </a:ln>
        </p:spPr>
        <p:txBody>
          <a:bodyPr/>
          <a:lstStyle/>
          <a:p>
            <a:endParaRPr lang="fr-FR" sz="1200"/>
          </a:p>
        </p:txBody>
      </p:sp>
      <p:grpSp>
        <p:nvGrpSpPr>
          <p:cNvPr id="17" name="Groupe 16">
            <a:extLst>
              <a:ext uri="{FF2B5EF4-FFF2-40B4-BE49-F238E27FC236}">
                <a16:creationId xmlns:a16="http://schemas.microsoft.com/office/drawing/2014/main" id="{D7225558-0BF1-20E3-7A9C-59BC36F36C7E}"/>
              </a:ext>
            </a:extLst>
          </p:cNvPr>
          <p:cNvGrpSpPr/>
          <p:nvPr/>
        </p:nvGrpSpPr>
        <p:grpSpPr>
          <a:xfrm>
            <a:off x="2475968" y="969525"/>
            <a:ext cx="6670641" cy="5393155"/>
            <a:chOff x="3713951" y="1454287"/>
            <a:chExt cx="10005962" cy="8089732"/>
          </a:xfrm>
        </p:grpSpPr>
        <p:grpSp>
          <p:nvGrpSpPr>
            <p:cNvPr id="12" name="Groupe 11">
              <a:extLst>
                <a:ext uri="{FF2B5EF4-FFF2-40B4-BE49-F238E27FC236}">
                  <a16:creationId xmlns:a16="http://schemas.microsoft.com/office/drawing/2014/main" id="{872D4915-703F-357D-8CED-59C9D6DC9511}"/>
                </a:ext>
              </a:extLst>
            </p:cNvPr>
            <p:cNvGrpSpPr/>
            <p:nvPr/>
          </p:nvGrpSpPr>
          <p:grpSpPr>
            <a:xfrm>
              <a:off x="3713951" y="1454287"/>
              <a:ext cx="10005962" cy="8089732"/>
              <a:chOff x="3582962" y="1466547"/>
              <a:chExt cx="10005962" cy="8089732"/>
            </a:xfrm>
          </p:grpSpPr>
          <p:grpSp>
            <p:nvGrpSpPr>
              <p:cNvPr id="3" name="Groupe 2">
                <a:extLst>
                  <a:ext uri="{FF2B5EF4-FFF2-40B4-BE49-F238E27FC236}">
                    <a16:creationId xmlns:a16="http://schemas.microsoft.com/office/drawing/2014/main" id="{78F7AB64-658C-4823-BB99-DC2171B83EC3}"/>
                  </a:ext>
                </a:extLst>
              </p:cNvPr>
              <p:cNvGrpSpPr/>
              <p:nvPr/>
            </p:nvGrpSpPr>
            <p:grpSpPr>
              <a:xfrm>
                <a:off x="3582962" y="1466547"/>
                <a:ext cx="10005962" cy="8089732"/>
                <a:chOff x="3314401" y="1304158"/>
                <a:chExt cx="5766597" cy="4662243"/>
              </a:xfrm>
            </p:grpSpPr>
            <p:sp>
              <p:nvSpPr>
                <p:cNvPr id="4" name="Freeform 12">
                  <a:extLst>
                    <a:ext uri="{FF2B5EF4-FFF2-40B4-BE49-F238E27FC236}">
                      <a16:creationId xmlns:a16="http://schemas.microsoft.com/office/drawing/2014/main" id="{EBE846D8-52A6-A989-2D49-0F8BA0506EFC}"/>
                    </a:ext>
                  </a:extLst>
                </p:cNvPr>
                <p:cNvSpPr/>
                <p:nvPr/>
              </p:nvSpPr>
              <p:spPr>
                <a:xfrm>
                  <a:off x="4835573" y="1304158"/>
                  <a:ext cx="2624279" cy="644042"/>
                </a:xfrm>
                <a:custGeom>
                  <a:avLst/>
                  <a:gdLst/>
                  <a:ahLst/>
                  <a:cxnLst/>
                  <a:rect l="l" t="t" r="r" b="b"/>
                  <a:pathLst>
                    <a:path w="3936419" h="966063">
                      <a:moveTo>
                        <a:pt x="0" y="0"/>
                      </a:moveTo>
                      <a:lnTo>
                        <a:pt x="3936420" y="0"/>
                      </a:lnTo>
                      <a:lnTo>
                        <a:pt x="3936420" y="966063"/>
                      </a:lnTo>
                      <a:lnTo>
                        <a:pt x="0" y="966063"/>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pPr algn="r" defTabSz="406440" rtl="1"/>
                  <a:endParaRPr lang="fr-FR" sz="1600" b="1">
                    <a:latin typeface="Microsoft Uighur" panose="02000000000000000000" pitchFamily="2" charset="-78"/>
                    <a:cs typeface="Microsoft Uighur" panose="02000000000000000000" pitchFamily="2" charset="-78"/>
                  </a:endParaRPr>
                </a:p>
              </p:txBody>
            </p:sp>
            <p:sp>
              <p:nvSpPr>
                <p:cNvPr id="15" name="Freeform 14">
                  <a:extLst>
                    <a:ext uri="{FF2B5EF4-FFF2-40B4-BE49-F238E27FC236}">
                      <a16:creationId xmlns:a16="http://schemas.microsoft.com/office/drawing/2014/main" id="{724750E4-6AD4-6980-0741-EE06A36AACF4}"/>
                    </a:ext>
                  </a:extLst>
                </p:cNvPr>
                <p:cNvSpPr/>
                <p:nvPr/>
              </p:nvSpPr>
              <p:spPr>
                <a:xfrm>
                  <a:off x="4901805" y="4640898"/>
                  <a:ext cx="2624279" cy="644042"/>
                </a:xfrm>
                <a:custGeom>
                  <a:avLst/>
                  <a:gdLst/>
                  <a:ahLst/>
                  <a:cxnLst/>
                  <a:rect l="l" t="t" r="r" b="b"/>
                  <a:pathLst>
                    <a:path w="3936419" h="966063">
                      <a:moveTo>
                        <a:pt x="0" y="0"/>
                      </a:moveTo>
                      <a:lnTo>
                        <a:pt x="3936420" y="0"/>
                      </a:lnTo>
                      <a:lnTo>
                        <a:pt x="3936420" y="966063"/>
                      </a:lnTo>
                      <a:lnTo>
                        <a:pt x="0" y="966063"/>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fr-FR" sz="1600" b="1">
                    <a:latin typeface="Microsoft Uighur" panose="02000000000000000000" pitchFamily="2" charset="-78"/>
                    <a:cs typeface="Microsoft Uighur" panose="02000000000000000000" pitchFamily="2" charset="-78"/>
                  </a:endParaRPr>
                </a:p>
              </p:txBody>
            </p:sp>
            <p:sp>
              <p:nvSpPr>
                <p:cNvPr id="19" name="TextBox 17">
                  <a:extLst>
                    <a:ext uri="{FF2B5EF4-FFF2-40B4-BE49-F238E27FC236}">
                      <a16:creationId xmlns:a16="http://schemas.microsoft.com/office/drawing/2014/main" id="{6A227FB7-3DFB-3A35-A4DF-2150D559741E}"/>
                    </a:ext>
                  </a:extLst>
                </p:cNvPr>
                <p:cNvSpPr txBox="1"/>
                <p:nvPr/>
              </p:nvSpPr>
              <p:spPr>
                <a:xfrm>
                  <a:off x="5402675" y="1510566"/>
                  <a:ext cx="1427191" cy="230035"/>
                </a:xfrm>
                <a:prstGeom prst="rect">
                  <a:avLst/>
                </a:prstGeom>
              </p:spPr>
              <p:txBody>
                <a:bodyPr lIns="0" tIns="0" rIns="0" bIns="0" rtlCol="0" anchor="t">
                  <a:spAutoFit/>
                </a:bodyPr>
                <a:lstStyle/>
                <a:p>
                  <a:pPr algn="ctr" rtl="1">
                    <a:lnSpc>
                      <a:spcPts val="1653"/>
                    </a:lnSpc>
                    <a:spcBef>
                      <a:spcPct val="0"/>
                    </a:spcBef>
                  </a:pPr>
                  <a:r>
                    <a:rPr lang="ar-EG" sz="2667" b="1" dirty="0">
                      <a:solidFill>
                        <a:prstClr val="black"/>
                      </a:solidFill>
                      <a:latin typeface="Microsoft Uighur" panose="02000000000000000000" pitchFamily="2" charset="-78"/>
                      <a:cs typeface="Microsoft Uighur" panose="02000000000000000000" pitchFamily="2" charset="-78"/>
                      <a:sym typeface="TS Qamus Bold"/>
                    </a:rPr>
                    <a:t>افتتاح الحصة</a:t>
                  </a:r>
                </a:p>
              </p:txBody>
            </p:sp>
            <p:sp>
              <p:nvSpPr>
                <p:cNvPr id="20" name="TextBox 18">
                  <a:extLst>
                    <a:ext uri="{FF2B5EF4-FFF2-40B4-BE49-F238E27FC236}">
                      <a16:creationId xmlns:a16="http://schemas.microsoft.com/office/drawing/2014/main" id="{98E392FB-5280-29CD-829C-765ED84B5F7F}"/>
                    </a:ext>
                  </a:extLst>
                </p:cNvPr>
                <p:cNvSpPr txBox="1"/>
                <p:nvPr/>
              </p:nvSpPr>
              <p:spPr>
                <a:xfrm>
                  <a:off x="4901805" y="4886162"/>
                  <a:ext cx="2558047" cy="230035"/>
                </a:xfrm>
                <a:prstGeom prst="rect">
                  <a:avLst/>
                </a:prstGeom>
              </p:spPr>
              <p:txBody>
                <a:bodyPr lIns="0" tIns="0" rIns="0" bIns="0" rtlCol="0" anchor="t">
                  <a:spAutoFit/>
                </a:bodyPr>
                <a:lstStyle/>
                <a:p>
                  <a:pPr algn="ctr" rtl="1">
                    <a:lnSpc>
                      <a:spcPts val="1653"/>
                    </a:lnSpc>
                    <a:spcBef>
                      <a:spcPct val="0"/>
                    </a:spcBef>
                  </a:pPr>
                  <a:r>
                    <a:rPr lang="ar-EG" sz="2667" b="1" dirty="0">
                      <a:solidFill>
                        <a:prstClr val="black"/>
                      </a:solidFill>
                      <a:latin typeface="Microsoft Uighur" panose="02000000000000000000" pitchFamily="2" charset="-78"/>
                      <a:cs typeface="Microsoft Uighur" panose="02000000000000000000" pitchFamily="2" charset="-78"/>
                      <a:sym typeface="TS Qamus Bold"/>
                    </a:rPr>
                    <a:t>اختتام الحصة</a:t>
                  </a:r>
                </a:p>
              </p:txBody>
            </p:sp>
            <p:sp>
              <p:nvSpPr>
                <p:cNvPr id="33" name="Freeform 24">
                  <a:extLst>
                    <a:ext uri="{FF2B5EF4-FFF2-40B4-BE49-F238E27FC236}">
                      <a16:creationId xmlns:a16="http://schemas.microsoft.com/office/drawing/2014/main" id="{D01DCE57-A444-1B67-D0DE-E15C3403914E}"/>
                    </a:ext>
                  </a:extLst>
                </p:cNvPr>
                <p:cNvSpPr/>
                <p:nvPr/>
              </p:nvSpPr>
              <p:spPr>
                <a:xfrm flipH="1">
                  <a:off x="3423237" y="1903507"/>
                  <a:ext cx="2753490" cy="838271"/>
                </a:xfrm>
                <a:custGeom>
                  <a:avLst/>
                  <a:gdLst/>
                  <a:ahLst/>
                  <a:cxnLst/>
                  <a:rect l="l" t="t" r="r" b="b"/>
                  <a:pathLst>
                    <a:path w="2272557" h="687449">
                      <a:moveTo>
                        <a:pt x="0" y="0"/>
                      </a:moveTo>
                      <a:lnTo>
                        <a:pt x="2272558" y="0"/>
                      </a:lnTo>
                      <a:lnTo>
                        <a:pt x="2272558" y="687448"/>
                      </a:lnTo>
                      <a:lnTo>
                        <a:pt x="0" y="687448"/>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pPr defTabSz="609630"/>
                  <a:endParaRPr lang="fr-FR" sz="1600" b="1" dirty="0">
                    <a:latin typeface="Microsoft Uighur" panose="02000000000000000000" pitchFamily="2" charset="-78"/>
                    <a:cs typeface="Microsoft Uighur" panose="02000000000000000000" pitchFamily="2" charset="-78"/>
                  </a:endParaRPr>
                </a:p>
              </p:txBody>
            </p:sp>
            <p:sp>
              <p:nvSpPr>
                <p:cNvPr id="35" name="Freeform 24">
                  <a:extLst>
                    <a:ext uri="{FF2B5EF4-FFF2-40B4-BE49-F238E27FC236}">
                      <a16:creationId xmlns:a16="http://schemas.microsoft.com/office/drawing/2014/main" id="{85CFF24A-B937-16E0-3896-1FEFFFE54365}"/>
                    </a:ext>
                  </a:extLst>
                </p:cNvPr>
                <p:cNvSpPr/>
                <p:nvPr/>
              </p:nvSpPr>
              <p:spPr>
                <a:xfrm>
                  <a:off x="6200148" y="1894115"/>
                  <a:ext cx="2880409" cy="857927"/>
                </a:xfrm>
                <a:custGeom>
                  <a:avLst/>
                  <a:gdLst/>
                  <a:ahLst/>
                  <a:cxnLst/>
                  <a:rect l="l" t="t" r="r" b="b"/>
                  <a:pathLst>
                    <a:path w="2272557" h="687449">
                      <a:moveTo>
                        <a:pt x="0" y="0"/>
                      </a:moveTo>
                      <a:lnTo>
                        <a:pt x="2272558" y="0"/>
                      </a:lnTo>
                      <a:lnTo>
                        <a:pt x="2272558" y="687448"/>
                      </a:lnTo>
                      <a:lnTo>
                        <a:pt x="0" y="687448"/>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pPr defTabSz="609630"/>
                  <a:endParaRPr lang="fr-FR" sz="1600" b="1" dirty="0">
                    <a:latin typeface="Microsoft Uighur" panose="02000000000000000000" pitchFamily="2" charset="-78"/>
                    <a:cs typeface="Microsoft Uighur" panose="02000000000000000000" pitchFamily="2" charset="-78"/>
                  </a:endParaRPr>
                </a:p>
              </p:txBody>
            </p:sp>
            <p:sp>
              <p:nvSpPr>
                <p:cNvPr id="36" name="TextBox 25">
                  <a:extLst>
                    <a:ext uri="{FF2B5EF4-FFF2-40B4-BE49-F238E27FC236}">
                      <a16:creationId xmlns:a16="http://schemas.microsoft.com/office/drawing/2014/main" id="{C89EE005-E9AF-F0A5-0FD0-A8D9B0F593D0}"/>
                    </a:ext>
                  </a:extLst>
                </p:cNvPr>
                <p:cNvSpPr txBox="1"/>
                <p:nvPr/>
              </p:nvSpPr>
              <p:spPr>
                <a:xfrm>
                  <a:off x="6698963" y="2236852"/>
                  <a:ext cx="2078631" cy="286020"/>
                </a:xfrm>
                <a:prstGeom prst="rect">
                  <a:avLst/>
                </a:prstGeom>
              </p:spPr>
              <p:txBody>
                <a:bodyPr wrap="square" lIns="0" tIns="0" rIns="0" bIns="0" rtlCol="0" anchor="t">
                  <a:spAutoFit/>
                </a:bodyPr>
                <a:lstStyle/>
                <a:p>
                  <a:pPr algn="ctr" rtl="1">
                    <a:lnSpc>
                      <a:spcPts val="1240"/>
                    </a:lnSpc>
                    <a:spcBef>
                      <a:spcPct val="0"/>
                    </a:spcBef>
                  </a:pPr>
                  <a:r>
                    <a:rPr lang="ar-EG" sz="1867" b="1" dirty="0">
                      <a:solidFill>
                        <a:prstClr val="black"/>
                      </a:solidFill>
                      <a:latin typeface="Microsoft Uighur" panose="02000000000000000000" pitchFamily="2" charset="-78"/>
                      <a:cs typeface="Microsoft Uighur" panose="02000000000000000000" pitchFamily="2" charset="-78"/>
                      <a:sym typeface="TS Qamus Bold"/>
                    </a:rPr>
                    <a:t>نشاط اعتيادي</a:t>
                  </a:r>
                  <a:r>
                    <a:rPr lang="ar-MA" sz="1867" b="1" dirty="0">
                      <a:solidFill>
                        <a:prstClr val="black"/>
                      </a:solidFill>
                      <a:latin typeface="Microsoft Uighur" panose="02000000000000000000" pitchFamily="2" charset="-78"/>
                      <a:cs typeface="Microsoft Uighur" panose="02000000000000000000" pitchFamily="2" charset="-78"/>
                      <a:sym typeface="TS Qamus Bold"/>
                    </a:rPr>
                    <a:t>:</a:t>
                  </a:r>
                  <a:r>
                    <a:rPr lang="ar-EG" sz="1867" b="1" dirty="0">
                      <a:solidFill>
                        <a:prstClr val="black"/>
                      </a:solidFill>
                      <a:latin typeface="Microsoft Uighur" panose="02000000000000000000" pitchFamily="2" charset="-78"/>
                      <a:cs typeface="Microsoft Uighur" panose="02000000000000000000" pitchFamily="2" charset="-78"/>
                      <a:sym typeface="IBM Plex Sans Arabic"/>
                    </a:rPr>
                    <a:t> مأسسة الس</a:t>
                  </a:r>
                  <a:r>
                    <a:rPr lang="ar-MA" sz="1867" b="1" dirty="0">
                      <a:solidFill>
                        <a:prstClr val="black"/>
                      </a:solidFill>
                      <a:latin typeface="Microsoft Uighur" panose="02000000000000000000" pitchFamily="2" charset="-78"/>
                      <a:cs typeface="Microsoft Uighur" panose="02000000000000000000" pitchFamily="2" charset="-78"/>
                      <a:sym typeface="IBM Plex Sans Arabic"/>
                    </a:rPr>
                    <a:t>لوكات</a:t>
                  </a:r>
                  <a:endParaRPr lang="ar-EG" sz="1600" b="1" dirty="0">
                    <a:solidFill>
                      <a:srgbClr val="000000"/>
                    </a:solidFill>
                    <a:latin typeface="Microsoft Uighur" panose="02000000000000000000" pitchFamily="2" charset="-78"/>
                    <a:cs typeface="Microsoft Uighur" panose="02000000000000000000" pitchFamily="2" charset="-78"/>
                    <a:sym typeface="IBM Plex Sans Arabic"/>
                    <a:rtl/>
                  </a:endParaRPr>
                </a:p>
                <a:p>
                  <a:pPr algn="ctr" rtl="1">
                    <a:lnSpc>
                      <a:spcPts val="1240"/>
                    </a:lnSpc>
                    <a:spcBef>
                      <a:spcPct val="0"/>
                    </a:spcBef>
                  </a:pPr>
                  <a:endParaRPr lang="ar-EG" sz="1600" b="1" dirty="0">
                    <a:solidFill>
                      <a:srgbClr val="000000"/>
                    </a:solidFill>
                    <a:latin typeface="Microsoft Uighur" panose="02000000000000000000" pitchFamily="2" charset="-78"/>
                    <a:ea typeface="TS Qamus Bold"/>
                    <a:cs typeface="Microsoft Uighur" panose="02000000000000000000" pitchFamily="2" charset="-78"/>
                    <a:sym typeface="TS Qamus Bold"/>
                    <a:rtl/>
                  </a:endParaRPr>
                </a:p>
              </p:txBody>
            </p:sp>
            <p:sp>
              <p:nvSpPr>
                <p:cNvPr id="37" name="Freeform 24">
                  <a:extLst>
                    <a:ext uri="{FF2B5EF4-FFF2-40B4-BE49-F238E27FC236}">
                      <a16:creationId xmlns:a16="http://schemas.microsoft.com/office/drawing/2014/main" id="{C818B706-E306-F0FF-CF21-3B6B8188F021}"/>
                    </a:ext>
                  </a:extLst>
                </p:cNvPr>
                <p:cNvSpPr/>
                <p:nvPr/>
              </p:nvSpPr>
              <p:spPr>
                <a:xfrm flipH="1">
                  <a:off x="3400506" y="5212686"/>
                  <a:ext cx="2667669" cy="719188"/>
                </a:xfrm>
                <a:custGeom>
                  <a:avLst/>
                  <a:gdLst/>
                  <a:ahLst/>
                  <a:cxnLst/>
                  <a:rect l="l" t="t" r="r" b="b"/>
                  <a:pathLst>
                    <a:path w="2272557" h="687449">
                      <a:moveTo>
                        <a:pt x="0" y="0"/>
                      </a:moveTo>
                      <a:lnTo>
                        <a:pt x="2272558" y="0"/>
                      </a:lnTo>
                      <a:lnTo>
                        <a:pt x="2272558" y="687448"/>
                      </a:lnTo>
                      <a:lnTo>
                        <a:pt x="0" y="687448"/>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pPr defTabSz="609630"/>
                  <a:endParaRPr lang="fr-FR" sz="1600" b="1">
                    <a:latin typeface="Microsoft Uighur" panose="02000000000000000000" pitchFamily="2" charset="-78"/>
                    <a:cs typeface="Microsoft Uighur" panose="02000000000000000000" pitchFamily="2" charset="-78"/>
                  </a:endParaRPr>
                </a:p>
              </p:txBody>
            </p:sp>
            <p:sp>
              <p:nvSpPr>
                <p:cNvPr id="38" name="Freeform 24">
                  <a:extLst>
                    <a:ext uri="{FF2B5EF4-FFF2-40B4-BE49-F238E27FC236}">
                      <a16:creationId xmlns:a16="http://schemas.microsoft.com/office/drawing/2014/main" id="{DD769B1D-A264-F2EE-367B-DE73F1093365}"/>
                    </a:ext>
                  </a:extLst>
                </p:cNvPr>
                <p:cNvSpPr/>
                <p:nvPr/>
              </p:nvSpPr>
              <p:spPr>
                <a:xfrm>
                  <a:off x="6121025" y="5205298"/>
                  <a:ext cx="2885928" cy="761103"/>
                </a:xfrm>
                <a:custGeom>
                  <a:avLst/>
                  <a:gdLst/>
                  <a:ahLst/>
                  <a:cxnLst/>
                  <a:rect l="l" t="t" r="r" b="b"/>
                  <a:pathLst>
                    <a:path w="2272557" h="687449">
                      <a:moveTo>
                        <a:pt x="0" y="0"/>
                      </a:moveTo>
                      <a:lnTo>
                        <a:pt x="2272558" y="0"/>
                      </a:lnTo>
                      <a:lnTo>
                        <a:pt x="2272558" y="687448"/>
                      </a:lnTo>
                      <a:lnTo>
                        <a:pt x="0" y="687448"/>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pPr defTabSz="609630"/>
                  <a:endParaRPr lang="fr-FR" sz="1600" b="1">
                    <a:latin typeface="Microsoft Uighur" panose="02000000000000000000" pitchFamily="2" charset="-78"/>
                    <a:cs typeface="Microsoft Uighur" panose="02000000000000000000" pitchFamily="2" charset="-78"/>
                  </a:endParaRPr>
                </a:p>
              </p:txBody>
            </p:sp>
            <p:sp>
              <p:nvSpPr>
                <p:cNvPr id="39" name="TextBox 23">
                  <a:extLst>
                    <a:ext uri="{FF2B5EF4-FFF2-40B4-BE49-F238E27FC236}">
                      <a16:creationId xmlns:a16="http://schemas.microsoft.com/office/drawing/2014/main" id="{E2783B61-6FC1-6F55-AF53-F67FCB33142C}"/>
                    </a:ext>
                  </a:extLst>
                </p:cNvPr>
                <p:cNvSpPr txBox="1"/>
                <p:nvPr/>
              </p:nvSpPr>
              <p:spPr>
                <a:xfrm>
                  <a:off x="6746035" y="5618695"/>
                  <a:ext cx="2334963" cy="188462"/>
                </a:xfrm>
                <a:prstGeom prst="rect">
                  <a:avLst/>
                </a:prstGeom>
              </p:spPr>
              <p:txBody>
                <a:bodyPr wrap="square" lIns="0" tIns="0" rIns="0" bIns="0" rtlCol="0" anchor="t">
                  <a:spAutoFit/>
                </a:bodyPr>
                <a:lstStyle/>
                <a:p>
                  <a:pPr algn="ctr" rtl="1">
                    <a:lnSpc>
                      <a:spcPts val="1240"/>
                    </a:lnSpc>
                    <a:spcBef>
                      <a:spcPct val="0"/>
                    </a:spcBef>
                  </a:pPr>
                  <a:r>
                    <a:rPr lang="ar-MA" sz="2667" b="1" dirty="0">
                      <a:solidFill>
                        <a:prstClr val="black"/>
                      </a:solidFill>
                      <a:latin typeface="Microsoft Uighur" panose="02000000000000000000" pitchFamily="2" charset="-78"/>
                      <a:cs typeface="Microsoft Uighur" panose="02000000000000000000" pitchFamily="2" charset="-78"/>
                      <a:sym typeface="TS Qamus Bold"/>
                    </a:rPr>
                    <a:t>لعبة المعداد الورقي</a:t>
                  </a:r>
                </a:p>
              </p:txBody>
            </p:sp>
            <p:sp>
              <p:nvSpPr>
                <p:cNvPr id="40" name="TextBox 23">
                  <a:extLst>
                    <a:ext uri="{FF2B5EF4-FFF2-40B4-BE49-F238E27FC236}">
                      <a16:creationId xmlns:a16="http://schemas.microsoft.com/office/drawing/2014/main" id="{264C11A9-7BF6-028E-3B75-ACFA22D04545}"/>
                    </a:ext>
                  </a:extLst>
                </p:cNvPr>
                <p:cNvSpPr txBox="1"/>
                <p:nvPr/>
              </p:nvSpPr>
              <p:spPr>
                <a:xfrm>
                  <a:off x="3347657" y="5545960"/>
                  <a:ext cx="2334963" cy="161856"/>
                </a:xfrm>
                <a:prstGeom prst="rect">
                  <a:avLst/>
                </a:prstGeom>
              </p:spPr>
              <p:txBody>
                <a:bodyPr wrap="square" lIns="0" tIns="0" rIns="0" bIns="0" rtlCol="0" anchor="t">
                  <a:spAutoFit/>
                </a:bodyPr>
                <a:lstStyle/>
                <a:p>
                  <a:pPr algn="ctr" rtl="1">
                    <a:lnSpc>
                      <a:spcPts val="1240"/>
                    </a:lnSpc>
                    <a:spcBef>
                      <a:spcPct val="0"/>
                    </a:spcBef>
                  </a:pPr>
                  <a:r>
                    <a:rPr lang="ar-MA" sz="1867" b="1" dirty="0">
                      <a:solidFill>
                        <a:prstClr val="black"/>
                      </a:solidFill>
                      <a:latin typeface="Microsoft Uighur" panose="02000000000000000000" pitchFamily="2" charset="-78"/>
                      <a:cs typeface="Microsoft Uighur" panose="02000000000000000000" pitchFamily="2" charset="-78"/>
                      <a:sym typeface="TS Qamus Bold"/>
                    </a:rPr>
                    <a:t>تبصر الحصة / الواجبات المنزلية</a:t>
                  </a:r>
                  <a:endParaRPr lang="ar-EG" sz="1867" b="1" dirty="0">
                    <a:solidFill>
                      <a:prstClr val="black"/>
                    </a:solidFill>
                    <a:latin typeface="Microsoft Uighur" panose="02000000000000000000" pitchFamily="2" charset="-78"/>
                    <a:cs typeface="Microsoft Uighur" panose="02000000000000000000" pitchFamily="2" charset="-78"/>
                    <a:sym typeface="TS Qamus Bold"/>
                  </a:endParaRPr>
                </a:p>
              </p:txBody>
            </p:sp>
            <p:grpSp>
              <p:nvGrpSpPr>
                <p:cNvPr id="41" name="Groupe 40">
                  <a:extLst>
                    <a:ext uri="{FF2B5EF4-FFF2-40B4-BE49-F238E27FC236}">
                      <a16:creationId xmlns:a16="http://schemas.microsoft.com/office/drawing/2014/main" id="{09A3EEBA-11E6-EDDA-31C0-9F476DBE4183}"/>
                    </a:ext>
                  </a:extLst>
                </p:cNvPr>
                <p:cNvGrpSpPr/>
                <p:nvPr/>
              </p:nvGrpSpPr>
              <p:grpSpPr>
                <a:xfrm>
                  <a:off x="3423241" y="3397698"/>
                  <a:ext cx="2394541" cy="2178731"/>
                  <a:chOff x="1028700" y="2772630"/>
                  <a:chExt cx="4443625" cy="6177274"/>
                </a:xfrm>
              </p:grpSpPr>
              <p:grpSp>
                <p:nvGrpSpPr>
                  <p:cNvPr id="53" name="Group 9">
                    <a:extLst>
                      <a:ext uri="{FF2B5EF4-FFF2-40B4-BE49-F238E27FC236}">
                        <a16:creationId xmlns:a16="http://schemas.microsoft.com/office/drawing/2014/main" id="{C5D66F87-A8FB-F374-4093-F112ABDE3D22}"/>
                      </a:ext>
                    </a:extLst>
                  </p:cNvPr>
                  <p:cNvGrpSpPr/>
                  <p:nvPr/>
                </p:nvGrpSpPr>
                <p:grpSpPr>
                  <a:xfrm>
                    <a:off x="1028700" y="3312642"/>
                    <a:ext cx="4443625" cy="5637262"/>
                    <a:chOff x="0" y="0"/>
                    <a:chExt cx="1170337" cy="1484711"/>
                  </a:xfrm>
                </p:grpSpPr>
                <p:sp>
                  <p:nvSpPr>
                    <p:cNvPr id="57" name="Freeform 10">
                      <a:extLst>
                        <a:ext uri="{FF2B5EF4-FFF2-40B4-BE49-F238E27FC236}">
                          <a16:creationId xmlns:a16="http://schemas.microsoft.com/office/drawing/2014/main" id="{C7420E04-186F-49C8-5AEE-465745FDCFF7}"/>
                        </a:ext>
                      </a:extLst>
                    </p:cNvPr>
                    <p:cNvSpPr/>
                    <p:nvPr/>
                  </p:nvSpPr>
                  <p:spPr>
                    <a:xfrm>
                      <a:off x="0" y="0"/>
                      <a:ext cx="1170337" cy="737183"/>
                    </a:xfrm>
                    <a:custGeom>
                      <a:avLst/>
                      <a:gdLst/>
                      <a:ahLst/>
                      <a:cxnLst/>
                      <a:rect l="l" t="t" r="r" b="b"/>
                      <a:pathLst>
                        <a:path w="1170337" h="1484711">
                          <a:moveTo>
                            <a:pt x="0" y="0"/>
                          </a:moveTo>
                          <a:lnTo>
                            <a:pt x="1170337" y="0"/>
                          </a:lnTo>
                          <a:lnTo>
                            <a:pt x="1170337" y="1484711"/>
                          </a:lnTo>
                          <a:lnTo>
                            <a:pt x="0" y="1484711"/>
                          </a:lnTo>
                          <a:close/>
                        </a:path>
                      </a:pathLst>
                    </a:custGeom>
                    <a:solidFill>
                      <a:srgbClr val="E8A22A">
                        <a:alpha val="19608"/>
                      </a:srgbClr>
                    </a:solidFill>
                  </p:spPr>
                  <p:txBody>
                    <a:bodyPr/>
                    <a:lstStyle/>
                    <a:p>
                      <a:pPr algn="r" defTabSz="609630" rtl="1"/>
                      <a:endParaRPr lang="fr-FR" sz="1600"/>
                    </a:p>
                  </p:txBody>
                </p:sp>
                <p:sp>
                  <p:nvSpPr>
                    <p:cNvPr id="58" name="TextBox 11">
                      <a:extLst>
                        <a:ext uri="{FF2B5EF4-FFF2-40B4-BE49-F238E27FC236}">
                          <a16:creationId xmlns:a16="http://schemas.microsoft.com/office/drawing/2014/main" id="{F9B6934E-DA8E-A5D6-1B78-808752547831}"/>
                        </a:ext>
                      </a:extLst>
                    </p:cNvPr>
                    <p:cNvSpPr txBox="1"/>
                    <p:nvPr/>
                  </p:nvSpPr>
                  <p:spPr>
                    <a:xfrm>
                      <a:off x="0" y="0"/>
                      <a:ext cx="1170337" cy="1484711"/>
                    </a:xfrm>
                    <a:prstGeom prst="rect">
                      <a:avLst/>
                    </a:prstGeom>
                  </p:spPr>
                  <p:txBody>
                    <a:bodyPr lIns="33867" tIns="33867" rIns="33867" bIns="33867" rtlCol="0" anchor="ctr"/>
                    <a:lstStyle/>
                    <a:p>
                      <a:pPr algn="ctr">
                        <a:lnSpc>
                          <a:spcPts val="1440"/>
                        </a:lnSpc>
                      </a:pPr>
                      <a:endParaRPr sz="1600"/>
                    </a:p>
                  </p:txBody>
                </p:sp>
              </p:grpSp>
              <p:grpSp>
                <p:nvGrpSpPr>
                  <p:cNvPr id="54" name="Group 15">
                    <a:extLst>
                      <a:ext uri="{FF2B5EF4-FFF2-40B4-BE49-F238E27FC236}">
                        <a16:creationId xmlns:a16="http://schemas.microsoft.com/office/drawing/2014/main" id="{1CB506A9-2FF0-1E8D-6F6D-76EFFE22AE8D}"/>
                      </a:ext>
                    </a:extLst>
                  </p:cNvPr>
                  <p:cNvGrpSpPr/>
                  <p:nvPr/>
                </p:nvGrpSpPr>
                <p:grpSpPr>
                  <a:xfrm>
                    <a:off x="1028700" y="2772630"/>
                    <a:ext cx="4443625" cy="540012"/>
                    <a:chOff x="0" y="0"/>
                    <a:chExt cx="1170337" cy="142225"/>
                  </a:xfrm>
                </p:grpSpPr>
                <p:sp>
                  <p:nvSpPr>
                    <p:cNvPr id="55" name="Freeform 16">
                      <a:extLst>
                        <a:ext uri="{FF2B5EF4-FFF2-40B4-BE49-F238E27FC236}">
                          <a16:creationId xmlns:a16="http://schemas.microsoft.com/office/drawing/2014/main" id="{39254585-F88E-41B3-EDE6-DFDBF43ED5E2}"/>
                        </a:ext>
                      </a:extLst>
                    </p:cNvPr>
                    <p:cNvSpPr/>
                    <p:nvPr/>
                  </p:nvSpPr>
                  <p:spPr>
                    <a:xfrm>
                      <a:off x="0" y="0"/>
                      <a:ext cx="1170337" cy="142225"/>
                    </a:xfrm>
                    <a:custGeom>
                      <a:avLst/>
                      <a:gdLst/>
                      <a:ahLst/>
                      <a:cxnLst/>
                      <a:rect l="l" t="t" r="r" b="b"/>
                      <a:pathLst>
                        <a:path w="1170337" h="142225">
                          <a:moveTo>
                            <a:pt x="0" y="0"/>
                          </a:moveTo>
                          <a:lnTo>
                            <a:pt x="1170337" y="0"/>
                          </a:lnTo>
                          <a:lnTo>
                            <a:pt x="1170337" y="142225"/>
                          </a:lnTo>
                          <a:lnTo>
                            <a:pt x="0" y="142225"/>
                          </a:lnTo>
                          <a:close/>
                        </a:path>
                      </a:pathLst>
                    </a:custGeom>
                    <a:solidFill>
                      <a:srgbClr val="E9C709"/>
                    </a:solidFill>
                  </p:spPr>
                  <p:txBody>
                    <a:bodyPr/>
                    <a:lstStyle/>
                    <a:p>
                      <a:endParaRPr lang="fr-FR" sz="1600"/>
                    </a:p>
                  </p:txBody>
                </p:sp>
                <p:sp>
                  <p:nvSpPr>
                    <p:cNvPr id="56" name="TextBox 17">
                      <a:extLst>
                        <a:ext uri="{FF2B5EF4-FFF2-40B4-BE49-F238E27FC236}">
                          <a16:creationId xmlns:a16="http://schemas.microsoft.com/office/drawing/2014/main" id="{E5515D9A-2F9A-901B-E2B2-AC9191BA2409}"/>
                        </a:ext>
                      </a:extLst>
                    </p:cNvPr>
                    <p:cNvSpPr txBox="1"/>
                    <p:nvPr/>
                  </p:nvSpPr>
                  <p:spPr>
                    <a:xfrm>
                      <a:off x="0" y="0"/>
                      <a:ext cx="1170337" cy="142225"/>
                    </a:xfrm>
                    <a:prstGeom prst="rect">
                      <a:avLst/>
                    </a:prstGeom>
                  </p:spPr>
                  <p:txBody>
                    <a:bodyPr lIns="33867" tIns="33867" rIns="33867" bIns="33867" rtlCol="0" anchor="ctr"/>
                    <a:lstStyle/>
                    <a:p>
                      <a:pPr algn="ctr" defTabSz="609630" rtl="1">
                        <a:lnSpc>
                          <a:spcPts val="1440"/>
                        </a:lnSpc>
                      </a:pPr>
                      <a:endParaRPr sz="1600"/>
                    </a:p>
                  </p:txBody>
                </p:sp>
              </p:grpSp>
            </p:grpSp>
            <p:grpSp>
              <p:nvGrpSpPr>
                <p:cNvPr id="42" name="Groupe 41">
                  <a:extLst>
                    <a:ext uri="{FF2B5EF4-FFF2-40B4-BE49-F238E27FC236}">
                      <a16:creationId xmlns:a16="http://schemas.microsoft.com/office/drawing/2014/main" id="{2F75592D-50F1-4895-732A-7F1CA2F79114}"/>
                    </a:ext>
                  </a:extLst>
                </p:cNvPr>
                <p:cNvGrpSpPr/>
                <p:nvPr/>
              </p:nvGrpSpPr>
              <p:grpSpPr>
                <a:xfrm>
                  <a:off x="6568718" y="3428810"/>
                  <a:ext cx="2465646" cy="1531224"/>
                  <a:chOff x="12815675" y="2772630"/>
                  <a:chExt cx="4443625" cy="6177274"/>
                </a:xfrm>
              </p:grpSpPr>
              <p:grpSp>
                <p:nvGrpSpPr>
                  <p:cNvPr id="47" name="Group 12">
                    <a:extLst>
                      <a:ext uri="{FF2B5EF4-FFF2-40B4-BE49-F238E27FC236}">
                        <a16:creationId xmlns:a16="http://schemas.microsoft.com/office/drawing/2014/main" id="{301F38BF-DA58-0522-67FB-7F9AE0514108}"/>
                      </a:ext>
                    </a:extLst>
                  </p:cNvPr>
                  <p:cNvGrpSpPr/>
                  <p:nvPr/>
                </p:nvGrpSpPr>
                <p:grpSpPr>
                  <a:xfrm>
                    <a:off x="12815675" y="3312642"/>
                    <a:ext cx="4443625" cy="5637262"/>
                    <a:chOff x="0" y="0"/>
                    <a:chExt cx="1170337" cy="1484711"/>
                  </a:xfrm>
                </p:grpSpPr>
                <p:sp>
                  <p:nvSpPr>
                    <p:cNvPr id="51" name="Freeform 13">
                      <a:extLst>
                        <a:ext uri="{FF2B5EF4-FFF2-40B4-BE49-F238E27FC236}">
                          <a16:creationId xmlns:a16="http://schemas.microsoft.com/office/drawing/2014/main" id="{869FC07F-36F4-B0B0-F4FC-B1AD8A794BC2}"/>
                        </a:ext>
                      </a:extLst>
                    </p:cNvPr>
                    <p:cNvSpPr/>
                    <p:nvPr/>
                  </p:nvSpPr>
                  <p:spPr>
                    <a:xfrm>
                      <a:off x="0" y="0"/>
                      <a:ext cx="1170337" cy="1034679"/>
                    </a:xfrm>
                    <a:custGeom>
                      <a:avLst/>
                      <a:gdLst/>
                      <a:ahLst/>
                      <a:cxnLst/>
                      <a:rect l="l" t="t" r="r" b="b"/>
                      <a:pathLst>
                        <a:path w="1170337" h="1484711">
                          <a:moveTo>
                            <a:pt x="0" y="0"/>
                          </a:moveTo>
                          <a:lnTo>
                            <a:pt x="1170337" y="0"/>
                          </a:lnTo>
                          <a:lnTo>
                            <a:pt x="1170337" y="1484711"/>
                          </a:lnTo>
                          <a:lnTo>
                            <a:pt x="0" y="1484711"/>
                          </a:lnTo>
                          <a:close/>
                        </a:path>
                      </a:pathLst>
                    </a:custGeom>
                    <a:solidFill>
                      <a:srgbClr val="116176">
                        <a:alpha val="19608"/>
                      </a:srgbClr>
                    </a:solidFill>
                  </p:spPr>
                  <p:txBody>
                    <a:bodyPr/>
                    <a:lstStyle/>
                    <a:p>
                      <a:pPr algn="r" defTabSz="609630" rtl="1"/>
                      <a:endParaRPr lang="fr-FR" sz="1600" dirty="0"/>
                    </a:p>
                  </p:txBody>
                </p:sp>
                <p:sp>
                  <p:nvSpPr>
                    <p:cNvPr id="52" name="TextBox 14">
                      <a:extLst>
                        <a:ext uri="{FF2B5EF4-FFF2-40B4-BE49-F238E27FC236}">
                          <a16:creationId xmlns:a16="http://schemas.microsoft.com/office/drawing/2014/main" id="{CD6424D4-4CA2-8F89-9E60-7FD90189118D}"/>
                        </a:ext>
                      </a:extLst>
                    </p:cNvPr>
                    <p:cNvSpPr txBox="1"/>
                    <p:nvPr/>
                  </p:nvSpPr>
                  <p:spPr>
                    <a:xfrm>
                      <a:off x="0" y="0"/>
                      <a:ext cx="1170337" cy="1484711"/>
                    </a:xfrm>
                    <a:prstGeom prst="rect">
                      <a:avLst/>
                    </a:prstGeom>
                  </p:spPr>
                  <p:txBody>
                    <a:bodyPr lIns="33867" tIns="33867" rIns="33867" bIns="33867" rtlCol="0" anchor="ctr"/>
                    <a:lstStyle/>
                    <a:p>
                      <a:pPr algn="ctr">
                        <a:lnSpc>
                          <a:spcPts val="1440"/>
                        </a:lnSpc>
                      </a:pPr>
                      <a:endParaRPr sz="1600"/>
                    </a:p>
                  </p:txBody>
                </p:sp>
              </p:grpSp>
              <p:grpSp>
                <p:nvGrpSpPr>
                  <p:cNvPr id="48" name="Group 18">
                    <a:extLst>
                      <a:ext uri="{FF2B5EF4-FFF2-40B4-BE49-F238E27FC236}">
                        <a16:creationId xmlns:a16="http://schemas.microsoft.com/office/drawing/2014/main" id="{B7593F76-D5C2-D628-7F3D-60EF4CFE0752}"/>
                      </a:ext>
                    </a:extLst>
                  </p:cNvPr>
                  <p:cNvGrpSpPr/>
                  <p:nvPr/>
                </p:nvGrpSpPr>
                <p:grpSpPr>
                  <a:xfrm>
                    <a:off x="12815675" y="2772630"/>
                    <a:ext cx="4443625" cy="540012"/>
                    <a:chOff x="0" y="0"/>
                    <a:chExt cx="1170337" cy="142225"/>
                  </a:xfrm>
                </p:grpSpPr>
                <p:sp>
                  <p:nvSpPr>
                    <p:cNvPr id="49" name="Freeform 19">
                      <a:extLst>
                        <a:ext uri="{FF2B5EF4-FFF2-40B4-BE49-F238E27FC236}">
                          <a16:creationId xmlns:a16="http://schemas.microsoft.com/office/drawing/2014/main" id="{77E32077-ABBF-06AF-AEA9-1A0394A6FD9E}"/>
                        </a:ext>
                      </a:extLst>
                    </p:cNvPr>
                    <p:cNvSpPr/>
                    <p:nvPr/>
                  </p:nvSpPr>
                  <p:spPr>
                    <a:xfrm>
                      <a:off x="0" y="0"/>
                      <a:ext cx="1170337" cy="142225"/>
                    </a:xfrm>
                    <a:custGeom>
                      <a:avLst/>
                      <a:gdLst/>
                      <a:ahLst/>
                      <a:cxnLst/>
                      <a:rect l="l" t="t" r="r" b="b"/>
                      <a:pathLst>
                        <a:path w="1170337" h="142225">
                          <a:moveTo>
                            <a:pt x="0" y="0"/>
                          </a:moveTo>
                          <a:lnTo>
                            <a:pt x="1170337" y="0"/>
                          </a:lnTo>
                          <a:lnTo>
                            <a:pt x="1170337" y="142225"/>
                          </a:lnTo>
                          <a:lnTo>
                            <a:pt x="0" y="142225"/>
                          </a:lnTo>
                          <a:close/>
                        </a:path>
                      </a:pathLst>
                    </a:custGeom>
                    <a:solidFill>
                      <a:srgbClr val="2C3C6A"/>
                    </a:solidFill>
                  </p:spPr>
                  <p:txBody>
                    <a:bodyPr/>
                    <a:lstStyle/>
                    <a:p>
                      <a:endParaRPr lang="fr-FR" sz="1600"/>
                    </a:p>
                  </p:txBody>
                </p:sp>
                <p:sp>
                  <p:nvSpPr>
                    <p:cNvPr id="50" name="TextBox 20">
                      <a:extLst>
                        <a:ext uri="{FF2B5EF4-FFF2-40B4-BE49-F238E27FC236}">
                          <a16:creationId xmlns:a16="http://schemas.microsoft.com/office/drawing/2014/main" id="{580A4973-B747-D7F8-AB35-39577AB26B23}"/>
                        </a:ext>
                      </a:extLst>
                    </p:cNvPr>
                    <p:cNvSpPr txBox="1"/>
                    <p:nvPr/>
                  </p:nvSpPr>
                  <p:spPr>
                    <a:xfrm>
                      <a:off x="0" y="0"/>
                      <a:ext cx="1170337" cy="142225"/>
                    </a:xfrm>
                    <a:prstGeom prst="rect">
                      <a:avLst/>
                    </a:prstGeom>
                  </p:spPr>
                  <p:txBody>
                    <a:bodyPr lIns="33867" tIns="33867" rIns="33867" bIns="33867" rtlCol="0" anchor="ctr"/>
                    <a:lstStyle/>
                    <a:p>
                      <a:pPr algn="ctr">
                        <a:lnSpc>
                          <a:spcPts val="1440"/>
                        </a:lnSpc>
                      </a:pPr>
                      <a:endParaRPr sz="1600"/>
                    </a:p>
                  </p:txBody>
                </p:sp>
              </p:grpSp>
            </p:grpSp>
            <p:sp>
              <p:nvSpPr>
                <p:cNvPr id="43" name="TextBox 20">
                  <a:extLst>
                    <a:ext uri="{FF2B5EF4-FFF2-40B4-BE49-F238E27FC236}">
                      <a16:creationId xmlns:a16="http://schemas.microsoft.com/office/drawing/2014/main" id="{FAD1B1AA-02CE-B23D-9D57-6215CF63F3F7}"/>
                    </a:ext>
                  </a:extLst>
                </p:cNvPr>
                <p:cNvSpPr txBox="1"/>
                <p:nvPr/>
              </p:nvSpPr>
              <p:spPr>
                <a:xfrm>
                  <a:off x="3314401" y="3735504"/>
                  <a:ext cx="2558047" cy="230035"/>
                </a:xfrm>
                <a:prstGeom prst="rect">
                  <a:avLst/>
                </a:prstGeom>
              </p:spPr>
              <p:txBody>
                <a:bodyPr lIns="0" tIns="0" rIns="0" bIns="0" rtlCol="0" anchor="t">
                  <a:spAutoFit/>
                </a:bodyPr>
                <a:lstStyle/>
                <a:p>
                  <a:pPr algn="ctr" rtl="1">
                    <a:lnSpc>
                      <a:spcPts val="1653"/>
                    </a:lnSpc>
                    <a:spcBef>
                      <a:spcPct val="0"/>
                    </a:spcBef>
                  </a:pPr>
                  <a:r>
                    <a:rPr lang="ar-EG" sz="2667" b="1" dirty="0">
                      <a:solidFill>
                        <a:prstClr val="black"/>
                      </a:solidFill>
                      <a:latin typeface="Microsoft Uighur" panose="02000000000000000000" pitchFamily="2" charset="-78"/>
                      <a:cs typeface="Microsoft Uighur" panose="02000000000000000000" pitchFamily="2" charset="-78"/>
                      <a:sym typeface="TS Qamus Bold"/>
                    </a:rPr>
                    <a:t>مجال العمليات</a:t>
                  </a:r>
                  <a:r>
                    <a:rPr lang="ar-MA" sz="2667" b="1" dirty="0">
                      <a:solidFill>
                        <a:prstClr val="black"/>
                      </a:solidFill>
                      <a:latin typeface="Microsoft Uighur" panose="02000000000000000000" pitchFamily="2" charset="-78"/>
                      <a:cs typeface="Microsoft Uighur" panose="02000000000000000000" pitchFamily="2" charset="-78"/>
                      <a:sym typeface="TS Qamus Bold"/>
                    </a:rPr>
                    <a:t> وحل المسائل</a:t>
                  </a:r>
                  <a:endParaRPr lang="ar-EG" sz="2667" b="1" dirty="0">
                    <a:solidFill>
                      <a:prstClr val="black"/>
                    </a:solidFill>
                    <a:latin typeface="Microsoft Uighur" panose="02000000000000000000" pitchFamily="2" charset="-78"/>
                    <a:cs typeface="Microsoft Uighur" panose="02000000000000000000" pitchFamily="2" charset="-78"/>
                    <a:sym typeface="TS Qamus Bold"/>
                  </a:endParaRPr>
                </a:p>
              </p:txBody>
            </p:sp>
            <p:sp>
              <p:nvSpPr>
                <p:cNvPr id="44" name="TextBox 19">
                  <a:extLst>
                    <a:ext uri="{FF2B5EF4-FFF2-40B4-BE49-F238E27FC236}">
                      <a16:creationId xmlns:a16="http://schemas.microsoft.com/office/drawing/2014/main" id="{F400D62C-1EAF-2EF9-AD0E-FCEF691325D2}"/>
                    </a:ext>
                  </a:extLst>
                </p:cNvPr>
                <p:cNvSpPr txBox="1"/>
                <p:nvPr/>
              </p:nvSpPr>
              <p:spPr>
                <a:xfrm>
                  <a:off x="6522518" y="3706355"/>
                  <a:ext cx="2558047" cy="230035"/>
                </a:xfrm>
                <a:prstGeom prst="rect">
                  <a:avLst/>
                </a:prstGeom>
              </p:spPr>
              <p:txBody>
                <a:bodyPr lIns="0" tIns="0" rIns="0" bIns="0" rtlCol="0" anchor="t">
                  <a:spAutoFit/>
                </a:bodyPr>
                <a:lstStyle/>
                <a:p>
                  <a:pPr algn="ctr" rtl="1">
                    <a:lnSpc>
                      <a:spcPts val="1653"/>
                    </a:lnSpc>
                    <a:spcBef>
                      <a:spcPct val="0"/>
                    </a:spcBef>
                  </a:pPr>
                  <a:r>
                    <a:rPr lang="ar-EG" sz="2667" b="1" dirty="0">
                      <a:solidFill>
                        <a:prstClr val="black"/>
                      </a:solidFill>
                      <a:latin typeface="Microsoft Uighur" panose="02000000000000000000" pitchFamily="2" charset="-78"/>
                      <a:cs typeface="Microsoft Uighur" panose="02000000000000000000" pitchFamily="2" charset="-78"/>
                      <a:sym typeface="TS Qamus Bold"/>
                    </a:rPr>
                    <a:t>مجال الأعداد</a:t>
                  </a:r>
                </a:p>
              </p:txBody>
            </p:sp>
            <p:sp>
              <p:nvSpPr>
                <p:cNvPr id="45" name="Freeform 12">
                  <a:extLst>
                    <a:ext uri="{FF2B5EF4-FFF2-40B4-BE49-F238E27FC236}">
                      <a16:creationId xmlns:a16="http://schemas.microsoft.com/office/drawing/2014/main" id="{2DD9ED36-A7E2-5623-9D10-29234A83C8F3}"/>
                    </a:ext>
                  </a:extLst>
                </p:cNvPr>
                <p:cNvSpPr/>
                <p:nvPr/>
              </p:nvSpPr>
              <p:spPr>
                <a:xfrm>
                  <a:off x="4876300" y="2722171"/>
                  <a:ext cx="2624279" cy="644042"/>
                </a:xfrm>
                <a:custGeom>
                  <a:avLst/>
                  <a:gdLst/>
                  <a:ahLst/>
                  <a:cxnLst/>
                  <a:rect l="l" t="t" r="r" b="b"/>
                  <a:pathLst>
                    <a:path w="3936419" h="966063">
                      <a:moveTo>
                        <a:pt x="0" y="0"/>
                      </a:moveTo>
                      <a:lnTo>
                        <a:pt x="3936420" y="0"/>
                      </a:lnTo>
                      <a:lnTo>
                        <a:pt x="3936420" y="966063"/>
                      </a:lnTo>
                      <a:lnTo>
                        <a:pt x="0" y="966063"/>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pPr defTabSz="406440"/>
                  <a:endParaRPr lang="fr-FR" sz="1600" b="1">
                    <a:latin typeface="Microsoft Uighur" panose="02000000000000000000" pitchFamily="2" charset="-78"/>
                    <a:cs typeface="Microsoft Uighur" panose="02000000000000000000" pitchFamily="2" charset="-78"/>
                  </a:endParaRPr>
                </a:p>
              </p:txBody>
            </p:sp>
            <p:sp>
              <p:nvSpPr>
                <p:cNvPr id="46" name="TextBox 17">
                  <a:extLst>
                    <a:ext uri="{FF2B5EF4-FFF2-40B4-BE49-F238E27FC236}">
                      <a16:creationId xmlns:a16="http://schemas.microsoft.com/office/drawing/2014/main" id="{A335040A-C4F0-0812-C386-7F38B1F23A02}"/>
                    </a:ext>
                  </a:extLst>
                </p:cNvPr>
                <p:cNvSpPr txBox="1"/>
                <p:nvPr/>
              </p:nvSpPr>
              <p:spPr>
                <a:xfrm>
                  <a:off x="5168506" y="2940363"/>
                  <a:ext cx="2016450" cy="230035"/>
                </a:xfrm>
                <a:prstGeom prst="rect">
                  <a:avLst/>
                </a:prstGeom>
              </p:spPr>
              <p:txBody>
                <a:bodyPr wrap="square" lIns="0" tIns="0" rIns="0" bIns="0" rtlCol="0" anchor="t">
                  <a:spAutoFit/>
                </a:bodyPr>
                <a:lstStyle/>
                <a:p>
                  <a:pPr algn="ctr" rtl="1">
                    <a:lnSpc>
                      <a:spcPts val="1653"/>
                    </a:lnSpc>
                    <a:spcBef>
                      <a:spcPct val="0"/>
                    </a:spcBef>
                  </a:pPr>
                  <a:r>
                    <a:rPr lang="ar-SA" sz="2667" b="1" dirty="0">
                      <a:solidFill>
                        <a:prstClr val="black"/>
                      </a:solidFill>
                      <a:latin typeface="Microsoft Uighur" panose="02000000000000000000" pitchFamily="2" charset="-78"/>
                      <a:cs typeface="Microsoft Uighur" panose="02000000000000000000" pitchFamily="2" charset="-78"/>
                      <a:sym typeface="TS Qamus Bold"/>
                    </a:rPr>
                    <a:t>النشاط الرئيسي</a:t>
                  </a:r>
                  <a:endParaRPr lang="ar-EG" sz="2667" b="1" dirty="0">
                    <a:solidFill>
                      <a:prstClr val="black"/>
                    </a:solidFill>
                    <a:latin typeface="Microsoft Uighur" panose="02000000000000000000" pitchFamily="2" charset="-78"/>
                    <a:cs typeface="Microsoft Uighur" panose="02000000000000000000" pitchFamily="2" charset="-78"/>
                    <a:sym typeface="TS Qamus Bold"/>
                  </a:endParaRPr>
                </a:p>
              </p:txBody>
            </p:sp>
          </p:grpSp>
          <p:sp>
            <p:nvSpPr>
              <p:cNvPr id="5" name="TextBox 17">
                <a:extLst>
                  <a:ext uri="{FF2B5EF4-FFF2-40B4-BE49-F238E27FC236}">
                    <a16:creationId xmlns:a16="http://schemas.microsoft.com/office/drawing/2014/main" id="{C9E7DD01-11EF-4CB3-F40C-DE848B4291A4}"/>
                  </a:ext>
                </a:extLst>
              </p:cNvPr>
              <p:cNvSpPr txBox="1"/>
              <p:nvPr/>
            </p:nvSpPr>
            <p:spPr>
              <a:xfrm>
                <a:off x="9450328" y="6281820"/>
                <a:ext cx="3837071" cy="483691"/>
              </a:xfrm>
              <a:prstGeom prst="rect">
                <a:avLst/>
              </a:prstGeom>
            </p:spPr>
            <p:txBody>
              <a:bodyPr wrap="square" lIns="0" tIns="0" rIns="0" bIns="0" rtlCol="0" anchor="t">
                <a:spAutoFit/>
              </a:bodyPr>
              <a:lstStyle/>
              <a:p>
                <a:pPr marL="304815" indent="-304815" algn="ctr" rtl="1">
                  <a:lnSpc>
                    <a:spcPts val="2480"/>
                  </a:lnSpc>
                  <a:spcBef>
                    <a:spcPct val="0"/>
                  </a:spcBef>
                  <a:buFont typeface="Arial" panose="020B0604020202020204" pitchFamily="34" charset="0"/>
                  <a:buChar char="•"/>
                </a:pPr>
                <a:r>
                  <a:rPr lang="ar-MA" sz="2133" b="1" dirty="0">
                    <a:solidFill>
                      <a:srgbClr val="000000"/>
                    </a:solidFill>
                    <a:latin typeface="Microsoft Uighur" panose="02000000000000000000" pitchFamily="2" charset="-78"/>
                    <a:ea typeface="TS Qamus Bold"/>
                    <a:cs typeface="Microsoft Uighur" panose="02000000000000000000" pitchFamily="2" charset="-78"/>
                    <a:sym typeface="TS Qamus Bold"/>
                    <a:rtl/>
                  </a:rPr>
                  <a:t>الأعداد باستخدام لعبة النقود.</a:t>
                </a:r>
                <a:endParaRPr lang="ar-EG" sz="2133" b="1" dirty="0">
                  <a:solidFill>
                    <a:srgbClr val="000000"/>
                  </a:solidFill>
                  <a:latin typeface="Microsoft Uighur" panose="02000000000000000000" pitchFamily="2" charset="-78"/>
                  <a:ea typeface="TS Qamus Bold"/>
                  <a:cs typeface="Microsoft Uighur" panose="02000000000000000000" pitchFamily="2" charset="-78"/>
                  <a:sym typeface="TS Qamus Bold"/>
                  <a:rtl/>
                </a:endParaRPr>
              </a:p>
            </p:txBody>
          </p:sp>
          <p:sp>
            <p:nvSpPr>
              <p:cNvPr id="6" name="TextBox 17">
                <a:extLst>
                  <a:ext uri="{FF2B5EF4-FFF2-40B4-BE49-F238E27FC236}">
                    <a16:creationId xmlns:a16="http://schemas.microsoft.com/office/drawing/2014/main" id="{62D1790C-DA65-A7A9-C3DC-642CBBEEE6B7}"/>
                  </a:ext>
                </a:extLst>
              </p:cNvPr>
              <p:cNvSpPr txBox="1"/>
              <p:nvPr/>
            </p:nvSpPr>
            <p:spPr>
              <a:xfrm>
                <a:off x="3855128" y="6117181"/>
                <a:ext cx="3837071" cy="964591"/>
              </a:xfrm>
              <a:prstGeom prst="rect">
                <a:avLst/>
              </a:prstGeom>
            </p:spPr>
            <p:txBody>
              <a:bodyPr wrap="square" lIns="0" tIns="0" rIns="0" bIns="0" rtlCol="0" anchor="t">
                <a:spAutoFit/>
              </a:bodyPr>
              <a:lstStyle/>
              <a:p>
                <a:pPr marL="304815" indent="-304815" algn="r" rtl="1">
                  <a:lnSpc>
                    <a:spcPts val="2480"/>
                  </a:lnSpc>
                  <a:spcBef>
                    <a:spcPct val="0"/>
                  </a:spcBef>
                  <a:buFont typeface="Arial" panose="020B0604020202020204" pitchFamily="34" charset="0"/>
                  <a:buChar char="•"/>
                </a:pPr>
                <a:r>
                  <a:rPr lang="ar-MA" sz="2133" b="1" dirty="0">
                    <a:solidFill>
                      <a:srgbClr val="000000"/>
                    </a:solidFill>
                    <a:latin typeface="Microsoft Uighur" panose="02000000000000000000" pitchFamily="2" charset="-78"/>
                    <a:ea typeface="TS Qamus Bold"/>
                    <a:cs typeface="Microsoft Uighur" panose="02000000000000000000" pitchFamily="2" charset="-78"/>
                    <a:sym typeface="TS Qamus Bold"/>
                    <a:rtl/>
                  </a:rPr>
                  <a:t>الضرب باستعمال الخشيبات؛</a:t>
                </a:r>
              </a:p>
              <a:p>
                <a:pPr marL="304815" indent="-304815" algn="r" rtl="1">
                  <a:lnSpc>
                    <a:spcPts val="2480"/>
                  </a:lnSpc>
                  <a:spcBef>
                    <a:spcPct val="0"/>
                  </a:spcBef>
                  <a:buFont typeface="Arial" panose="020B0604020202020204" pitchFamily="34" charset="0"/>
                  <a:buChar char="•"/>
                </a:pPr>
                <a:r>
                  <a:rPr lang="ar-MA" sz="2133" b="1" dirty="0">
                    <a:solidFill>
                      <a:srgbClr val="000000"/>
                    </a:solidFill>
                    <a:latin typeface="Microsoft Uighur" panose="02000000000000000000" pitchFamily="2" charset="-78"/>
                    <a:ea typeface="TS Qamus Bold"/>
                    <a:cs typeface="Microsoft Uighur" panose="02000000000000000000" pitchFamily="2" charset="-78"/>
                    <a:sym typeface="TS Qamus Bold"/>
                    <a:rtl/>
                  </a:rPr>
                  <a:t>الضرب باستخدام تقنية الصندوق.</a:t>
                </a:r>
              </a:p>
            </p:txBody>
          </p:sp>
        </p:grpSp>
        <p:sp>
          <p:nvSpPr>
            <p:cNvPr id="11" name="TextBox 17">
              <a:extLst>
                <a:ext uri="{FF2B5EF4-FFF2-40B4-BE49-F238E27FC236}">
                  <a16:creationId xmlns:a16="http://schemas.microsoft.com/office/drawing/2014/main" id="{35EB7EFA-B188-1470-8915-980C9B8637C7}"/>
                </a:ext>
              </a:extLst>
            </p:cNvPr>
            <p:cNvSpPr txBox="1"/>
            <p:nvPr/>
          </p:nvSpPr>
          <p:spPr>
            <a:xfrm>
              <a:off x="4271642" y="2832437"/>
              <a:ext cx="3322713" cy="984693"/>
            </a:xfrm>
            <a:prstGeom prst="rect">
              <a:avLst/>
            </a:prstGeom>
          </p:spPr>
          <p:txBody>
            <a:bodyPr wrap="square" lIns="0" tIns="0" rIns="0" bIns="0" rtlCol="0" anchor="t">
              <a:spAutoFit/>
            </a:bodyPr>
            <a:lstStyle/>
            <a:p>
              <a:pPr marL="304815" indent="-304815" algn="ctr" rtl="1">
                <a:spcBef>
                  <a:spcPct val="0"/>
                </a:spcBef>
                <a:buFont typeface="Arial" panose="020B0604020202020204" pitchFamily="34" charset="0"/>
                <a:buChar char="•"/>
              </a:pPr>
              <a:r>
                <a:rPr lang="ar-MA" sz="2133" b="1" dirty="0">
                  <a:solidFill>
                    <a:srgbClr val="000000"/>
                  </a:solidFill>
                  <a:latin typeface="Microsoft Uighur" panose="02000000000000000000" pitchFamily="2" charset="-78"/>
                  <a:ea typeface="TS Qamus Bold"/>
                  <a:cs typeface="Microsoft Uighur" panose="02000000000000000000" pitchFamily="2" charset="-78"/>
                  <a:sym typeface="TS Qamus Bold"/>
                  <a:rtl/>
                </a:rPr>
                <a:t>نشاط اعتيادي: الضرب باستخدام تقنية السلم.</a:t>
              </a:r>
            </a:p>
          </p:txBody>
        </p:sp>
      </p:grpSp>
      <p:sp>
        <p:nvSpPr>
          <p:cNvPr id="16" name="TextBox 22">
            <a:extLst>
              <a:ext uri="{FF2B5EF4-FFF2-40B4-BE49-F238E27FC236}">
                <a16:creationId xmlns:a16="http://schemas.microsoft.com/office/drawing/2014/main" id="{83114861-FCCB-8B0D-937E-D2E08D84B255}"/>
              </a:ext>
            </a:extLst>
          </p:cNvPr>
          <p:cNvSpPr txBox="1"/>
          <p:nvPr/>
        </p:nvSpPr>
        <p:spPr>
          <a:xfrm>
            <a:off x="1117600" y="6454059"/>
            <a:ext cx="9511771" cy="302006"/>
          </a:xfrm>
          <a:prstGeom prst="rect">
            <a:avLst/>
          </a:prstGeom>
        </p:spPr>
        <p:txBody>
          <a:bodyPr wrap="square" lIns="0" tIns="0" rIns="0" bIns="0" rtlCol="0" anchor="t">
            <a:spAutoFit/>
          </a:bodyPr>
          <a:lstStyle/>
          <a:p>
            <a:pPr algn="ctr" rtl="1">
              <a:lnSpc>
                <a:spcPts val="2480"/>
              </a:lnSpc>
              <a:spcBef>
                <a:spcPct val="0"/>
              </a:spcBef>
            </a:pPr>
            <a:r>
              <a:rPr lang="ar-MA" sz="1600" b="1" dirty="0">
                <a:solidFill>
                  <a:srgbClr val="000000"/>
                </a:solidFill>
                <a:latin typeface="Microsoft Uighur" panose="02000000000000000000" pitchFamily="2" charset="-78"/>
                <a:ea typeface="TS Qamus Bold"/>
                <a:cs typeface="Microsoft Uighur" panose="02000000000000000000" pitchFamily="2" charset="-78"/>
                <a:sym typeface="TS Qamus Bold"/>
                <a:rtl/>
              </a:rPr>
              <a:t>ملاحظة: بالنسبة للمستويين 5 و6، سيتم برمجة نشاط اعتيادي هندسي يعنى بالتمرن على استخدام الوسائل الهندسية.</a:t>
            </a:r>
          </a:p>
        </p:txBody>
      </p:sp>
    </p:spTree>
    <p:extLst>
      <p:ext uri="{BB962C8B-B14F-4D97-AF65-F5344CB8AC3E}">
        <p14:creationId xmlns:p14="http://schemas.microsoft.com/office/powerpoint/2010/main" val="138473179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8A98AC-B623-392B-3F26-5AFF12650272}"/>
            </a:ext>
          </a:extLst>
        </p:cNvPr>
        <p:cNvGrpSpPr/>
        <p:nvPr/>
      </p:nvGrpSpPr>
      <p:grpSpPr>
        <a:xfrm>
          <a:off x="0" y="0"/>
          <a:ext cx="0" cy="0"/>
          <a:chOff x="0" y="0"/>
          <a:chExt cx="0" cy="0"/>
        </a:xfrm>
      </p:grpSpPr>
      <p:sp>
        <p:nvSpPr>
          <p:cNvPr id="27" name="Freeform 28">
            <a:extLst>
              <a:ext uri="{FF2B5EF4-FFF2-40B4-BE49-F238E27FC236}">
                <a16:creationId xmlns:a16="http://schemas.microsoft.com/office/drawing/2014/main" id="{31B122EF-20E3-BE54-8562-21165264C1CC}"/>
              </a:ext>
            </a:extLst>
          </p:cNvPr>
          <p:cNvSpPr/>
          <p:nvPr/>
        </p:nvSpPr>
        <p:spPr>
          <a:xfrm flipV="1">
            <a:off x="5559770" y="-10599"/>
            <a:ext cx="851349" cy="649989"/>
          </a:xfrm>
          <a:custGeom>
            <a:avLst/>
            <a:gdLst/>
            <a:ahLst/>
            <a:cxnLst/>
            <a:rect l="l" t="t" r="r" b="b"/>
            <a:pathLst>
              <a:path w="1277024" h="1277024">
                <a:moveTo>
                  <a:pt x="0" y="1277024"/>
                </a:moveTo>
                <a:lnTo>
                  <a:pt x="1277023" y="1277024"/>
                </a:lnTo>
                <a:lnTo>
                  <a:pt x="1277023" y="0"/>
                </a:lnTo>
                <a:lnTo>
                  <a:pt x="0" y="0"/>
                </a:lnTo>
                <a:lnTo>
                  <a:pt x="0" y="1277024"/>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fr-FR" sz="1200"/>
          </a:p>
        </p:txBody>
      </p:sp>
      <p:sp>
        <p:nvSpPr>
          <p:cNvPr id="8" name="AutoShape 8">
            <a:extLst>
              <a:ext uri="{FF2B5EF4-FFF2-40B4-BE49-F238E27FC236}">
                <a16:creationId xmlns:a16="http://schemas.microsoft.com/office/drawing/2014/main" id="{1064BF58-EA87-E0BD-83E3-74AFDD6159AE}"/>
              </a:ext>
            </a:extLst>
          </p:cNvPr>
          <p:cNvSpPr/>
          <p:nvPr/>
        </p:nvSpPr>
        <p:spPr>
          <a:xfrm>
            <a:off x="0" y="6197600"/>
            <a:ext cx="12192000" cy="0"/>
          </a:xfrm>
          <a:prstGeom prst="line">
            <a:avLst/>
          </a:prstGeom>
          <a:ln w="38100" cap="flat">
            <a:solidFill>
              <a:srgbClr val="FFFFFF"/>
            </a:solidFill>
            <a:prstDash val="solid"/>
            <a:headEnd type="none" w="sm" len="sm"/>
            <a:tailEnd type="none" w="sm" len="sm"/>
          </a:ln>
        </p:spPr>
        <p:txBody>
          <a:bodyPr/>
          <a:lstStyle/>
          <a:p>
            <a:endParaRPr lang="fr-FR" sz="1200"/>
          </a:p>
        </p:txBody>
      </p:sp>
      <p:sp>
        <p:nvSpPr>
          <p:cNvPr id="9" name="AutoShape 9">
            <a:extLst>
              <a:ext uri="{FF2B5EF4-FFF2-40B4-BE49-F238E27FC236}">
                <a16:creationId xmlns:a16="http://schemas.microsoft.com/office/drawing/2014/main" id="{06A926BF-FD85-06B5-A03C-7BB1707E2B6E}"/>
              </a:ext>
            </a:extLst>
          </p:cNvPr>
          <p:cNvSpPr/>
          <p:nvPr/>
        </p:nvSpPr>
        <p:spPr>
          <a:xfrm flipV="1">
            <a:off x="704850" y="0"/>
            <a:ext cx="0" cy="6172200"/>
          </a:xfrm>
          <a:prstGeom prst="line">
            <a:avLst/>
          </a:prstGeom>
          <a:ln w="38100" cap="flat">
            <a:solidFill>
              <a:srgbClr val="FFFFFF"/>
            </a:solidFill>
            <a:prstDash val="solid"/>
            <a:headEnd type="none" w="sm" len="sm"/>
            <a:tailEnd type="none" w="sm" len="sm"/>
          </a:ln>
        </p:spPr>
        <p:txBody>
          <a:bodyPr/>
          <a:lstStyle/>
          <a:p>
            <a:endParaRPr lang="fr-FR" sz="1200"/>
          </a:p>
        </p:txBody>
      </p:sp>
      <p:sp>
        <p:nvSpPr>
          <p:cNvPr id="10" name="AutoShape 10">
            <a:extLst>
              <a:ext uri="{FF2B5EF4-FFF2-40B4-BE49-F238E27FC236}">
                <a16:creationId xmlns:a16="http://schemas.microsoft.com/office/drawing/2014/main" id="{5F6D92CD-3336-4CC4-A1B5-6CD19CCE405B}"/>
              </a:ext>
            </a:extLst>
          </p:cNvPr>
          <p:cNvSpPr/>
          <p:nvPr/>
        </p:nvSpPr>
        <p:spPr>
          <a:xfrm flipH="1" flipV="1">
            <a:off x="11487150" y="0"/>
            <a:ext cx="0" cy="6184900"/>
          </a:xfrm>
          <a:prstGeom prst="line">
            <a:avLst/>
          </a:prstGeom>
          <a:ln w="38100" cap="flat">
            <a:solidFill>
              <a:srgbClr val="FFFFFF"/>
            </a:solidFill>
            <a:prstDash val="solid"/>
            <a:headEnd type="none" w="sm" len="sm"/>
            <a:tailEnd type="none" w="sm" len="sm"/>
          </a:ln>
        </p:spPr>
        <p:txBody>
          <a:bodyPr/>
          <a:lstStyle/>
          <a:p>
            <a:endParaRPr lang="fr-FR" sz="1200"/>
          </a:p>
        </p:txBody>
      </p:sp>
      <p:sp>
        <p:nvSpPr>
          <p:cNvPr id="7" name="Rectangle 6">
            <a:extLst>
              <a:ext uri="{FF2B5EF4-FFF2-40B4-BE49-F238E27FC236}">
                <a16:creationId xmlns:a16="http://schemas.microsoft.com/office/drawing/2014/main" id="{2CA07EF9-B47C-DAC2-8ADA-F153498F693C}"/>
              </a:ext>
            </a:extLst>
          </p:cNvPr>
          <p:cNvSpPr/>
          <p:nvPr/>
        </p:nvSpPr>
        <p:spPr>
          <a:xfrm>
            <a:off x="-101595" y="-15559"/>
            <a:ext cx="12327224" cy="891261"/>
          </a:xfrm>
          <a:prstGeom prst="rect">
            <a:avLst/>
          </a:prstGeom>
          <a:solidFill>
            <a:srgbClr val="2C3C6A"/>
          </a:solidFill>
          <a:ln w="12700" cap="flat" cmpd="sng" algn="ctr">
            <a:solidFill>
              <a:srgbClr val="4472C4">
                <a:shade val="15000"/>
              </a:srgbClr>
            </a:solidFill>
            <a:prstDash val="solid"/>
            <a:miter lim="800000"/>
          </a:ln>
          <a:effectLst/>
        </p:spPr>
        <p:txBody>
          <a:bodyPr rtlCol="0" anchor="ctr"/>
          <a:lstStyle/>
          <a:p>
            <a:pPr algn="ctr" defTabSz="609630" rtl="1">
              <a:defRPr/>
            </a:pPr>
            <a:endParaRPr lang="ar-MA" sz="3600" b="1" kern="0" dirty="0">
              <a:solidFill>
                <a:prstClr val="white"/>
              </a:solidFill>
              <a:latin typeface="Calibri" panose="020F0502020204030204"/>
              <a:cs typeface="Microsoft Uighur" panose="02000000000000000000" pitchFamily="2" charset="-78"/>
            </a:endParaRPr>
          </a:p>
        </p:txBody>
      </p:sp>
      <p:sp>
        <p:nvSpPr>
          <p:cNvPr id="13" name="Freeform 22">
            <a:extLst>
              <a:ext uri="{FF2B5EF4-FFF2-40B4-BE49-F238E27FC236}">
                <a16:creationId xmlns:a16="http://schemas.microsoft.com/office/drawing/2014/main" id="{89455EED-A884-4E7D-87C8-9FA97B9EA2D5}"/>
              </a:ext>
            </a:extLst>
          </p:cNvPr>
          <p:cNvSpPr/>
          <p:nvPr/>
        </p:nvSpPr>
        <p:spPr>
          <a:xfrm rot="-10800000">
            <a:off x="8492359" y="207856"/>
            <a:ext cx="3738348" cy="1168118"/>
          </a:xfrm>
          <a:custGeom>
            <a:avLst/>
            <a:gdLst/>
            <a:ahLst/>
            <a:cxnLst/>
            <a:rect l="l" t="t" r="r" b="b"/>
            <a:pathLst>
              <a:path w="7315200" h="2176272">
                <a:moveTo>
                  <a:pt x="0" y="0"/>
                </a:moveTo>
                <a:lnTo>
                  <a:pt x="7315200" y="0"/>
                </a:lnTo>
                <a:lnTo>
                  <a:pt x="7315200" y="2176272"/>
                </a:lnTo>
                <a:lnTo>
                  <a:pt x="0" y="2176272"/>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pPr algn="r" defTabSz="609630" rtl="1">
              <a:defRPr/>
            </a:pPr>
            <a:endParaRPr lang="fr-FR" sz="1200" kern="0">
              <a:solidFill>
                <a:prstClr val="black"/>
              </a:solidFill>
            </a:endParaRPr>
          </a:p>
        </p:txBody>
      </p:sp>
      <p:sp>
        <p:nvSpPr>
          <p:cNvPr id="14" name="TextBox 34">
            <a:extLst>
              <a:ext uri="{FF2B5EF4-FFF2-40B4-BE49-F238E27FC236}">
                <a16:creationId xmlns:a16="http://schemas.microsoft.com/office/drawing/2014/main" id="{B5681B30-A93E-267F-DE7E-13D8D2D81534}"/>
              </a:ext>
            </a:extLst>
          </p:cNvPr>
          <p:cNvSpPr txBox="1"/>
          <p:nvPr/>
        </p:nvSpPr>
        <p:spPr>
          <a:xfrm>
            <a:off x="8686691" y="566212"/>
            <a:ext cx="2959079" cy="451342"/>
          </a:xfrm>
          <a:prstGeom prst="rect">
            <a:avLst/>
          </a:prstGeom>
        </p:spPr>
        <p:txBody>
          <a:bodyPr wrap="square" lIns="0" tIns="0" rIns="0" bIns="0" rtlCol="0" anchor="t">
            <a:spAutoFit/>
          </a:bodyPr>
          <a:lstStyle/>
          <a:p>
            <a:pPr algn="r" rtl="1">
              <a:defRPr/>
            </a:pPr>
            <a:r>
              <a:rPr lang="ar-MA" sz="2933" b="1" dirty="0">
                <a:solidFill>
                  <a:prstClr val="black"/>
                </a:solidFill>
                <a:latin typeface="Microsoft Uighur" panose="02000000000000000000" pitchFamily="2" charset="-78"/>
                <a:ea typeface="Calibri" panose="020F0502020204030204" pitchFamily="34" charset="0"/>
                <a:cs typeface="Microsoft Uighur" panose="02000000000000000000" pitchFamily="2" charset="-78"/>
              </a:rPr>
              <a:t>هيكلة الحصة  في لبنة القسمة</a:t>
            </a:r>
          </a:p>
        </p:txBody>
      </p:sp>
      <p:sp>
        <p:nvSpPr>
          <p:cNvPr id="2" name="AutoShape 8">
            <a:extLst>
              <a:ext uri="{FF2B5EF4-FFF2-40B4-BE49-F238E27FC236}">
                <a16:creationId xmlns:a16="http://schemas.microsoft.com/office/drawing/2014/main" id="{2559EEE8-AC62-29E3-D914-9913DD34E96A}"/>
              </a:ext>
            </a:extLst>
          </p:cNvPr>
          <p:cNvSpPr/>
          <p:nvPr/>
        </p:nvSpPr>
        <p:spPr>
          <a:xfrm>
            <a:off x="136382" y="6661479"/>
            <a:ext cx="12192000" cy="0"/>
          </a:xfrm>
          <a:prstGeom prst="line">
            <a:avLst/>
          </a:prstGeom>
          <a:ln w="38100" cap="flat">
            <a:solidFill>
              <a:srgbClr val="FFFFFF"/>
            </a:solidFill>
            <a:prstDash val="solid"/>
            <a:headEnd type="none" w="sm" len="sm"/>
            <a:tailEnd type="none" w="sm" len="sm"/>
          </a:ln>
        </p:spPr>
        <p:txBody>
          <a:bodyPr/>
          <a:lstStyle/>
          <a:p>
            <a:endParaRPr lang="fr-FR" sz="1200"/>
          </a:p>
        </p:txBody>
      </p:sp>
      <p:grpSp>
        <p:nvGrpSpPr>
          <p:cNvPr id="3" name="Groupe 2">
            <a:extLst>
              <a:ext uri="{FF2B5EF4-FFF2-40B4-BE49-F238E27FC236}">
                <a16:creationId xmlns:a16="http://schemas.microsoft.com/office/drawing/2014/main" id="{28D5B666-0A63-0482-A285-6F1F3C958299}"/>
              </a:ext>
            </a:extLst>
          </p:cNvPr>
          <p:cNvGrpSpPr/>
          <p:nvPr/>
        </p:nvGrpSpPr>
        <p:grpSpPr>
          <a:xfrm>
            <a:off x="2419975" y="977698"/>
            <a:ext cx="6636504" cy="5451842"/>
            <a:chOff x="3341488" y="1304158"/>
            <a:chExt cx="5737086" cy="4712976"/>
          </a:xfrm>
        </p:grpSpPr>
        <p:sp>
          <p:nvSpPr>
            <p:cNvPr id="4" name="Freeform 12">
              <a:extLst>
                <a:ext uri="{FF2B5EF4-FFF2-40B4-BE49-F238E27FC236}">
                  <a16:creationId xmlns:a16="http://schemas.microsoft.com/office/drawing/2014/main" id="{73DCC7AD-B05B-FC6F-C086-7107EDD8C12B}"/>
                </a:ext>
              </a:extLst>
            </p:cNvPr>
            <p:cNvSpPr/>
            <p:nvPr/>
          </p:nvSpPr>
          <p:spPr>
            <a:xfrm>
              <a:off x="4835573" y="1304158"/>
              <a:ext cx="2624279" cy="644042"/>
            </a:xfrm>
            <a:custGeom>
              <a:avLst/>
              <a:gdLst/>
              <a:ahLst/>
              <a:cxnLst/>
              <a:rect l="l" t="t" r="r" b="b"/>
              <a:pathLst>
                <a:path w="3936419" h="966063">
                  <a:moveTo>
                    <a:pt x="0" y="0"/>
                  </a:moveTo>
                  <a:lnTo>
                    <a:pt x="3936420" y="0"/>
                  </a:lnTo>
                  <a:lnTo>
                    <a:pt x="3936420" y="966063"/>
                  </a:lnTo>
                  <a:lnTo>
                    <a:pt x="0" y="966063"/>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pPr algn="r" defTabSz="406440" rtl="1"/>
              <a:endParaRPr lang="fr-FR" sz="1600" b="1">
                <a:latin typeface="Microsoft Uighur" panose="02000000000000000000" pitchFamily="2" charset="-78"/>
                <a:cs typeface="Microsoft Uighur" panose="02000000000000000000" pitchFamily="2" charset="-78"/>
              </a:endParaRPr>
            </a:p>
          </p:txBody>
        </p:sp>
        <p:sp>
          <p:nvSpPr>
            <p:cNvPr id="15" name="Freeform 14">
              <a:extLst>
                <a:ext uri="{FF2B5EF4-FFF2-40B4-BE49-F238E27FC236}">
                  <a16:creationId xmlns:a16="http://schemas.microsoft.com/office/drawing/2014/main" id="{3BA15124-9BA0-3954-0F6E-285CB9E48206}"/>
                </a:ext>
              </a:extLst>
            </p:cNvPr>
            <p:cNvSpPr/>
            <p:nvPr/>
          </p:nvSpPr>
          <p:spPr>
            <a:xfrm>
              <a:off x="4901805" y="4640898"/>
              <a:ext cx="2624279" cy="644042"/>
            </a:xfrm>
            <a:custGeom>
              <a:avLst/>
              <a:gdLst/>
              <a:ahLst/>
              <a:cxnLst/>
              <a:rect l="l" t="t" r="r" b="b"/>
              <a:pathLst>
                <a:path w="3936419" h="966063">
                  <a:moveTo>
                    <a:pt x="0" y="0"/>
                  </a:moveTo>
                  <a:lnTo>
                    <a:pt x="3936420" y="0"/>
                  </a:lnTo>
                  <a:lnTo>
                    <a:pt x="3936420" y="966063"/>
                  </a:lnTo>
                  <a:lnTo>
                    <a:pt x="0" y="966063"/>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fr-FR" sz="1600" b="1">
                <a:latin typeface="Microsoft Uighur" panose="02000000000000000000" pitchFamily="2" charset="-78"/>
                <a:cs typeface="Microsoft Uighur" panose="02000000000000000000" pitchFamily="2" charset="-78"/>
              </a:endParaRPr>
            </a:p>
          </p:txBody>
        </p:sp>
        <p:sp>
          <p:nvSpPr>
            <p:cNvPr id="19" name="TextBox 17">
              <a:extLst>
                <a:ext uri="{FF2B5EF4-FFF2-40B4-BE49-F238E27FC236}">
                  <a16:creationId xmlns:a16="http://schemas.microsoft.com/office/drawing/2014/main" id="{CCAC7CEE-35E7-6AB8-1257-7F6AC722F6DA}"/>
                </a:ext>
              </a:extLst>
            </p:cNvPr>
            <p:cNvSpPr txBox="1"/>
            <p:nvPr/>
          </p:nvSpPr>
          <p:spPr>
            <a:xfrm>
              <a:off x="5402675" y="1510566"/>
              <a:ext cx="1427191" cy="230035"/>
            </a:xfrm>
            <a:prstGeom prst="rect">
              <a:avLst/>
            </a:prstGeom>
          </p:spPr>
          <p:txBody>
            <a:bodyPr lIns="0" tIns="0" rIns="0" bIns="0" rtlCol="0" anchor="t">
              <a:spAutoFit/>
            </a:bodyPr>
            <a:lstStyle/>
            <a:p>
              <a:pPr algn="ctr" rtl="1">
                <a:lnSpc>
                  <a:spcPts val="1653"/>
                </a:lnSpc>
                <a:spcBef>
                  <a:spcPct val="0"/>
                </a:spcBef>
              </a:pPr>
              <a:r>
                <a:rPr lang="ar-EG" sz="2667" b="1" dirty="0">
                  <a:solidFill>
                    <a:prstClr val="black"/>
                  </a:solidFill>
                  <a:latin typeface="Microsoft Uighur" panose="02000000000000000000" pitchFamily="2" charset="-78"/>
                  <a:cs typeface="Microsoft Uighur" panose="02000000000000000000" pitchFamily="2" charset="-78"/>
                  <a:sym typeface="TS Qamus Bold"/>
                </a:rPr>
                <a:t>افتتاح الحصة</a:t>
              </a:r>
            </a:p>
          </p:txBody>
        </p:sp>
        <p:sp>
          <p:nvSpPr>
            <p:cNvPr id="20" name="TextBox 18">
              <a:extLst>
                <a:ext uri="{FF2B5EF4-FFF2-40B4-BE49-F238E27FC236}">
                  <a16:creationId xmlns:a16="http://schemas.microsoft.com/office/drawing/2014/main" id="{3CEB3BDB-9903-5404-C175-EEEAC3AC3AAF}"/>
                </a:ext>
              </a:extLst>
            </p:cNvPr>
            <p:cNvSpPr txBox="1"/>
            <p:nvPr/>
          </p:nvSpPr>
          <p:spPr>
            <a:xfrm>
              <a:off x="4901805" y="4886162"/>
              <a:ext cx="2558047" cy="230035"/>
            </a:xfrm>
            <a:prstGeom prst="rect">
              <a:avLst/>
            </a:prstGeom>
          </p:spPr>
          <p:txBody>
            <a:bodyPr lIns="0" tIns="0" rIns="0" bIns="0" rtlCol="0" anchor="t">
              <a:spAutoFit/>
            </a:bodyPr>
            <a:lstStyle/>
            <a:p>
              <a:pPr algn="ctr" rtl="1">
                <a:lnSpc>
                  <a:spcPts val="1653"/>
                </a:lnSpc>
                <a:spcBef>
                  <a:spcPct val="0"/>
                </a:spcBef>
              </a:pPr>
              <a:r>
                <a:rPr lang="ar-EG" sz="2667" b="1" dirty="0">
                  <a:solidFill>
                    <a:prstClr val="black"/>
                  </a:solidFill>
                  <a:latin typeface="Microsoft Uighur" panose="02000000000000000000" pitchFamily="2" charset="-78"/>
                  <a:cs typeface="Microsoft Uighur" panose="02000000000000000000" pitchFamily="2" charset="-78"/>
                  <a:sym typeface="TS Qamus Bold"/>
                </a:rPr>
                <a:t>اختتام الحصة</a:t>
              </a:r>
            </a:p>
          </p:txBody>
        </p:sp>
        <p:sp>
          <p:nvSpPr>
            <p:cNvPr id="33" name="Freeform 24">
              <a:extLst>
                <a:ext uri="{FF2B5EF4-FFF2-40B4-BE49-F238E27FC236}">
                  <a16:creationId xmlns:a16="http://schemas.microsoft.com/office/drawing/2014/main" id="{2A44A690-7D6F-A740-91C4-F5CE314AC61F}"/>
                </a:ext>
              </a:extLst>
            </p:cNvPr>
            <p:cNvSpPr/>
            <p:nvPr/>
          </p:nvSpPr>
          <p:spPr>
            <a:xfrm flipH="1">
              <a:off x="3423240" y="1903506"/>
              <a:ext cx="2753490" cy="817095"/>
            </a:xfrm>
            <a:custGeom>
              <a:avLst/>
              <a:gdLst/>
              <a:ahLst/>
              <a:cxnLst/>
              <a:rect l="l" t="t" r="r" b="b"/>
              <a:pathLst>
                <a:path w="2272557" h="687449">
                  <a:moveTo>
                    <a:pt x="0" y="0"/>
                  </a:moveTo>
                  <a:lnTo>
                    <a:pt x="2272558" y="0"/>
                  </a:lnTo>
                  <a:lnTo>
                    <a:pt x="2272558" y="687448"/>
                  </a:lnTo>
                  <a:lnTo>
                    <a:pt x="0" y="687448"/>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pPr algn="r" defTabSz="609630" rtl="1"/>
              <a:endParaRPr lang="fr-FR" sz="1600" b="1" dirty="0">
                <a:latin typeface="Microsoft Uighur" panose="02000000000000000000" pitchFamily="2" charset="-78"/>
                <a:cs typeface="Microsoft Uighur" panose="02000000000000000000" pitchFamily="2" charset="-78"/>
              </a:endParaRPr>
            </a:p>
          </p:txBody>
        </p:sp>
        <p:sp>
          <p:nvSpPr>
            <p:cNvPr id="34" name="TextBox 25">
              <a:extLst>
                <a:ext uri="{FF2B5EF4-FFF2-40B4-BE49-F238E27FC236}">
                  <a16:creationId xmlns:a16="http://schemas.microsoft.com/office/drawing/2014/main" id="{A9AD2566-793A-DE69-8B22-BCBF81F13A82}"/>
                </a:ext>
              </a:extLst>
            </p:cNvPr>
            <p:cNvSpPr txBox="1"/>
            <p:nvPr/>
          </p:nvSpPr>
          <p:spPr>
            <a:xfrm>
              <a:off x="3569706" y="2262138"/>
              <a:ext cx="2078631" cy="170670"/>
            </a:xfrm>
            <a:prstGeom prst="rect">
              <a:avLst/>
            </a:prstGeom>
          </p:spPr>
          <p:txBody>
            <a:bodyPr wrap="square" lIns="0" tIns="0" rIns="0" bIns="0" rtlCol="0" anchor="t">
              <a:spAutoFit/>
            </a:bodyPr>
            <a:lstStyle/>
            <a:p>
              <a:pPr algn="ctr" rtl="1">
                <a:lnSpc>
                  <a:spcPts val="1240"/>
                </a:lnSpc>
                <a:spcBef>
                  <a:spcPct val="0"/>
                </a:spcBef>
              </a:pPr>
              <a:r>
                <a:rPr lang="ar-EG" sz="2133" b="1" dirty="0">
                  <a:solidFill>
                    <a:prstClr val="black"/>
                  </a:solidFill>
                  <a:latin typeface="Microsoft Uighur" panose="02000000000000000000" pitchFamily="2" charset="-78"/>
                  <a:cs typeface="Microsoft Uighur" panose="02000000000000000000" pitchFamily="2" charset="-78"/>
                  <a:sym typeface="TS Qamus Bold"/>
                </a:rPr>
                <a:t>نشاط اعتيادي: جداول الضرب</a:t>
              </a:r>
            </a:p>
          </p:txBody>
        </p:sp>
        <p:sp>
          <p:nvSpPr>
            <p:cNvPr id="35" name="Freeform 24">
              <a:extLst>
                <a:ext uri="{FF2B5EF4-FFF2-40B4-BE49-F238E27FC236}">
                  <a16:creationId xmlns:a16="http://schemas.microsoft.com/office/drawing/2014/main" id="{5A960E8A-203F-4D55-B8A6-E9A2E33A8ED5}"/>
                </a:ext>
              </a:extLst>
            </p:cNvPr>
            <p:cNvSpPr/>
            <p:nvPr/>
          </p:nvSpPr>
          <p:spPr>
            <a:xfrm>
              <a:off x="6200148" y="1903505"/>
              <a:ext cx="2834215" cy="817095"/>
            </a:xfrm>
            <a:custGeom>
              <a:avLst/>
              <a:gdLst/>
              <a:ahLst/>
              <a:cxnLst/>
              <a:rect l="l" t="t" r="r" b="b"/>
              <a:pathLst>
                <a:path w="2272557" h="687449">
                  <a:moveTo>
                    <a:pt x="0" y="0"/>
                  </a:moveTo>
                  <a:lnTo>
                    <a:pt x="2272558" y="0"/>
                  </a:lnTo>
                  <a:lnTo>
                    <a:pt x="2272558" y="687448"/>
                  </a:lnTo>
                  <a:lnTo>
                    <a:pt x="0" y="687448"/>
                  </a:lnTo>
                  <a:lnTo>
                    <a:pt x="0" y="0"/>
                  </a:lnTo>
                  <a:close/>
                </a:path>
              </a:pathLst>
            </a:custGeom>
            <a:blipFill>
              <a:blip>
                <a:extLst>
                  <a:ext uri="{96DAC541-7B7A-43D3-8B79-37D633B846F1}">
                    <asvg:svgBlip xmlns:asvg="http://schemas.microsoft.com/office/drawing/2016/SVG/main" r:embed="rId7"/>
                  </a:ext>
                </a:extLst>
              </a:blip>
              <a:stretch>
                <a:fillRect/>
              </a:stretch>
            </a:blipFill>
          </p:spPr>
          <p:txBody>
            <a:bodyPr/>
            <a:lstStyle/>
            <a:p>
              <a:pPr algn="r" defTabSz="609630" rtl="1"/>
              <a:endParaRPr lang="fr-FR" sz="1600" b="1">
                <a:latin typeface="Microsoft Uighur" panose="02000000000000000000" pitchFamily="2" charset="-78"/>
                <a:cs typeface="Microsoft Uighur" panose="02000000000000000000" pitchFamily="2" charset="-78"/>
              </a:endParaRPr>
            </a:p>
          </p:txBody>
        </p:sp>
        <p:sp>
          <p:nvSpPr>
            <p:cNvPr id="36" name="TextBox 25">
              <a:extLst>
                <a:ext uri="{FF2B5EF4-FFF2-40B4-BE49-F238E27FC236}">
                  <a16:creationId xmlns:a16="http://schemas.microsoft.com/office/drawing/2014/main" id="{9728B2D2-DC16-6E99-503C-B6EA97FACA84}"/>
                </a:ext>
              </a:extLst>
            </p:cNvPr>
            <p:cNvSpPr txBox="1"/>
            <p:nvPr/>
          </p:nvSpPr>
          <p:spPr>
            <a:xfrm>
              <a:off x="6698963" y="2236852"/>
              <a:ext cx="2078631" cy="286020"/>
            </a:xfrm>
            <a:prstGeom prst="rect">
              <a:avLst/>
            </a:prstGeom>
          </p:spPr>
          <p:txBody>
            <a:bodyPr wrap="square" lIns="0" tIns="0" rIns="0" bIns="0" rtlCol="0" anchor="t">
              <a:spAutoFit/>
            </a:bodyPr>
            <a:lstStyle/>
            <a:p>
              <a:pPr algn="ctr" rtl="1">
                <a:lnSpc>
                  <a:spcPts val="1240"/>
                </a:lnSpc>
                <a:spcBef>
                  <a:spcPct val="0"/>
                </a:spcBef>
              </a:pPr>
              <a:r>
                <a:rPr lang="ar-EG" sz="2133" b="1" dirty="0">
                  <a:solidFill>
                    <a:prstClr val="black"/>
                  </a:solidFill>
                  <a:latin typeface="Microsoft Uighur" panose="02000000000000000000" pitchFamily="2" charset="-78"/>
                  <a:cs typeface="Microsoft Uighur" panose="02000000000000000000" pitchFamily="2" charset="-78"/>
                  <a:sym typeface="TS Qamus Bold"/>
                </a:rPr>
                <a:t>نشاط اعتيادي</a:t>
              </a:r>
              <a:r>
                <a:rPr lang="ar-MA" sz="2133" b="1" dirty="0">
                  <a:solidFill>
                    <a:prstClr val="black"/>
                  </a:solidFill>
                  <a:latin typeface="Microsoft Uighur" panose="02000000000000000000" pitchFamily="2" charset="-78"/>
                  <a:cs typeface="Microsoft Uighur" panose="02000000000000000000" pitchFamily="2" charset="-78"/>
                  <a:sym typeface="TS Qamus Bold"/>
                </a:rPr>
                <a:t>:</a:t>
              </a:r>
              <a:r>
                <a:rPr lang="ar-EG" sz="2133" b="1" dirty="0">
                  <a:solidFill>
                    <a:prstClr val="black"/>
                  </a:solidFill>
                  <a:latin typeface="Microsoft Uighur" panose="02000000000000000000" pitchFamily="2" charset="-78"/>
                  <a:cs typeface="Microsoft Uighur" panose="02000000000000000000" pitchFamily="2" charset="-78"/>
                  <a:sym typeface="IBM Plex Sans Arabic"/>
                </a:rPr>
                <a:t> مأسسة الس</a:t>
              </a:r>
              <a:r>
                <a:rPr lang="ar-MA" sz="2133" b="1" dirty="0">
                  <a:solidFill>
                    <a:prstClr val="black"/>
                  </a:solidFill>
                  <a:latin typeface="Microsoft Uighur" panose="02000000000000000000" pitchFamily="2" charset="-78"/>
                  <a:cs typeface="Microsoft Uighur" panose="02000000000000000000" pitchFamily="2" charset="-78"/>
                  <a:sym typeface="IBM Plex Sans Arabic"/>
                </a:rPr>
                <a:t>لوكات</a:t>
              </a:r>
              <a:endParaRPr lang="ar-EG" sz="1867" b="1" dirty="0">
                <a:solidFill>
                  <a:srgbClr val="000000"/>
                </a:solidFill>
                <a:latin typeface="Microsoft Uighur" panose="02000000000000000000" pitchFamily="2" charset="-78"/>
                <a:cs typeface="Microsoft Uighur" panose="02000000000000000000" pitchFamily="2" charset="-78"/>
                <a:sym typeface="IBM Plex Sans Arabic"/>
                <a:rtl/>
              </a:endParaRPr>
            </a:p>
            <a:p>
              <a:pPr algn="ctr" rtl="1">
                <a:lnSpc>
                  <a:spcPts val="1240"/>
                </a:lnSpc>
                <a:spcBef>
                  <a:spcPct val="0"/>
                </a:spcBef>
              </a:pPr>
              <a:endParaRPr lang="ar-EG" sz="1600" b="1" dirty="0">
                <a:solidFill>
                  <a:srgbClr val="000000"/>
                </a:solidFill>
                <a:latin typeface="Microsoft Uighur" panose="02000000000000000000" pitchFamily="2" charset="-78"/>
                <a:ea typeface="TS Qamus Bold"/>
                <a:cs typeface="Microsoft Uighur" panose="02000000000000000000" pitchFamily="2" charset="-78"/>
                <a:sym typeface="TS Qamus Bold"/>
                <a:rtl/>
              </a:endParaRPr>
            </a:p>
          </p:txBody>
        </p:sp>
        <p:sp>
          <p:nvSpPr>
            <p:cNvPr id="37" name="Freeform 24">
              <a:extLst>
                <a:ext uri="{FF2B5EF4-FFF2-40B4-BE49-F238E27FC236}">
                  <a16:creationId xmlns:a16="http://schemas.microsoft.com/office/drawing/2014/main" id="{1F20E6C0-17B0-8559-AA01-BABA49074A13}"/>
                </a:ext>
              </a:extLst>
            </p:cNvPr>
            <p:cNvSpPr/>
            <p:nvPr/>
          </p:nvSpPr>
          <p:spPr>
            <a:xfrm flipH="1">
              <a:off x="3370910" y="5262889"/>
              <a:ext cx="2719998" cy="719188"/>
            </a:xfrm>
            <a:custGeom>
              <a:avLst/>
              <a:gdLst/>
              <a:ahLst/>
              <a:cxnLst/>
              <a:rect l="l" t="t" r="r" b="b"/>
              <a:pathLst>
                <a:path w="2272557" h="687449">
                  <a:moveTo>
                    <a:pt x="0" y="0"/>
                  </a:moveTo>
                  <a:lnTo>
                    <a:pt x="2272558" y="0"/>
                  </a:lnTo>
                  <a:lnTo>
                    <a:pt x="2272558" y="687448"/>
                  </a:lnTo>
                  <a:lnTo>
                    <a:pt x="0" y="687448"/>
                  </a:lnTo>
                  <a:lnTo>
                    <a:pt x="0" y="0"/>
                  </a:lnTo>
                  <a:close/>
                </a:path>
              </a:pathLst>
            </a:custGeom>
            <a:blipFill>
              <a:blip>
                <a:extLst>
                  <a:ext uri="{96DAC541-7B7A-43D3-8B79-37D633B846F1}">
                    <asvg:svgBlip xmlns:asvg="http://schemas.microsoft.com/office/drawing/2016/SVG/main" r:embed="rId7"/>
                  </a:ext>
                </a:extLst>
              </a:blip>
              <a:stretch>
                <a:fillRect/>
              </a:stretch>
            </a:blipFill>
          </p:spPr>
          <p:txBody>
            <a:bodyPr/>
            <a:lstStyle/>
            <a:p>
              <a:pPr algn="r" defTabSz="609630" rtl="1"/>
              <a:endParaRPr lang="fr-FR" sz="1600" b="1">
                <a:latin typeface="Microsoft Uighur" panose="02000000000000000000" pitchFamily="2" charset="-78"/>
                <a:cs typeface="Microsoft Uighur" panose="02000000000000000000" pitchFamily="2" charset="-78"/>
              </a:endParaRPr>
            </a:p>
          </p:txBody>
        </p:sp>
        <p:sp>
          <p:nvSpPr>
            <p:cNvPr id="38" name="Freeform 24">
              <a:extLst>
                <a:ext uri="{FF2B5EF4-FFF2-40B4-BE49-F238E27FC236}">
                  <a16:creationId xmlns:a16="http://schemas.microsoft.com/office/drawing/2014/main" id="{FF3C1AF6-FCFF-815A-8FA7-9406C99AC46D}"/>
                </a:ext>
              </a:extLst>
            </p:cNvPr>
            <p:cNvSpPr/>
            <p:nvPr/>
          </p:nvSpPr>
          <p:spPr>
            <a:xfrm>
              <a:off x="6148435" y="5256031"/>
              <a:ext cx="2885926" cy="761103"/>
            </a:xfrm>
            <a:custGeom>
              <a:avLst/>
              <a:gdLst/>
              <a:ahLst/>
              <a:cxnLst/>
              <a:rect l="l" t="t" r="r" b="b"/>
              <a:pathLst>
                <a:path w="2272557" h="687449">
                  <a:moveTo>
                    <a:pt x="0" y="0"/>
                  </a:moveTo>
                  <a:lnTo>
                    <a:pt x="2272558" y="0"/>
                  </a:lnTo>
                  <a:lnTo>
                    <a:pt x="2272558" y="687448"/>
                  </a:lnTo>
                  <a:lnTo>
                    <a:pt x="0" y="687448"/>
                  </a:lnTo>
                  <a:lnTo>
                    <a:pt x="0" y="0"/>
                  </a:lnTo>
                  <a:close/>
                </a:path>
              </a:pathLst>
            </a:custGeom>
            <a:blipFill>
              <a:blip>
                <a:extLst>
                  <a:ext uri="{96DAC541-7B7A-43D3-8B79-37D633B846F1}">
                    <asvg:svgBlip xmlns:asvg="http://schemas.microsoft.com/office/drawing/2016/SVG/main" r:embed="rId7"/>
                  </a:ext>
                </a:extLst>
              </a:blip>
              <a:stretch>
                <a:fillRect/>
              </a:stretch>
            </a:blipFill>
          </p:spPr>
          <p:txBody>
            <a:bodyPr/>
            <a:lstStyle/>
            <a:p>
              <a:pPr algn="r" defTabSz="609630" rtl="1"/>
              <a:endParaRPr lang="fr-FR" sz="1600" b="1">
                <a:latin typeface="Microsoft Uighur" panose="02000000000000000000" pitchFamily="2" charset="-78"/>
                <a:cs typeface="Microsoft Uighur" panose="02000000000000000000" pitchFamily="2" charset="-78"/>
              </a:endParaRPr>
            </a:p>
          </p:txBody>
        </p:sp>
        <p:sp>
          <p:nvSpPr>
            <p:cNvPr id="39" name="TextBox 23">
              <a:extLst>
                <a:ext uri="{FF2B5EF4-FFF2-40B4-BE49-F238E27FC236}">
                  <a16:creationId xmlns:a16="http://schemas.microsoft.com/office/drawing/2014/main" id="{5B643997-7CF9-8450-F450-B137E0C8193F}"/>
                </a:ext>
              </a:extLst>
            </p:cNvPr>
            <p:cNvSpPr txBox="1"/>
            <p:nvPr/>
          </p:nvSpPr>
          <p:spPr>
            <a:xfrm>
              <a:off x="6698963" y="5600664"/>
              <a:ext cx="2334963" cy="170670"/>
            </a:xfrm>
            <a:prstGeom prst="rect">
              <a:avLst/>
            </a:prstGeom>
          </p:spPr>
          <p:txBody>
            <a:bodyPr wrap="square" lIns="0" tIns="0" rIns="0" bIns="0" rtlCol="0" anchor="t">
              <a:spAutoFit/>
            </a:bodyPr>
            <a:lstStyle/>
            <a:p>
              <a:pPr algn="ctr" rtl="1">
                <a:lnSpc>
                  <a:spcPts val="1240"/>
                </a:lnSpc>
                <a:spcBef>
                  <a:spcPct val="0"/>
                </a:spcBef>
              </a:pPr>
              <a:r>
                <a:rPr lang="ar-MA" sz="2133" b="1" dirty="0">
                  <a:solidFill>
                    <a:prstClr val="black"/>
                  </a:solidFill>
                  <a:latin typeface="Microsoft Uighur" panose="02000000000000000000" pitchFamily="2" charset="-78"/>
                  <a:cs typeface="Microsoft Uighur" panose="02000000000000000000" pitchFamily="2" charset="-78"/>
                  <a:sym typeface="TS Qamus Bold"/>
                </a:rPr>
                <a:t>لعبة رمي الكرة</a:t>
              </a:r>
              <a:endParaRPr lang="ar-EG" sz="1867" b="1" dirty="0">
                <a:solidFill>
                  <a:srgbClr val="000000"/>
                </a:solidFill>
                <a:latin typeface="Microsoft Uighur" panose="02000000000000000000" pitchFamily="2" charset="-78"/>
                <a:cs typeface="Microsoft Uighur" panose="02000000000000000000" pitchFamily="2" charset="-78"/>
                <a:sym typeface="TS Qamus Bold"/>
                <a:rtl/>
              </a:endParaRPr>
            </a:p>
          </p:txBody>
        </p:sp>
        <p:sp>
          <p:nvSpPr>
            <p:cNvPr id="40" name="TextBox 23">
              <a:extLst>
                <a:ext uri="{FF2B5EF4-FFF2-40B4-BE49-F238E27FC236}">
                  <a16:creationId xmlns:a16="http://schemas.microsoft.com/office/drawing/2014/main" id="{273D85D0-54FB-96A7-4F7A-3A5449D028F4}"/>
                </a:ext>
              </a:extLst>
            </p:cNvPr>
            <p:cNvSpPr txBox="1"/>
            <p:nvPr/>
          </p:nvSpPr>
          <p:spPr>
            <a:xfrm>
              <a:off x="3347657" y="5545960"/>
              <a:ext cx="2334963" cy="170670"/>
            </a:xfrm>
            <a:prstGeom prst="rect">
              <a:avLst/>
            </a:prstGeom>
          </p:spPr>
          <p:txBody>
            <a:bodyPr wrap="square" lIns="0" tIns="0" rIns="0" bIns="0" rtlCol="0" anchor="t">
              <a:spAutoFit/>
            </a:bodyPr>
            <a:lstStyle/>
            <a:p>
              <a:pPr algn="ctr" rtl="1">
                <a:lnSpc>
                  <a:spcPts val="1240"/>
                </a:lnSpc>
                <a:spcBef>
                  <a:spcPct val="0"/>
                </a:spcBef>
              </a:pPr>
              <a:r>
                <a:rPr lang="ar-MA" sz="2133" b="1" dirty="0">
                  <a:solidFill>
                    <a:prstClr val="black"/>
                  </a:solidFill>
                  <a:latin typeface="Microsoft Uighur" panose="02000000000000000000" pitchFamily="2" charset="-78"/>
                  <a:cs typeface="Microsoft Uighur" panose="02000000000000000000" pitchFamily="2" charset="-78"/>
                  <a:sym typeface="TS Qamus Bold"/>
                </a:rPr>
                <a:t>تبصر الحصة / الواجبات المنزلية</a:t>
              </a:r>
              <a:endParaRPr lang="ar-EG" sz="2133" b="1" dirty="0">
                <a:solidFill>
                  <a:prstClr val="black"/>
                </a:solidFill>
                <a:latin typeface="Microsoft Uighur" panose="02000000000000000000" pitchFamily="2" charset="-78"/>
                <a:cs typeface="Microsoft Uighur" panose="02000000000000000000" pitchFamily="2" charset="-78"/>
                <a:sym typeface="TS Qamus Bold"/>
              </a:endParaRPr>
            </a:p>
          </p:txBody>
        </p:sp>
        <p:grpSp>
          <p:nvGrpSpPr>
            <p:cNvPr id="41" name="Groupe 40">
              <a:extLst>
                <a:ext uri="{FF2B5EF4-FFF2-40B4-BE49-F238E27FC236}">
                  <a16:creationId xmlns:a16="http://schemas.microsoft.com/office/drawing/2014/main" id="{80A99917-0350-4A5B-724E-51FC19664D8F}"/>
                </a:ext>
              </a:extLst>
            </p:cNvPr>
            <p:cNvGrpSpPr/>
            <p:nvPr/>
          </p:nvGrpSpPr>
          <p:grpSpPr>
            <a:xfrm>
              <a:off x="3423241" y="3397698"/>
              <a:ext cx="2394541" cy="2178731"/>
              <a:chOff x="1028700" y="2772630"/>
              <a:chExt cx="4443625" cy="6177274"/>
            </a:xfrm>
          </p:grpSpPr>
          <p:grpSp>
            <p:nvGrpSpPr>
              <p:cNvPr id="53" name="Group 9">
                <a:extLst>
                  <a:ext uri="{FF2B5EF4-FFF2-40B4-BE49-F238E27FC236}">
                    <a16:creationId xmlns:a16="http://schemas.microsoft.com/office/drawing/2014/main" id="{3539F4A4-4CFC-86F6-A54B-6D229DD25FC0}"/>
                  </a:ext>
                </a:extLst>
              </p:cNvPr>
              <p:cNvGrpSpPr/>
              <p:nvPr/>
            </p:nvGrpSpPr>
            <p:grpSpPr>
              <a:xfrm>
                <a:off x="1028700" y="3312642"/>
                <a:ext cx="4443625" cy="5637262"/>
                <a:chOff x="0" y="0"/>
                <a:chExt cx="1170337" cy="1484711"/>
              </a:xfrm>
            </p:grpSpPr>
            <p:sp>
              <p:nvSpPr>
                <p:cNvPr id="57" name="Freeform 10">
                  <a:extLst>
                    <a:ext uri="{FF2B5EF4-FFF2-40B4-BE49-F238E27FC236}">
                      <a16:creationId xmlns:a16="http://schemas.microsoft.com/office/drawing/2014/main" id="{370745FC-B473-BD94-B3DB-F80D0431F1A5}"/>
                    </a:ext>
                  </a:extLst>
                </p:cNvPr>
                <p:cNvSpPr/>
                <p:nvPr/>
              </p:nvSpPr>
              <p:spPr>
                <a:xfrm>
                  <a:off x="0" y="0"/>
                  <a:ext cx="1170337" cy="737183"/>
                </a:xfrm>
                <a:custGeom>
                  <a:avLst/>
                  <a:gdLst/>
                  <a:ahLst/>
                  <a:cxnLst/>
                  <a:rect l="l" t="t" r="r" b="b"/>
                  <a:pathLst>
                    <a:path w="1170337" h="1484711">
                      <a:moveTo>
                        <a:pt x="0" y="0"/>
                      </a:moveTo>
                      <a:lnTo>
                        <a:pt x="1170337" y="0"/>
                      </a:lnTo>
                      <a:lnTo>
                        <a:pt x="1170337" y="1484711"/>
                      </a:lnTo>
                      <a:lnTo>
                        <a:pt x="0" y="1484711"/>
                      </a:lnTo>
                      <a:close/>
                    </a:path>
                  </a:pathLst>
                </a:custGeom>
                <a:solidFill>
                  <a:srgbClr val="E8A22A">
                    <a:alpha val="19608"/>
                  </a:srgbClr>
                </a:solidFill>
              </p:spPr>
              <p:txBody>
                <a:bodyPr/>
                <a:lstStyle/>
                <a:p>
                  <a:pPr algn="r" defTabSz="609630" rtl="1"/>
                  <a:endParaRPr lang="fr-FR" sz="1600"/>
                </a:p>
              </p:txBody>
            </p:sp>
            <p:sp>
              <p:nvSpPr>
                <p:cNvPr id="58" name="TextBox 11">
                  <a:extLst>
                    <a:ext uri="{FF2B5EF4-FFF2-40B4-BE49-F238E27FC236}">
                      <a16:creationId xmlns:a16="http://schemas.microsoft.com/office/drawing/2014/main" id="{971D18E0-7F21-D7BF-94AE-37E36AF75444}"/>
                    </a:ext>
                  </a:extLst>
                </p:cNvPr>
                <p:cNvSpPr txBox="1"/>
                <p:nvPr/>
              </p:nvSpPr>
              <p:spPr>
                <a:xfrm>
                  <a:off x="0" y="0"/>
                  <a:ext cx="1170337" cy="1484711"/>
                </a:xfrm>
                <a:prstGeom prst="rect">
                  <a:avLst/>
                </a:prstGeom>
              </p:spPr>
              <p:txBody>
                <a:bodyPr lIns="33867" tIns="33867" rIns="33867" bIns="33867" rtlCol="0" anchor="ctr"/>
                <a:lstStyle/>
                <a:p>
                  <a:pPr algn="ctr">
                    <a:lnSpc>
                      <a:spcPts val="1440"/>
                    </a:lnSpc>
                  </a:pPr>
                  <a:endParaRPr sz="1600"/>
                </a:p>
              </p:txBody>
            </p:sp>
          </p:grpSp>
          <p:grpSp>
            <p:nvGrpSpPr>
              <p:cNvPr id="54" name="Group 15">
                <a:extLst>
                  <a:ext uri="{FF2B5EF4-FFF2-40B4-BE49-F238E27FC236}">
                    <a16:creationId xmlns:a16="http://schemas.microsoft.com/office/drawing/2014/main" id="{707B5865-A9AB-F675-5A28-381F56AE2778}"/>
                  </a:ext>
                </a:extLst>
              </p:cNvPr>
              <p:cNvGrpSpPr/>
              <p:nvPr/>
            </p:nvGrpSpPr>
            <p:grpSpPr>
              <a:xfrm>
                <a:off x="1028700" y="2772630"/>
                <a:ext cx="4443625" cy="540012"/>
                <a:chOff x="0" y="0"/>
                <a:chExt cx="1170337" cy="142225"/>
              </a:xfrm>
            </p:grpSpPr>
            <p:sp>
              <p:nvSpPr>
                <p:cNvPr id="55" name="Freeform 16">
                  <a:extLst>
                    <a:ext uri="{FF2B5EF4-FFF2-40B4-BE49-F238E27FC236}">
                      <a16:creationId xmlns:a16="http://schemas.microsoft.com/office/drawing/2014/main" id="{6AA74C33-B946-E8D9-0EF2-85121DE51353}"/>
                    </a:ext>
                  </a:extLst>
                </p:cNvPr>
                <p:cNvSpPr/>
                <p:nvPr/>
              </p:nvSpPr>
              <p:spPr>
                <a:xfrm>
                  <a:off x="0" y="0"/>
                  <a:ext cx="1170337" cy="142225"/>
                </a:xfrm>
                <a:custGeom>
                  <a:avLst/>
                  <a:gdLst/>
                  <a:ahLst/>
                  <a:cxnLst/>
                  <a:rect l="l" t="t" r="r" b="b"/>
                  <a:pathLst>
                    <a:path w="1170337" h="142225">
                      <a:moveTo>
                        <a:pt x="0" y="0"/>
                      </a:moveTo>
                      <a:lnTo>
                        <a:pt x="1170337" y="0"/>
                      </a:lnTo>
                      <a:lnTo>
                        <a:pt x="1170337" y="142225"/>
                      </a:lnTo>
                      <a:lnTo>
                        <a:pt x="0" y="142225"/>
                      </a:lnTo>
                      <a:close/>
                    </a:path>
                  </a:pathLst>
                </a:custGeom>
                <a:solidFill>
                  <a:srgbClr val="E9C709"/>
                </a:solidFill>
              </p:spPr>
              <p:txBody>
                <a:bodyPr/>
                <a:lstStyle/>
                <a:p>
                  <a:endParaRPr lang="fr-FR" sz="1600" dirty="0"/>
                </a:p>
              </p:txBody>
            </p:sp>
            <p:sp>
              <p:nvSpPr>
                <p:cNvPr id="56" name="TextBox 17">
                  <a:extLst>
                    <a:ext uri="{FF2B5EF4-FFF2-40B4-BE49-F238E27FC236}">
                      <a16:creationId xmlns:a16="http://schemas.microsoft.com/office/drawing/2014/main" id="{831716EB-4177-7BBB-6E92-B1D960124D50}"/>
                    </a:ext>
                  </a:extLst>
                </p:cNvPr>
                <p:cNvSpPr txBox="1"/>
                <p:nvPr/>
              </p:nvSpPr>
              <p:spPr>
                <a:xfrm>
                  <a:off x="0" y="0"/>
                  <a:ext cx="1170337" cy="142225"/>
                </a:xfrm>
                <a:prstGeom prst="rect">
                  <a:avLst/>
                </a:prstGeom>
              </p:spPr>
              <p:txBody>
                <a:bodyPr lIns="33867" tIns="33867" rIns="33867" bIns="33867" rtlCol="0" anchor="ctr"/>
                <a:lstStyle/>
                <a:p>
                  <a:pPr algn="ctr" defTabSz="609630" rtl="1">
                    <a:lnSpc>
                      <a:spcPts val="1440"/>
                    </a:lnSpc>
                  </a:pPr>
                  <a:endParaRPr sz="1600"/>
                </a:p>
              </p:txBody>
            </p:sp>
          </p:grpSp>
        </p:grpSp>
        <p:grpSp>
          <p:nvGrpSpPr>
            <p:cNvPr id="42" name="Groupe 41">
              <a:extLst>
                <a:ext uri="{FF2B5EF4-FFF2-40B4-BE49-F238E27FC236}">
                  <a16:creationId xmlns:a16="http://schemas.microsoft.com/office/drawing/2014/main" id="{68E9E6C9-011B-7029-E952-E42BF983AE0E}"/>
                </a:ext>
              </a:extLst>
            </p:cNvPr>
            <p:cNvGrpSpPr/>
            <p:nvPr/>
          </p:nvGrpSpPr>
          <p:grpSpPr>
            <a:xfrm>
              <a:off x="6568718" y="3397220"/>
              <a:ext cx="2465646" cy="1562814"/>
              <a:chOff x="12815675" y="2645188"/>
              <a:chExt cx="4443625" cy="6304716"/>
            </a:xfrm>
          </p:grpSpPr>
          <p:grpSp>
            <p:nvGrpSpPr>
              <p:cNvPr id="47" name="Group 12">
                <a:extLst>
                  <a:ext uri="{FF2B5EF4-FFF2-40B4-BE49-F238E27FC236}">
                    <a16:creationId xmlns:a16="http://schemas.microsoft.com/office/drawing/2014/main" id="{DAEA11D2-052C-04D4-86C7-6AA195E1C9EB}"/>
                  </a:ext>
                </a:extLst>
              </p:cNvPr>
              <p:cNvGrpSpPr/>
              <p:nvPr/>
            </p:nvGrpSpPr>
            <p:grpSpPr>
              <a:xfrm>
                <a:off x="12815675" y="3312642"/>
                <a:ext cx="4443625" cy="5637262"/>
                <a:chOff x="0" y="0"/>
                <a:chExt cx="1170337" cy="1484711"/>
              </a:xfrm>
            </p:grpSpPr>
            <p:sp>
              <p:nvSpPr>
                <p:cNvPr id="51" name="Freeform 13">
                  <a:extLst>
                    <a:ext uri="{FF2B5EF4-FFF2-40B4-BE49-F238E27FC236}">
                      <a16:creationId xmlns:a16="http://schemas.microsoft.com/office/drawing/2014/main" id="{514F994A-09CC-F1D6-7F24-2C7EDD6A65F7}"/>
                    </a:ext>
                  </a:extLst>
                </p:cNvPr>
                <p:cNvSpPr/>
                <p:nvPr/>
              </p:nvSpPr>
              <p:spPr>
                <a:xfrm>
                  <a:off x="0" y="0"/>
                  <a:ext cx="1170337" cy="1034679"/>
                </a:xfrm>
                <a:custGeom>
                  <a:avLst/>
                  <a:gdLst/>
                  <a:ahLst/>
                  <a:cxnLst/>
                  <a:rect l="l" t="t" r="r" b="b"/>
                  <a:pathLst>
                    <a:path w="1170337" h="1484711">
                      <a:moveTo>
                        <a:pt x="0" y="0"/>
                      </a:moveTo>
                      <a:lnTo>
                        <a:pt x="1170337" y="0"/>
                      </a:lnTo>
                      <a:lnTo>
                        <a:pt x="1170337" y="1484711"/>
                      </a:lnTo>
                      <a:lnTo>
                        <a:pt x="0" y="1484711"/>
                      </a:lnTo>
                      <a:close/>
                    </a:path>
                  </a:pathLst>
                </a:custGeom>
                <a:solidFill>
                  <a:srgbClr val="116176">
                    <a:alpha val="19608"/>
                  </a:srgbClr>
                </a:solidFill>
              </p:spPr>
              <p:txBody>
                <a:bodyPr/>
                <a:lstStyle/>
                <a:p>
                  <a:pPr algn="r" defTabSz="609630" rtl="1"/>
                  <a:endParaRPr lang="fr-FR" sz="1600" dirty="0"/>
                </a:p>
              </p:txBody>
            </p:sp>
            <p:sp>
              <p:nvSpPr>
                <p:cNvPr id="52" name="TextBox 14">
                  <a:extLst>
                    <a:ext uri="{FF2B5EF4-FFF2-40B4-BE49-F238E27FC236}">
                      <a16:creationId xmlns:a16="http://schemas.microsoft.com/office/drawing/2014/main" id="{DB29150F-140E-300F-711C-513201B90E91}"/>
                    </a:ext>
                  </a:extLst>
                </p:cNvPr>
                <p:cNvSpPr txBox="1"/>
                <p:nvPr/>
              </p:nvSpPr>
              <p:spPr>
                <a:xfrm>
                  <a:off x="0" y="0"/>
                  <a:ext cx="1170337" cy="1484711"/>
                </a:xfrm>
                <a:prstGeom prst="rect">
                  <a:avLst/>
                </a:prstGeom>
              </p:spPr>
              <p:txBody>
                <a:bodyPr lIns="33867" tIns="33867" rIns="33867" bIns="33867" rtlCol="0" anchor="ctr"/>
                <a:lstStyle/>
                <a:p>
                  <a:pPr algn="ctr">
                    <a:lnSpc>
                      <a:spcPts val="1440"/>
                    </a:lnSpc>
                  </a:pPr>
                  <a:endParaRPr sz="1600"/>
                </a:p>
              </p:txBody>
            </p:sp>
          </p:grpSp>
          <p:grpSp>
            <p:nvGrpSpPr>
              <p:cNvPr id="48" name="Group 18">
                <a:extLst>
                  <a:ext uri="{FF2B5EF4-FFF2-40B4-BE49-F238E27FC236}">
                    <a16:creationId xmlns:a16="http://schemas.microsoft.com/office/drawing/2014/main" id="{3E1C6759-7C99-A39A-8FFC-39939BDB1F31}"/>
                  </a:ext>
                </a:extLst>
              </p:cNvPr>
              <p:cNvGrpSpPr/>
              <p:nvPr/>
            </p:nvGrpSpPr>
            <p:grpSpPr>
              <a:xfrm>
                <a:off x="12815675" y="2645188"/>
                <a:ext cx="4443625" cy="667454"/>
                <a:chOff x="0" y="-33565"/>
                <a:chExt cx="1170337" cy="175790"/>
              </a:xfrm>
            </p:grpSpPr>
            <p:sp>
              <p:nvSpPr>
                <p:cNvPr id="49" name="Freeform 19">
                  <a:extLst>
                    <a:ext uri="{FF2B5EF4-FFF2-40B4-BE49-F238E27FC236}">
                      <a16:creationId xmlns:a16="http://schemas.microsoft.com/office/drawing/2014/main" id="{918213DD-DFBC-C598-482A-20DC4542C24A}"/>
                    </a:ext>
                  </a:extLst>
                </p:cNvPr>
                <p:cNvSpPr/>
                <p:nvPr/>
              </p:nvSpPr>
              <p:spPr>
                <a:xfrm>
                  <a:off x="0" y="-33565"/>
                  <a:ext cx="1170337" cy="175790"/>
                </a:xfrm>
                <a:custGeom>
                  <a:avLst/>
                  <a:gdLst/>
                  <a:ahLst/>
                  <a:cxnLst/>
                  <a:rect l="l" t="t" r="r" b="b"/>
                  <a:pathLst>
                    <a:path w="1170337" h="142225">
                      <a:moveTo>
                        <a:pt x="0" y="0"/>
                      </a:moveTo>
                      <a:lnTo>
                        <a:pt x="1170337" y="0"/>
                      </a:lnTo>
                      <a:lnTo>
                        <a:pt x="1170337" y="142225"/>
                      </a:lnTo>
                      <a:lnTo>
                        <a:pt x="0" y="142225"/>
                      </a:lnTo>
                      <a:close/>
                    </a:path>
                  </a:pathLst>
                </a:custGeom>
                <a:solidFill>
                  <a:srgbClr val="2C3C6A"/>
                </a:solidFill>
              </p:spPr>
              <p:txBody>
                <a:bodyPr/>
                <a:lstStyle/>
                <a:p>
                  <a:endParaRPr lang="fr-FR" sz="1600" dirty="0"/>
                </a:p>
              </p:txBody>
            </p:sp>
            <p:sp>
              <p:nvSpPr>
                <p:cNvPr id="50" name="TextBox 20">
                  <a:extLst>
                    <a:ext uri="{FF2B5EF4-FFF2-40B4-BE49-F238E27FC236}">
                      <a16:creationId xmlns:a16="http://schemas.microsoft.com/office/drawing/2014/main" id="{FD774DB3-8026-3185-58F3-55C1475B19AE}"/>
                    </a:ext>
                  </a:extLst>
                </p:cNvPr>
                <p:cNvSpPr txBox="1"/>
                <p:nvPr/>
              </p:nvSpPr>
              <p:spPr>
                <a:xfrm>
                  <a:off x="0" y="0"/>
                  <a:ext cx="1170337" cy="142225"/>
                </a:xfrm>
                <a:prstGeom prst="rect">
                  <a:avLst/>
                </a:prstGeom>
              </p:spPr>
              <p:txBody>
                <a:bodyPr lIns="33867" tIns="33867" rIns="33867" bIns="33867" rtlCol="0" anchor="ctr"/>
                <a:lstStyle/>
                <a:p>
                  <a:pPr algn="ctr">
                    <a:lnSpc>
                      <a:spcPts val="1440"/>
                    </a:lnSpc>
                  </a:pPr>
                  <a:endParaRPr sz="1600"/>
                </a:p>
              </p:txBody>
            </p:sp>
          </p:grpSp>
        </p:grpSp>
        <p:sp>
          <p:nvSpPr>
            <p:cNvPr id="43" name="TextBox 20">
              <a:extLst>
                <a:ext uri="{FF2B5EF4-FFF2-40B4-BE49-F238E27FC236}">
                  <a16:creationId xmlns:a16="http://schemas.microsoft.com/office/drawing/2014/main" id="{7902143D-7B1E-4154-10DC-2D29C02A0FFF}"/>
                </a:ext>
              </a:extLst>
            </p:cNvPr>
            <p:cNvSpPr txBox="1"/>
            <p:nvPr/>
          </p:nvSpPr>
          <p:spPr>
            <a:xfrm>
              <a:off x="3341488" y="3737624"/>
              <a:ext cx="2558047" cy="212242"/>
            </a:xfrm>
            <a:prstGeom prst="rect">
              <a:avLst/>
            </a:prstGeom>
          </p:spPr>
          <p:txBody>
            <a:bodyPr lIns="0" tIns="0" rIns="0" bIns="0" rtlCol="0" anchor="t">
              <a:spAutoFit/>
            </a:bodyPr>
            <a:lstStyle/>
            <a:p>
              <a:pPr algn="ctr" rtl="1">
                <a:lnSpc>
                  <a:spcPts val="1653"/>
                </a:lnSpc>
                <a:spcBef>
                  <a:spcPct val="0"/>
                </a:spcBef>
              </a:pPr>
              <a:r>
                <a:rPr lang="ar-EG" sz="2133" b="1" dirty="0">
                  <a:solidFill>
                    <a:prstClr val="black"/>
                  </a:solidFill>
                  <a:latin typeface="Microsoft Uighur" panose="02000000000000000000" pitchFamily="2" charset="-78"/>
                  <a:cs typeface="Microsoft Uighur" panose="02000000000000000000" pitchFamily="2" charset="-78"/>
                  <a:sym typeface="TS Qamus Bold"/>
                </a:rPr>
                <a:t>مجال العمليات</a:t>
              </a:r>
              <a:r>
                <a:rPr lang="ar-MA" sz="2133" b="1" dirty="0">
                  <a:solidFill>
                    <a:prstClr val="black"/>
                  </a:solidFill>
                  <a:latin typeface="Microsoft Uighur" panose="02000000000000000000" pitchFamily="2" charset="-78"/>
                  <a:cs typeface="Microsoft Uighur" panose="02000000000000000000" pitchFamily="2" charset="-78"/>
                  <a:sym typeface="TS Qamus Bold"/>
                </a:rPr>
                <a:t> وحل المسائل</a:t>
              </a:r>
              <a:endParaRPr lang="ar-EG" sz="2133" b="1" dirty="0">
                <a:solidFill>
                  <a:prstClr val="black"/>
                </a:solidFill>
                <a:latin typeface="Microsoft Uighur" panose="02000000000000000000" pitchFamily="2" charset="-78"/>
                <a:cs typeface="Microsoft Uighur" panose="02000000000000000000" pitchFamily="2" charset="-78"/>
                <a:sym typeface="TS Qamus Bold"/>
              </a:endParaRPr>
            </a:p>
          </p:txBody>
        </p:sp>
        <p:sp>
          <p:nvSpPr>
            <p:cNvPr id="44" name="TextBox 19">
              <a:extLst>
                <a:ext uri="{FF2B5EF4-FFF2-40B4-BE49-F238E27FC236}">
                  <a16:creationId xmlns:a16="http://schemas.microsoft.com/office/drawing/2014/main" id="{EC82BD21-4647-C4D3-4C62-1DC68A12ED8D}"/>
                </a:ext>
              </a:extLst>
            </p:cNvPr>
            <p:cNvSpPr txBox="1"/>
            <p:nvPr/>
          </p:nvSpPr>
          <p:spPr>
            <a:xfrm>
              <a:off x="6520527" y="3698833"/>
              <a:ext cx="2558047" cy="230035"/>
            </a:xfrm>
            <a:prstGeom prst="rect">
              <a:avLst/>
            </a:prstGeom>
          </p:spPr>
          <p:txBody>
            <a:bodyPr lIns="0" tIns="0" rIns="0" bIns="0" rtlCol="0" anchor="t">
              <a:spAutoFit/>
            </a:bodyPr>
            <a:lstStyle/>
            <a:p>
              <a:pPr algn="ctr" rtl="1">
                <a:lnSpc>
                  <a:spcPts val="1653"/>
                </a:lnSpc>
                <a:spcBef>
                  <a:spcPct val="0"/>
                </a:spcBef>
              </a:pPr>
              <a:r>
                <a:rPr lang="ar-EG" sz="2400" b="1" dirty="0">
                  <a:solidFill>
                    <a:prstClr val="black"/>
                  </a:solidFill>
                  <a:latin typeface="Microsoft Uighur" panose="02000000000000000000" pitchFamily="2" charset="-78"/>
                  <a:cs typeface="Microsoft Uighur" panose="02000000000000000000" pitchFamily="2" charset="-78"/>
                  <a:sym typeface="TS Qamus Bold"/>
                </a:rPr>
                <a:t>مجال</a:t>
              </a:r>
              <a:r>
                <a:rPr lang="ar-EG" sz="2667" b="1" dirty="0">
                  <a:solidFill>
                    <a:prstClr val="black"/>
                  </a:solidFill>
                  <a:latin typeface="Microsoft Uighur" panose="02000000000000000000" pitchFamily="2" charset="-78"/>
                  <a:cs typeface="Microsoft Uighur" panose="02000000000000000000" pitchFamily="2" charset="-78"/>
                  <a:sym typeface="TS Qamus Bold"/>
                </a:rPr>
                <a:t> الأعداد</a:t>
              </a:r>
            </a:p>
          </p:txBody>
        </p:sp>
        <p:sp>
          <p:nvSpPr>
            <p:cNvPr id="45" name="Freeform 12">
              <a:extLst>
                <a:ext uri="{FF2B5EF4-FFF2-40B4-BE49-F238E27FC236}">
                  <a16:creationId xmlns:a16="http://schemas.microsoft.com/office/drawing/2014/main" id="{9E5BD61C-C3D0-4203-CE9D-473AEC92E260}"/>
                </a:ext>
              </a:extLst>
            </p:cNvPr>
            <p:cNvSpPr/>
            <p:nvPr/>
          </p:nvSpPr>
          <p:spPr>
            <a:xfrm>
              <a:off x="4876300" y="2722171"/>
              <a:ext cx="2624279" cy="644042"/>
            </a:xfrm>
            <a:custGeom>
              <a:avLst/>
              <a:gdLst/>
              <a:ahLst/>
              <a:cxnLst/>
              <a:rect l="l" t="t" r="r" b="b"/>
              <a:pathLst>
                <a:path w="3936419" h="966063">
                  <a:moveTo>
                    <a:pt x="0" y="0"/>
                  </a:moveTo>
                  <a:lnTo>
                    <a:pt x="3936420" y="0"/>
                  </a:lnTo>
                  <a:lnTo>
                    <a:pt x="3936420" y="966063"/>
                  </a:lnTo>
                  <a:lnTo>
                    <a:pt x="0" y="966063"/>
                  </a:lnTo>
                  <a:lnTo>
                    <a:pt x="0" y="0"/>
                  </a:lnTo>
                  <a:close/>
                </a:path>
              </a:pathLst>
            </a:custGeom>
            <a:blipFill>
              <a:blip>
                <a:extLst>
                  <a:ext uri="{96DAC541-7B7A-43D3-8B79-37D633B846F1}">
                    <asvg:svgBlip xmlns:asvg="http://schemas.microsoft.com/office/drawing/2016/SVG/main" r:embed="rId8"/>
                  </a:ext>
                </a:extLst>
              </a:blip>
              <a:stretch>
                <a:fillRect/>
              </a:stretch>
            </a:blipFill>
          </p:spPr>
          <p:txBody>
            <a:bodyPr/>
            <a:lstStyle/>
            <a:p>
              <a:pPr defTabSz="406440"/>
              <a:endParaRPr lang="fr-FR" sz="1600" b="1">
                <a:latin typeface="Microsoft Uighur" panose="02000000000000000000" pitchFamily="2" charset="-78"/>
                <a:cs typeface="Microsoft Uighur" panose="02000000000000000000" pitchFamily="2" charset="-78"/>
              </a:endParaRPr>
            </a:p>
          </p:txBody>
        </p:sp>
        <p:sp>
          <p:nvSpPr>
            <p:cNvPr id="46" name="TextBox 17">
              <a:extLst>
                <a:ext uri="{FF2B5EF4-FFF2-40B4-BE49-F238E27FC236}">
                  <a16:creationId xmlns:a16="http://schemas.microsoft.com/office/drawing/2014/main" id="{B04AD4D3-342D-7C08-2630-B55FBC92DC23}"/>
                </a:ext>
              </a:extLst>
            </p:cNvPr>
            <p:cNvSpPr txBox="1"/>
            <p:nvPr/>
          </p:nvSpPr>
          <p:spPr>
            <a:xfrm>
              <a:off x="5168506" y="2940363"/>
              <a:ext cx="2016450" cy="230035"/>
            </a:xfrm>
            <a:prstGeom prst="rect">
              <a:avLst/>
            </a:prstGeom>
          </p:spPr>
          <p:txBody>
            <a:bodyPr wrap="square" lIns="0" tIns="0" rIns="0" bIns="0" rtlCol="0" anchor="t">
              <a:spAutoFit/>
            </a:bodyPr>
            <a:lstStyle/>
            <a:p>
              <a:pPr algn="ctr" rtl="1">
                <a:lnSpc>
                  <a:spcPts val="1653"/>
                </a:lnSpc>
                <a:spcBef>
                  <a:spcPct val="0"/>
                </a:spcBef>
              </a:pPr>
              <a:r>
                <a:rPr lang="ar-SA" sz="2667" b="1" dirty="0">
                  <a:solidFill>
                    <a:prstClr val="black"/>
                  </a:solidFill>
                  <a:latin typeface="Microsoft Uighur" panose="02000000000000000000" pitchFamily="2" charset="-78"/>
                  <a:cs typeface="Microsoft Uighur" panose="02000000000000000000" pitchFamily="2" charset="-78"/>
                  <a:sym typeface="TS Qamus Bold"/>
                </a:rPr>
                <a:t>النشاط الرئيسي</a:t>
              </a:r>
              <a:endParaRPr lang="ar-EG" sz="2667" b="1" dirty="0">
                <a:solidFill>
                  <a:prstClr val="black"/>
                </a:solidFill>
                <a:latin typeface="Microsoft Uighur" panose="02000000000000000000" pitchFamily="2" charset="-78"/>
                <a:cs typeface="Microsoft Uighur" panose="02000000000000000000" pitchFamily="2" charset="-78"/>
                <a:sym typeface="TS Qamus Bold"/>
              </a:endParaRPr>
            </a:p>
          </p:txBody>
        </p:sp>
      </p:grpSp>
      <p:sp>
        <p:nvSpPr>
          <p:cNvPr id="5" name="TextBox 17">
            <a:extLst>
              <a:ext uri="{FF2B5EF4-FFF2-40B4-BE49-F238E27FC236}">
                <a16:creationId xmlns:a16="http://schemas.microsoft.com/office/drawing/2014/main" id="{A75C08E3-50C7-1CE4-86A5-42A535E0E252}"/>
              </a:ext>
            </a:extLst>
          </p:cNvPr>
          <p:cNvSpPr txBox="1"/>
          <p:nvPr/>
        </p:nvSpPr>
        <p:spPr>
          <a:xfrm>
            <a:off x="6256094" y="4068154"/>
            <a:ext cx="2558047" cy="643061"/>
          </a:xfrm>
          <a:prstGeom prst="rect">
            <a:avLst/>
          </a:prstGeom>
        </p:spPr>
        <p:txBody>
          <a:bodyPr wrap="square" lIns="0" tIns="0" rIns="0" bIns="0" rtlCol="0" anchor="t">
            <a:spAutoFit/>
          </a:bodyPr>
          <a:lstStyle/>
          <a:p>
            <a:pPr algn="ctr" defTabSz="609630" rtl="1">
              <a:lnSpc>
                <a:spcPts val="2480"/>
              </a:lnSpc>
              <a:spcBef>
                <a:spcPct val="0"/>
              </a:spcBef>
              <a:defRPr/>
            </a:pPr>
            <a:r>
              <a:rPr lang="ar-MA" sz="2133" b="1" dirty="0">
                <a:solidFill>
                  <a:srgbClr val="000000"/>
                </a:solidFill>
                <a:latin typeface="Microsoft Uighur" panose="02000000000000000000" pitchFamily="2" charset="-78"/>
                <a:ea typeface="TS Qamus Bold"/>
                <a:cs typeface="Microsoft Uighur" panose="02000000000000000000" pitchFamily="2" charset="-78"/>
                <a:sym typeface="TS Qamus Bold"/>
                <a:rtl/>
              </a:rPr>
              <a:t>تفكيك الأعداد باستخدام بطاقات التفكيك.</a:t>
            </a:r>
            <a:endParaRPr lang="ar-EG" sz="2133" b="1" dirty="0">
              <a:solidFill>
                <a:srgbClr val="000000"/>
              </a:solidFill>
              <a:latin typeface="Microsoft Uighur" panose="02000000000000000000" pitchFamily="2" charset="-78"/>
              <a:ea typeface="TS Qamus Bold"/>
              <a:cs typeface="Microsoft Uighur" panose="02000000000000000000" pitchFamily="2" charset="-78"/>
              <a:sym typeface="TS Qamus Bold"/>
              <a:rtl/>
            </a:endParaRPr>
          </a:p>
        </p:txBody>
      </p:sp>
      <p:sp>
        <p:nvSpPr>
          <p:cNvPr id="6" name="TextBox 17">
            <a:extLst>
              <a:ext uri="{FF2B5EF4-FFF2-40B4-BE49-F238E27FC236}">
                <a16:creationId xmlns:a16="http://schemas.microsoft.com/office/drawing/2014/main" id="{7AB83E8C-5655-9EBF-5E04-E7C42EA77E4A}"/>
              </a:ext>
            </a:extLst>
          </p:cNvPr>
          <p:cNvSpPr txBox="1"/>
          <p:nvPr/>
        </p:nvSpPr>
        <p:spPr>
          <a:xfrm>
            <a:off x="2125873" y="4191000"/>
            <a:ext cx="3411327" cy="328231"/>
          </a:xfrm>
          <a:prstGeom prst="rect">
            <a:avLst/>
          </a:prstGeom>
        </p:spPr>
        <p:txBody>
          <a:bodyPr wrap="square" lIns="0" tIns="0" rIns="0" bIns="0" rtlCol="0" anchor="t">
            <a:spAutoFit/>
          </a:bodyPr>
          <a:lstStyle/>
          <a:p>
            <a:pPr algn="ctr" defTabSz="609630" rtl="1">
              <a:spcBef>
                <a:spcPct val="0"/>
              </a:spcBef>
              <a:defRPr/>
            </a:pPr>
            <a:r>
              <a:rPr lang="ar-MA" sz="2133" b="1" dirty="0">
                <a:solidFill>
                  <a:srgbClr val="000000"/>
                </a:solidFill>
                <a:latin typeface="Microsoft Uighur" panose="02000000000000000000" pitchFamily="2" charset="-78"/>
                <a:cs typeface="Microsoft Uighur" panose="02000000000000000000" pitchFamily="2" charset="-78"/>
                <a:sym typeface="TS Qamus Bold"/>
                <a:rtl/>
              </a:rPr>
              <a:t>القسمة باستخدام لعبة النقود.</a:t>
            </a:r>
          </a:p>
        </p:txBody>
      </p:sp>
    </p:spTree>
    <p:extLst>
      <p:ext uri="{BB962C8B-B14F-4D97-AF65-F5344CB8AC3E}">
        <p14:creationId xmlns:p14="http://schemas.microsoft.com/office/powerpoint/2010/main" val="131042411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E906D9-A845-598C-3460-049D268C6C4C}"/>
            </a:ext>
          </a:extLst>
        </p:cNvPr>
        <p:cNvGrpSpPr/>
        <p:nvPr/>
      </p:nvGrpSpPr>
      <p:grpSpPr>
        <a:xfrm>
          <a:off x="0" y="0"/>
          <a:ext cx="0" cy="0"/>
          <a:chOff x="0" y="0"/>
          <a:chExt cx="0" cy="0"/>
        </a:xfrm>
      </p:grpSpPr>
      <p:sp>
        <p:nvSpPr>
          <p:cNvPr id="11" name="Rectangle 10">
            <a:extLst>
              <a:ext uri="{FF2B5EF4-FFF2-40B4-BE49-F238E27FC236}">
                <a16:creationId xmlns:a16="http://schemas.microsoft.com/office/drawing/2014/main" id="{24BE6171-16EF-8329-228C-41356668017A}"/>
              </a:ext>
            </a:extLst>
          </p:cNvPr>
          <p:cNvSpPr/>
          <p:nvPr/>
        </p:nvSpPr>
        <p:spPr>
          <a:xfrm>
            <a:off x="-101600" y="-48974"/>
            <a:ext cx="12446000" cy="1156679"/>
          </a:xfrm>
          <a:prstGeom prst="rect">
            <a:avLst/>
          </a:prstGeom>
          <a:solidFill>
            <a:srgbClr val="2C3C6A"/>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09630" rtl="1"/>
            <a:endParaRPr lang="fr-FR" sz="1200"/>
          </a:p>
        </p:txBody>
      </p:sp>
      <p:grpSp>
        <p:nvGrpSpPr>
          <p:cNvPr id="3" name="Group 3">
            <a:extLst>
              <a:ext uri="{FF2B5EF4-FFF2-40B4-BE49-F238E27FC236}">
                <a16:creationId xmlns:a16="http://schemas.microsoft.com/office/drawing/2014/main" id="{7EB72E88-BC0C-8EED-32C1-22F83FC5D49F}"/>
              </a:ext>
            </a:extLst>
          </p:cNvPr>
          <p:cNvGrpSpPr/>
          <p:nvPr/>
        </p:nvGrpSpPr>
        <p:grpSpPr>
          <a:xfrm>
            <a:off x="-951201" y="4067068"/>
            <a:ext cx="3533781" cy="3036843"/>
            <a:chOff x="0" y="0"/>
            <a:chExt cx="812800" cy="698500"/>
          </a:xfrm>
        </p:grpSpPr>
        <p:sp>
          <p:nvSpPr>
            <p:cNvPr id="4" name="Freeform 4">
              <a:extLst>
                <a:ext uri="{FF2B5EF4-FFF2-40B4-BE49-F238E27FC236}">
                  <a16:creationId xmlns:a16="http://schemas.microsoft.com/office/drawing/2014/main" id="{E91B50B8-7496-8395-56D0-2C16BF35A10C}"/>
                </a:ext>
              </a:extLst>
            </p:cNvPr>
            <p:cNvSpPr/>
            <p:nvPr/>
          </p:nvSpPr>
          <p:spPr>
            <a:xfrm>
              <a:off x="9455" y="0"/>
              <a:ext cx="793889" cy="698500"/>
            </a:xfrm>
            <a:custGeom>
              <a:avLst/>
              <a:gdLst/>
              <a:ahLst/>
              <a:cxnLst/>
              <a:rect l="l" t="t" r="r" b="b"/>
              <a:pathLst>
                <a:path w="793889" h="698500">
                  <a:moveTo>
                    <a:pt x="785717" y="379548"/>
                  </a:moveTo>
                  <a:lnTo>
                    <a:pt x="617773" y="668202"/>
                  </a:lnTo>
                  <a:cubicBezTo>
                    <a:pt x="606859" y="686960"/>
                    <a:pt x="586794" y="698500"/>
                    <a:pt x="565092" y="698500"/>
                  </a:cubicBezTo>
                  <a:lnTo>
                    <a:pt x="228798" y="698500"/>
                  </a:lnTo>
                  <a:cubicBezTo>
                    <a:pt x="207096" y="698500"/>
                    <a:pt x="187031" y="686960"/>
                    <a:pt x="176117" y="668202"/>
                  </a:cubicBezTo>
                  <a:lnTo>
                    <a:pt x="8173" y="379548"/>
                  </a:lnTo>
                  <a:cubicBezTo>
                    <a:pt x="-2724" y="360819"/>
                    <a:pt x="-2724" y="337681"/>
                    <a:pt x="8173" y="318952"/>
                  </a:cubicBezTo>
                  <a:lnTo>
                    <a:pt x="176117" y="30298"/>
                  </a:lnTo>
                  <a:cubicBezTo>
                    <a:pt x="187031" y="11540"/>
                    <a:pt x="207096" y="0"/>
                    <a:pt x="228798" y="0"/>
                  </a:cubicBezTo>
                  <a:lnTo>
                    <a:pt x="565092" y="0"/>
                  </a:lnTo>
                  <a:cubicBezTo>
                    <a:pt x="586794" y="0"/>
                    <a:pt x="606859" y="11540"/>
                    <a:pt x="617773" y="30298"/>
                  </a:cubicBezTo>
                  <a:lnTo>
                    <a:pt x="785717" y="318952"/>
                  </a:lnTo>
                  <a:cubicBezTo>
                    <a:pt x="796614" y="337681"/>
                    <a:pt x="796614" y="360819"/>
                    <a:pt x="785717" y="379548"/>
                  </a:cubicBezTo>
                  <a:close/>
                </a:path>
              </a:pathLst>
            </a:custGeom>
            <a:ln w="38100" cap="rnd">
              <a:gradFill>
                <a:gsLst>
                  <a:gs pos="0">
                    <a:srgbClr val="FFFFFF">
                      <a:alpha val="100000"/>
                    </a:srgbClr>
                  </a:gs>
                  <a:gs pos="100000">
                    <a:srgbClr val="FFFFFF">
                      <a:alpha val="0"/>
                    </a:srgbClr>
                  </a:gs>
                </a:gsLst>
                <a:lin ang="5400000"/>
              </a:gradFill>
              <a:prstDash val="solid"/>
              <a:round/>
            </a:ln>
          </p:spPr>
          <p:txBody>
            <a:bodyPr/>
            <a:lstStyle/>
            <a:p>
              <a:endParaRPr lang="fr-FR" sz="1200"/>
            </a:p>
          </p:txBody>
        </p:sp>
        <p:sp>
          <p:nvSpPr>
            <p:cNvPr id="5" name="TextBox 5">
              <a:extLst>
                <a:ext uri="{FF2B5EF4-FFF2-40B4-BE49-F238E27FC236}">
                  <a16:creationId xmlns:a16="http://schemas.microsoft.com/office/drawing/2014/main" id="{296F4C94-7B10-8B60-15D2-A3AEAD64E969}"/>
                </a:ext>
              </a:extLst>
            </p:cNvPr>
            <p:cNvSpPr txBox="1"/>
            <p:nvPr/>
          </p:nvSpPr>
          <p:spPr>
            <a:xfrm>
              <a:off x="114300" y="-47625"/>
              <a:ext cx="584200" cy="746125"/>
            </a:xfrm>
            <a:prstGeom prst="rect">
              <a:avLst/>
            </a:prstGeom>
          </p:spPr>
          <p:txBody>
            <a:bodyPr lIns="33867" tIns="33867" rIns="33867" bIns="33867" rtlCol="0" anchor="ctr"/>
            <a:lstStyle/>
            <a:p>
              <a:pPr algn="ctr">
                <a:lnSpc>
                  <a:spcPts val="1773"/>
                </a:lnSpc>
                <a:spcBef>
                  <a:spcPct val="0"/>
                </a:spcBef>
              </a:pPr>
              <a:endParaRPr sz="1200"/>
            </a:p>
          </p:txBody>
        </p:sp>
      </p:grpSp>
      <p:sp>
        <p:nvSpPr>
          <p:cNvPr id="6" name="Freeform 6">
            <a:extLst>
              <a:ext uri="{FF2B5EF4-FFF2-40B4-BE49-F238E27FC236}">
                <a16:creationId xmlns:a16="http://schemas.microsoft.com/office/drawing/2014/main" id="{BE82719A-0BB3-047A-35A3-ABC8A3F61666}"/>
              </a:ext>
            </a:extLst>
          </p:cNvPr>
          <p:cNvSpPr/>
          <p:nvPr/>
        </p:nvSpPr>
        <p:spPr>
          <a:xfrm>
            <a:off x="9362490" y="6567961"/>
            <a:ext cx="4103261" cy="394861"/>
          </a:xfrm>
          <a:custGeom>
            <a:avLst/>
            <a:gdLst/>
            <a:ahLst/>
            <a:cxnLst/>
            <a:rect l="l" t="t" r="r" b="b"/>
            <a:pathLst>
              <a:path w="6154891" h="592292">
                <a:moveTo>
                  <a:pt x="0" y="0"/>
                </a:moveTo>
                <a:lnTo>
                  <a:pt x="6154891" y="0"/>
                </a:lnTo>
                <a:lnTo>
                  <a:pt x="6154891" y="592292"/>
                </a:lnTo>
                <a:lnTo>
                  <a:pt x="0" y="592292"/>
                </a:lnTo>
                <a:lnTo>
                  <a:pt x="0" y="0"/>
                </a:lnTo>
                <a:close/>
              </a:path>
            </a:pathLst>
          </a:custGeom>
          <a:blipFill>
            <a:blip>
              <a:extLst>
                <a:ext uri="{96DAC541-7B7A-43D3-8B79-37D633B846F1}">
                  <asvg:svgBlip xmlns:asvg="http://schemas.microsoft.com/office/drawing/2016/SVG/main" r:embed="rId2"/>
                </a:ext>
              </a:extLst>
            </a:blip>
            <a:stretch>
              <a:fillRect t="-478956" r="-11191" b="-115767"/>
            </a:stretch>
          </a:blipFill>
        </p:spPr>
        <p:txBody>
          <a:bodyPr/>
          <a:lstStyle/>
          <a:p>
            <a:endParaRPr lang="fr-FR" sz="1200"/>
          </a:p>
        </p:txBody>
      </p:sp>
      <p:sp>
        <p:nvSpPr>
          <p:cNvPr id="7" name="Freeform 7">
            <a:extLst>
              <a:ext uri="{FF2B5EF4-FFF2-40B4-BE49-F238E27FC236}">
                <a16:creationId xmlns:a16="http://schemas.microsoft.com/office/drawing/2014/main" id="{E1C500CA-AF4E-68EC-8D06-F3B37E66C065}"/>
              </a:ext>
            </a:extLst>
          </p:cNvPr>
          <p:cNvSpPr/>
          <p:nvPr/>
        </p:nvSpPr>
        <p:spPr>
          <a:xfrm>
            <a:off x="-450336" y="6706575"/>
            <a:ext cx="900673" cy="302851"/>
          </a:xfrm>
          <a:custGeom>
            <a:avLst/>
            <a:gdLst/>
            <a:ahLst/>
            <a:cxnLst/>
            <a:rect l="l" t="t" r="r" b="b"/>
            <a:pathLst>
              <a:path w="1351009" h="454277">
                <a:moveTo>
                  <a:pt x="0" y="0"/>
                </a:moveTo>
                <a:lnTo>
                  <a:pt x="1351008" y="0"/>
                </a:lnTo>
                <a:lnTo>
                  <a:pt x="1351008" y="454276"/>
                </a:lnTo>
                <a:lnTo>
                  <a:pt x="0" y="454276"/>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fr-FR" sz="1200"/>
          </a:p>
        </p:txBody>
      </p:sp>
      <p:sp>
        <p:nvSpPr>
          <p:cNvPr id="8" name="Freeform 8">
            <a:extLst>
              <a:ext uri="{FF2B5EF4-FFF2-40B4-BE49-F238E27FC236}">
                <a16:creationId xmlns:a16="http://schemas.microsoft.com/office/drawing/2014/main" id="{5233A30E-D570-99C3-73D0-57450D7E3663}"/>
              </a:ext>
            </a:extLst>
          </p:cNvPr>
          <p:cNvSpPr/>
          <p:nvPr/>
        </p:nvSpPr>
        <p:spPr>
          <a:xfrm>
            <a:off x="2847436" y="6640949"/>
            <a:ext cx="640742" cy="434103"/>
          </a:xfrm>
          <a:custGeom>
            <a:avLst/>
            <a:gdLst/>
            <a:ahLst/>
            <a:cxnLst/>
            <a:rect l="l" t="t" r="r" b="b"/>
            <a:pathLst>
              <a:path w="961113" h="651154">
                <a:moveTo>
                  <a:pt x="0" y="0"/>
                </a:moveTo>
                <a:lnTo>
                  <a:pt x="961114" y="0"/>
                </a:lnTo>
                <a:lnTo>
                  <a:pt x="961114" y="651154"/>
                </a:lnTo>
                <a:lnTo>
                  <a:pt x="0" y="651154"/>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fr-FR" sz="1200"/>
          </a:p>
        </p:txBody>
      </p:sp>
      <p:grpSp>
        <p:nvGrpSpPr>
          <p:cNvPr id="2" name="Group 11">
            <a:extLst>
              <a:ext uri="{FF2B5EF4-FFF2-40B4-BE49-F238E27FC236}">
                <a16:creationId xmlns:a16="http://schemas.microsoft.com/office/drawing/2014/main" id="{56CF5A57-4728-9999-A588-21F221B35348}"/>
              </a:ext>
            </a:extLst>
          </p:cNvPr>
          <p:cNvGrpSpPr/>
          <p:nvPr/>
        </p:nvGrpSpPr>
        <p:grpSpPr>
          <a:xfrm rot="-5400000">
            <a:off x="5415828" y="837411"/>
            <a:ext cx="2502229" cy="6173756"/>
            <a:chOff x="0" y="-862686"/>
            <a:chExt cx="779280" cy="1612191"/>
          </a:xfrm>
        </p:grpSpPr>
        <p:sp>
          <p:nvSpPr>
            <p:cNvPr id="9" name="Freeform 12">
              <a:extLst>
                <a:ext uri="{FF2B5EF4-FFF2-40B4-BE49-F238E27FC236}">
                  <a16:creationId xmlns:a16="http://schemas.microsoft.com/office/drawing/2014/main" id="{D33525A5-97BB-CE88-D4BD-6078CEAE9CD1}"/>
                </a:ext>
              </a:extLst>
            </p:cNvPr>
            <p:cNvSpPr/>
            <p:nvPr/>
          </p:nvSpPr>
          <p:spPr>
            <a:xfrm>
              <a:off x="0" y="-862686"/>
              <a:ext cx="779280" cy="1612191"/>
            </a:xfrm>
            <a:custGeom>
              <a:avLst/>
              <a:gdLst/>
              <a:ahLst/>
              <a:cxnLst/>
              <a:rect l="l" t="t" r="r" b="b"/>
              <a:pathLst>
                <a:path w="779280" h="749504">
                  <a:moveTo>
                    <a:pt x="203200" y="0"/>
                  </a:moveTo>
                  <a:lnTo>
                    <a:pt x="576080" y="0"/>
                  </a:lnTo>
                  <a:lnTo>
                    <a:pt x="779280" y="749504"/>
                  </a:lnTo>
                  <a:lnTo>
                    <a:pt x="0" y="749504"/>
                  </a:lnTo>
                  <a:lnTo>
                    <a:pt x="203200" y="0"/>
                  </a:lnTo>
                  <a:close/>
                </a:path>
              </a:pathLst>
            </a:custGeom>
            <a:solidFill>
              <a:srgbClr val="E8DED6"/>
            </a:solidFill>
          </p:spPr>
          <p:txBody>
            <a:bodyPr/>
            <a:lstStyle/>
            <a:p>
              <a:pPr algn="r" defTabSz="609630" rtl="1"/>
              <a:endParaRPr lang="fr-FR" sz="1200" dirty="0"/>
            </a:p>
          </p:txBody>
        </p:sp>
        <p:sp>
          <p:nvSpPr>
            <p:cNvPr id="10" name="TextBox 13">
              <a:extLst>
                <a:ext uri="{FF2B5EF4-FFF2-40B4-BE49-F238E27FC236}">
                  <a16:creationId xmlns:a16="http://schemas.microsoft.com/office/drawing/2014/main" id="{30200B19-3DB5-2B58-60BA-F5C7AF4AAF86}"/>
                </a:ext>
              </a:extLst>
            </p:cNvPr>
            <p:cNvSpPr txBox="1"/>
            <p:nvPr/>
          </p:nvSpPr>
          <p:spPr>
            <a:xfrm>
              <a:off x="127000" y="-38100"/>
              <a:ext cx="525280" cy="787604"/>
            </a:xfrm>
            <a:prstGeom prst="rect">
              <a:avLst/>
            </a:prstGeom>
          </p:spPr>
          <p:txBody>
            <a:bodyPr lIns="33867" tIns="33867" rIns="33867" bIns="33867" rtlCol="0" anchor="ctr"/>
            <a:lstStyle/>
            <a:p>
              <a:pPr algn="ctr" defTabSz="609630">
                <a:lnSpc>
                  <a:spcPts val="1680"/>
                </a:lnSpc>
                <a:spcBef>
                  <a:spcPct val="0"/>
                </a:spcBef>
              </a:pPr>
              <a:endParaRPr sz="1200"/>
            </a:p>
          </p:txBody>
        </p:sp>
      </p:grpSp>
      <p:sp>
        <p:nvSpPr>
          <p:cNvPr id="25" name="TextBox 4">
            <a:extLst>
              <a:ext uri="{FF2B5EF4-FFF2-40B4-BE49-F238E27FC236}">
                <a16:creationId xmlns:a16="http://schemas.microsoft.com/office/drawing/2014/main" id="{8C0ADD8B-96C5-CF3A-91D1-372430437C5C}"/>
              </a:ext>
            </a:extLst>
          </p:cNvPr>
          <p:cNvSpPr txBox="1"/>
          <p:nvPr/>
        </p:nvSpPr>
        <p:spPr>
          <a:xfrm>
            <a:off x="4684889" y="3080964"/>
            <a:ext cx="5182097" cy="1569660"/>
          </a:xfrm>
          <a:prstGeom prst="rect">
            <a:avLst/>
          </a:prstGeom>
          <a:noFill/>
        </p:spPr>
        <p:txBody>
          <a:bodyPr wrap="square" rtlCol="0">
            <a:spAutoFit/>
          </a:bodyPr>
          <a:lstStyle/>
          <a:p>
            <a:pPr algn="ctr" defTabSz="609630" rtl="1">
              <a:defRPr/>
            </a:pPr>
            <a:r>
              <a:rPr lang="ar-MA" sz="4800" b="1" dirty="0">
                <a:latin typeface="Microsoft Uighur" panose="02000000000000000000" pitchFamily="2" charset="-78"/>
                <a:ea typeface="Calibri" panose="020F0502020204030204" pitchFamily="34" charset="0"/>
                <a:cs typeface="Microsoft Uighur" panose="02000000000000000000" pitchFamily="2" charset="-78"/>
              </a:rPr>
              <a:t>الورشة الرابعة: اللغة العربية</a:t>
            </a:r>
          </a:p>
          <a:p>
            <a:pPr algn="ctr" defTabSz="609630" rtl="1">
              <a:defRPr/>
            </a:pPr>
            <a:r>
              <a:rPr lang="ar-MA" sz="4800" b="1" dirty="0">
                <a:latin typeface="Microsoft Uighur" panose="02000000000000000000" pitchFamily="2" charset="-78"/>
                <a:ea typeface="Calibri" panose="020F0502020204030204" pitchFamily="34" charset="0"/>
                <a:cs typeface="Microsoft Uighur" panose="02000000000000000000" pitchFamily="2" charset="-78"/>
              </a:rPr>
              <a:t>من الموضعة إلى المسارات</a:t>
            </a:r>
          </a:p>
        </p:txBody>
      </p:sp>
      <p:grpSp>
        <p:nvGrpSpPr>
          <p:cNvPr id="12" name="Groupe 11">
            <a:extLst>
              <a:ext uri="{FF2B5EF4-FFF2-40B4-BE49-F238E27FC236}">
                <a16:creationId xmlns:a16="http://schemas.microsoft.com/office/drawing/2014/main" id="{3F9DB954-5174-9D04-90AE-F835F9BBB8D2}"/>
              </a:ext>
            </a:extLst>
          </p:cNvPr>
          <p:cNvGrpSpPr/>
          <p:nvPr/>
        </p:nvGrpSpPr>
        <p:grpSpPr>
          <a:xfrm>
            <a:off x="2817110" y="2947225"/>
            <a:ext cx="1857375" cy="1841123"/>
            <a:chOff x="7293119" y="4479845"/>
            <a:chExt cx="3527564" cy="3496697"/>
          </a:xfrm>
        </p:grpSpPr>
        <p:sp>
          <p:nvSpPr>
            <p:cNvPr id="13" name="Freeform 29">
              <a:extLst>
                <a:ext uri="{FF2B5EF4-FFF2-40B4-BE49-F238E27FC236}">
                  <a16:creationId xmlns:a16="http://schemas.microsoft.com/office/drawing/2014/main" id="{A601EBDB-431B-CCDC-22DC-66D1A65905AF}"/>
                </a:ext>
              </a:extLst>
            </p:cNvPr>
            <p:cNvSpPr/>
            <p:nvPr/>
          </p:nvSpPr>
          <p:spPr>
            <a:xfrm rot="2700000">
              <a:off x="7308552" y="4464412"/>
              <a:ext cx="3496697" cy="3527564"/>
            </a:xfrm>
            <a:custGeom>
              <a:avLst/>
              <a:gdLst/>
              <a:ahLst/>
              <a:cxnLst/>
              <a:rect l="l" t="t" r="r" b="b"/>
              <a:pathLst>
                <a:path w="3496697" h="3527564">
                  <a:moveTo>
                    <a:pt x="0" y="0"/>
                  </a:moveTo>
                  <a:lnTo>
                    <a:pt x="3496697" y="0"/>
                  </a:lnTo>
                  <a:lnTo>
                    <a:pt x="3496697" y="3527563"/>
                  </a:lnTo>
                  <a:lnTo>
                    <a:pt x="0" y="3527563"/>
                  </a:lnTo>
                  <a:lnTo>
                    <a:pt x="0" y="0"/>
                  </a:lnTo>
                  <a:close/>
                </a:path>
              </a:pathLst>
            </a:custGeom>
            <a:blipFill>
              <a:blip r:embed="rId5">
                <a:extLst>
                  <a:ext uri="{28A0092B-C50C-407E-A947-70E740481C1C}">
                    <a14:useLocalDpi xmlns:a14="http://schemas.microsoft.com/office/drawing/2010/main" val="0"/>
                  </a:ext>
                </a:extLst>
              </a:blip>
              <a:stretch>
                <a:fillRect/>
              </a:stretch>
            </a:blipFill>
          </p:spPr>
          <p:txBody>
            <a:bodyPr/>
            <a:lstStyle/>
            <a:p>
              <a:pPr algn="r" defTabSz="609630" rtl="1"/>
              <a:endParaRPr lang="fr-FR" sz="1200" dirty="0"/>
            </a:p>
          </p:txBody>
        </p:sp>
        <p:grpSp>
          <p:nvGrpSpPr>
            <p:cNvPr id="14" name="Group 30">
              <a:extLst>
                <a:ext uri="{FF2B5EF4-FFF2-40B4-BE49-F238E27FC236}">
                  <a16:creationId xmlns:a16="http://schemas.microsoft.com/office/drawing/2014/main" id="{E305CF30-A60B-2CE1-7277-436E4CDB8418}"/>
                </a:ext>
              </a:extLst>
            </p:cNvPr>
            <p:cNvGrpSpPr/>
            <p:nvPr/>
          </p:nvGrpSpPr>
          <p:grpSpPr>
            <a:xfrm rot="2700000">
              <a:off x="7643208" y="4655736"/>
              <a:ext cx="3095317" cy="3055540"/>
              <a:chOff x="0" y="0"/>
              <a:chExt cx="789508" cy="779362"/>
            </a:xfrm>
          </p:grpSpPr>
          <p:sp>
            <p:nvSpPr>
              <p:cNvPr id="15" name="Freeform 31">
                <a:extLst>
                  <a:ext uri="{FF2B5EF4-FFF2-40B4-BE49-F238E27FC236}">
                    <a16:creationId xmlns:a16="http://schemas.microsoft.com/office/drawing/2014/main" id="{E8372051-4BEA-15DF-BC8E-0751DA4E441C}"/>
                  </a:ext>
                </a:extLst>
              </p:cNvPr>
              <p:cNvSpPr/>
              <p:nvPr/>
            </p:nvSpPr>
            <p:spPr>
              <a:xfrm>
                <a:off x="0" y="0"/>
                <a:ext cx="789508" cy="779362"/>
              </a:xfrm>
              <a:custGeom>
                <a:avLst/>
                <a:gdLst/>
                <a:ahLst/>
                <a:cxnLst/>
                <a:rect l="l" t="t" r="r" b="b"/>
                <a:pathLst>
                  <a:path w="789508" h="779362">
                    <a:moveTo>
                      <a:pt x="95045" y="0"/>
                    </a:moveTo>
                    <a:lnTo>
                      <a:pt x="694463" y="0"/>
                    </a:lnTo>
                    <a:cubicBezTo>
                      <a:pt x="719671" y="0"/>
                      <a:pt x="743846" y="10014"/>
                      <a:pt x="761670" y="27838"/>
                    </a:cubicBezTo>
                    <a:cubicBezTo>
                      <a:pt x="779494" y="45662"/>
                      <a:pt x="789508" y="69837"/>
                      <a:pt x="789508" y="95045"/>
                    </a:cubicBezTo>
                    <a:lnTo>
                      <a:pt x="789508" y="684317"/>
                    </a:lnTo>
                    <a:cubicBezTo>
                      <a:pt x="789508" y="709525"/>
                      <a:pt x="779494" y="733700"/>
                      <a:pt x="761670" y="751524"/>
                    </a:cubicBezTo>
                    <a:cubicBezTo>
                      <a:pt x="743846" y="769348"/>
                      <a:pt x="719671" y="779362"/>
                      <a:pt x="694463" y="779362"/>
                    </a:cubicBezTo>
                    <a:lnTo>
                      <a:pt x="95045" y="779362"/>
                    </a:lnTo>
                    <a:cubicBezTo>
                      <a:pt x="42553" y="779362"/>
                      <a:pt x="0" y="736809"/>
                      <a:pt x="0" y="684317"/>
                    </a:cubicBezTo>
                    <a:lnTo>
                      <a:pt x="0" y="95045"/>
                    </a:lnTo>
                    <a:cubicBezTo>
                      <a:pt x="0" y="69837"/>
                      <a:pt x="10014" y="45662"/>
                      <a:pt x="27838" y="27838"/>
                    </a:cubicBezTo>
                    <a:cubicBezTo>
                      <a:pt x="45662" y="10014"/>
                      <a:pt x="69837" y="0"/>
                      <a:pt x="95045" y="0"/>
                    </a:cubicBezTo>
                    <a:close/>
                  </a:path>
                </a:pathLst>
              </a:custGeom>
              <a:solidFill>
                <a:srgbClr val="E8DED6"/>
              </a:solidFill>
            </p:spPr>
            <p:txBody>
              <a:bodyPr/>
              <a:lstStyle/>
              <a:p>
                <a:pPr defTabSz="609630"/>
                <a:endParaRPr lang="fr-FR" sz="1200"/>
              </a:p>
            </p:txBody>
          </p:sp>
          <p:sp>
            <p:nvSpPr>
              <p:cNvPr id="16" name="TextBox 32">
                <a:extLst>
                  <a:ext uri="{FF2B5EF4-FFF2-40B4-BE49-F238E27FC236}">
                    <a16:creationId xmlns:a16="http://schemas.microsoft.com/office/drawing/2014/main" id="{FD4E72AC-78A4-2C88-05F2-4C789761B10C}"/>
                  </a:ext>
                </a:extLst>
              </p:cNvPr>
              <p:cNvSpPr txBox="1"/>
              <p:nvPr/>
            </p:nvSpPr>
            <p:spPr>
              <a:xfrm>
                <a:off x="0" y="-57150"/>
                <a:ext cx="789508" cy="836512"/>
              </a:xfrm>
              <a:prstGeom prst="rect">
                <a:avLst/>
              </a:prstGeom>
            </p:spPr>
            <p:txBody>
              <a:bodyPr lIns="33867" tIns="33867" rIns="33867" bIns="33867" rtlCol="0" anchor="ctr"/>
              <a:lstStyle/>
              <a:p>
                <a:pPr algn="ctr" defTabSz="609630">
                  <a:lnSpc>
                    <a:spcPts val="2333"/>
                  </a:lnSpc>
                </a:pPr>
                <a:endParaRPr sz="1200"/>
              </a:p>
            </p:txBody>
          </p:sp>
        </p:grpSp>
      </p:grpSp>
      <p:sp>
        <p:nvSpPr>
          <p:cNvPr id="17" name="Freeform 2">
            <a:extLst>
              <a:ext uri="{FF2B5EF4-FFF2-40B4-BE49-F238E27FC236}">
                <a16:creationId xmlns:a16="http://schemas.microsoft.com/office/drawing/2014/main" id="{1CD51746-1CAA-636E-D4A8-E71B4907E680}"/>
              </a:ext>
            </a:extLst>
          </p:cNvPr>
          <p:cNvSpPr/>
          <p:nvPr/>
        </p:nvSpPr>
        <p:spPr>
          <a:xfrm>
            <a:off x="3268156" y="3385976"/>
            <a:ext cx="955285" cy="932431"/>
          </a:xfrm>
          <a:custGeom>
            <a:avLst/>
            <a:gdLst/>
            <a:ahLst/>
            <a:cxnLst/>
            <a:rect l="l" t="t" r="r" b="b"/>
            <a:pathLst>
              <a:path w="4114800" h="4114800">
                <a:moveTo>
                  <a:pt x="0" y="0"/>
                </a:moveTo>
                <a:lnTo>
                  <a:pt x="4114800" y="0"/>
                </a:lnTo>
                <a:lnTo>
                  <a:pt x="4114800" y="4114800"/>
                </a:lnTo>
                <a:lnTo>
                  <a:pt x="0" y="4114800"/>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fr-FR" sz="1200"/>
          </a:p>
        </p:txBody>
      </p:sp>
    </p:spTree>
    <p:extLst>
      <p:ext uri="{BB962C8B-B14F-4D97-AF65-F5344CB8AC3E}">
        <p14:creationId xmlns:p14="http://schemas.microsoft.com/office/powerpoint/2010/main" val="4139400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fade">
                                      <p:cBhvr>
                                        <p:cTn id="7"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12D8AB-0477-74A7-2006-72ADF56A351B}"/>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02AA5ED7-75B4-0986-9EDB-01D291223397}"/>
              </a:ext>
            </a:extLst>
          </p:cNvPr>
          <p:cNvSpPr/>
          <p:nvPr/>
        </p:nvSpPr>
        <p:spPr>
          <a:xfrm>
            <a:off x="-1402992" y="-1340132"/>
            <a:ext cx="2572683" cy="2228587"/>
          </a:xfrm>
          <a:custGeom>
            <a:avLst/>
            <a:gdLst/>
            <a:ahLst/>
            <a:cxnLst/>
            <a:rect l="l" t="t" r="r" b="b"/>
            <a:pathLst>
              <a:path w="3859024" h="3342880">
                <a:moveTo>
                  <a:pt x="0" y="0"/>
                </a:moveTo>
                <a:lnTo>
                  <a:pt x="3859024" y="0"/>
                </a:lnTo>
                <a:lnTo>
                  <a:pt x="3859024" y="3342880"/>
                </a:lnTo>
                <a:lnTo>
                  <a:pt x="0" y="3342880"/>
                </a:lnTo>
                <a:lnTo>
                  <a:pt x="0" y="0"/>
                </a:lnTo>
                <a:close/>
              </a:path>
            </a:pathLst>
          </a:custGeom>
          <a:blipFill>
            <a:blip>
              <a:alphaModFix amt="5000"/>
              <a:extLst>
                <a:ext uri="{96DAC541-7B7A-43D3-8B79-37D633B846F1}">
                  <asvg:svgBlip xmlns:asvg="http://schemas.microsoft.com/office/drawing/2016/SVG/main" r:embed="rId2"/>
                </a:ext>
              </a:extLst>
            </a:blip>
            <a:stretch>
              <a:fillRect/>
            </a:stretch>
          </a:blipFill>
        </p:spPr>
        <p:txBody>
          <a:bodyPr/>
          <a:lstStyle/>
          <a:p>
            <a:endParaRPr lang="fr-FR" sz="1200"/>
          </a:p>
        </p:txBody>
      </p:sp>
      <p:sp>
        <p:nvSpPr>
          <p:cNvPr id="3" name="Freeform 3">
            <a:extLst>
              <a:ext uri="{FF2B5EF4-FFF2-40B4-BE49-F238E27FC236}">
                <a16:creationId xmlns:a16="http://schemas.microsoft.com/office/drawing/2014/main" id="{572CD62A-DC24-80F9-1421-8E3B1210EBDF}"/>
              </a:ext>
            </a:extLst>
          </p:cNvPr>
          <p:cNvSpPr/>
          <p:nvPr/>
        </p:nvSpPr>
        <p:spPr>
          <a:xfrm>
            <a:off x="11928532" y="-178499"/>
            <a:ext cx="526936" cy="356999"/>
          </a:xfrm>
          <a:custGeom>
            <a:avLst/>
            <a:gdLst/>
            <a:ahLst/>
            <a:cxnLst/>
            <a:rect l="l" t="t" r="r" b="b"/>
            <a:pathLst>
              <a:path w="790404" h="535499">
                <a:moveTo>
                  <a:pt x="0" y="0"/>
                </a:moveTo>
                <a:lnTo>
                  <a:pt x="790404" y="0"/>
                </a:lnTo>
                <a:lnTo>
                  <a:pt x="790404" y="535498"/>
                </a:lnTo>
                <a:lnTo>
                  <a:pt x="0" y="535498"/>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fr-FR" sz="1200"/>
          </a:p>
        </p:txBody>
      </p:sp>
      <p:sp>
        <p:nvSpPr>
          <p:cNvPr id="4" name="Freeform 4">
            <a:extLst>
              <a:ext uri="{FF2B5EF4-FFF2-40B4-BE49-F238E27FC236}">
                <a16:creationId xmlns:a16="http://schemas.microsoft.com/office/drawing/2014/main" id="{7643F79C-BBA9-60F8-B655-7F461DF63A3C}"/>
              </a:ext>
            </a:extLst>
          </p:cNvPr>
          <p:cNvSpPr/>
          <p:nvPr/>
        </p:nvSpPr>
        <p:spPr>
          <a:xfrm rot="-10800000" flipV="1">
            <a:off x="11035645" y="6650511"/>
            <a:ext cx="1442850" cy="741264"/>
          </a:xfrm>
          <a:custGeom>
            <a:avLst/>
            <a:gdLst/>
            <a:ahLst/>
            <a:cxnLst/>
            <a:rect l="l" t="t" r="r" b="b"/>
            <a:pathLst>
              <a:path w="2164275" h="1111896">
                <a:moveTo>
                  <a:pt x="0" y="1111896"/>
                </a:moveTo>
                <a:lnTo>
                  <a:pt x="2164275" y="1111896"/>
                </a:lnTo>
                <a:lnTo>
                  <a:pt x="2164275" y="0"/>
                </a:lnTo>
                <a:lnTo>
                  <a:pt x="0" y="0"/>
                </a:lnTo>
                <a:lnTo>
                  <a:pt x="0" y="1111896"/>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fr-FR" sz="1200"/>
          </a:p>
        </p:txBody>
      </p:sp>
      <p:grpSp>
        <p:nvGrpSpPr>
          <p:cNvPr id="9" name="Group 9">
            <a:extLst>
              <a:ext uri="{FF2B5EF4-FFF2-40B4-BE49-F238E27FC236}">
                <a16:creationId xmlns:a16="http://schemas.microsoft.com/office/drawing/2014/main" id="{1119F9FF-18F6-824A-F2AA-FF07DC37E612}"/>
              </a:ext>
            </a:extLst>
          </p:cNvPr>
          <p:cNvGrpSpPr/>
          <p:nvPr/>
        </p:nvGrpSpPr>
        <p:grpSpPr>
          <a:xfrm>
            <a:off x="-1193224" y="5611636"/>
            <a:ext cx="2198143" cy="1889029"/>
            <a:chOff x="0" y="0"/>
            <a:chExt cx="812800" cy="698500"/>
          </a:xfrm>
        </p:grpSpPr>
        <p:sp>
          <p:nvSpPr>
            <p:cNvPr id="10" name="Freeform 10">
              <a:extLst>
                <a:ext uri="{FF2B5EF4-FFF2-40B4-BE49-F238E27FC236}">
                  <a16:creationId xmlns:a16="http://schemas.microsoft.com/office/drawing/2014/main" id="{57B6427B-4D5B-C77C-A4A1-8E847286BD6E}"/>
                </a:ext>
              </a:extLst>
            </p:cNvPr>
            <p:cNvSpPr/>
            <p:nvPr/>
          </p:nvSpPr>
          <p:spPr>
            <a:xfrm>
              <a:off x="5700" y="0"/>
              <a:ext cx="801400" cy="698500"/>
            </a:xfrm>
            <a:custGeom>
              <a:avLst/>
              <a:gdLst/>
              <a:ahLst/>
              <a:cxnLst/>
              <a:rect l="l" t="t" r="r" b="b"/>
              <a:pathLst>
                <a:path w="801400" h="698500">
                  <a:moveTo>
                    <a:pt x="796473" y="367516"/>
                  </a:moveTo>
                  <a:lnTo>
                    <a:pt x="614527" y="680234"/>
                  </a:lnTo>
                  <a:cubicBezTo>
                    <a:pt x="607948" y="691543"/>
                    <a:pt x="595851" y="698500"/>
                    <a:pt x="582768" y="698500"/>
                  </a:cubicBezTo>
                  <a:lnTo>
                    <a:pt x="218632" y="698500"/>
                  </a:lnTo>
                  <a:cubicBezTo>
                    <a:pt x="205549" y="698500"/>
                    <a:pt x="193452" y="691543"/>
                    <a:pt x="186873" y="680234"/>
                  </a:cubicBezTo>
                  <a:lnTo>
                    <a:pt x="4927" y="367516"/>
                  </a:lnTo>
                  <a:cubicBezTo>
                    <a:pt x="-1642" y="356225"/>
                    <a:pt x="-1642" y="342275"/>
                    <a:pt x="4927" y="330984"/>
                  </a:cubicBezTo>
                  <a:lnTo>
                    <a:pt x="186873" y="18266"/>
                  </a:lnTo>
                  <a:cubicBezTo>
                    <a:pt x="193452" y="6957"/>
                    <a:pt x="205549" y="0"/>
                    <a:pt x="218632" y="0"/>
                  </a:cubicBezTo>
                  <a:lnTo>
                    <a:pt x="582768" y="0"/>
                  </a:lnTo>
                  <a:cubicBezTo>
                    <a:pt x="595851" y="0"/>
                    <a:pt x="607948" y="6957"/>
                    <a:pt x="614527" y="18266"/>
                  </a:cubicBezTo>
                  <a:lnTo>
                    <a:pt x="796473" y="330984"/>
                  </a:lnTo>
                  <a:cubicBezTo>
                    <a:pt x="803042" y="342275"/>
                    <a:pt x="803042" y="356225"/>
                    <a:pt x="796473" y="367516"/>
                  </a:cubicBezTo>
                  <a:close/>
                </a:path>
              </a:pathLst>
            </a:custGeom>
            <a:ln w="28575" cap="sq">
              <a:gradFill>
                <a:gsLst>
                  <a:gs pos="0">
                    <a:srgbClr val="FFFFFF">
                      <a:alpha val="100000"/>
                    </a:srgbClr>
                  </a:gs>
                  <a:gs pos="100000">
                    <a:srgbClr val="FFFFFF">
                      <a:alpha val="0"/>
                    </a:srgbClr>
                  </a:gs>
                </a:gsLst>
                <a:lin ang="5400000"/>
              </a:gradFill>
              <a:prstDash val="solid"/>
              <a:miter/>
            </a:ln>
          </p:spPr>
          <p:txBody>
            <a:bodyPr/>
            <a:lstStyle/>
            <a:p>
              <a:endParaRPr lang="fr-FR" sz="1200"/>
            </a:p>
          </p:txBody>
        </p:sp>
        <p:sp>
          <p:nvSpPr>
            <p:cNvPr id="11" name="TextBox 11">
              <a:extLst>
                <a:ext uri="{FF2B5EF4-FFF2-40B4-BE49-F238E27FC236}">
                  <a16:creationId xmlns:a16="http://schemas.microsoft.com/office/drawing/2014/main" id="{E3131A97-2335-71DC-12B8-3C063A831B18}"/>
                </a:ext>
              </a:extLst>
            </p:cNvPr>
            <p:cNvSpPr txBox="1"/>
            <p:nvPr/>
          </p:nvSpPr>
          <p:spPr>
            <a:xfrm>
              <a:off x="114300" y="-47625"/>
              <a:ext cx="584200" cy="746125"/>
            </a:xfrm>
            <a:prstGeom prst="rect">
              <a:avLst/>
            </a:prstGeom>
          </p:spPr>
          <p:txBody>
            <a:bodyPr lIns="33867" tIns="33867" rIns="33867" bIns="33867" rtlCol="0" anchor="ctr"/>
            <a:lstStyle/>
            <a:p>
              <a:pPr algn="ctr">
                <a:lnSpc>
                  <a:spcPts val="1773"/>
                </a:lnSpc>
                <a:spcBef>
                  <a:spcPct val="0"/>
                </a:spcBef>
              </a:pPr>
              <a:endParaRPr sz="1200"/>
            </a:p>
          </p:txBody>
        </p:sp>
      </p:grpSp>
      <p:sp>
        <p:nvSpPr>
          <p:cNvPr id="12" name="Freeform 12">
            <a:extLst>
              <a:ext uri="{FF2B5EF4-FFF2-40B4-BE49-F238E27FC236}">
                <a16:creationId xmlns:a16="http://schemas.microsoft.com/office/drawing/2014/main" id="{A0C9AABE-A530-1210-0478-9E06AAE0CC82}"/>
              </a:ext>
            </a:extLst>
          </p:cNvPr>
          <p:cNvSpPr/>
          <p:nvPr/>
        </p:nvSpPr>
        <p:spPr>
          <a:xfrm>
            <a:off x="-286904" y="6631461"/>
            <a:ext cx="3111403" cy="513298"/>
          </a:xfrm>
          <a:custGeom>
            <a:avLst/>
            <a:gdLst/>
            <a:ahLst/>
            <a:cxnLst/>
            <a:rect l="l" t="t" r="r" b="b"/>
            <a:pathLst>
              <a:path w="4667105" h="769947">
                <a:moveTo>
                  <a:pt x="0" y="0"/>
                </a:moveTo>
                <a:lnTo>
                  <a:pt x="4667105" y="0"/>
                </a:lnTo>
                <a:lnTo>
                  <a:pt x="4667105" y="769947"/>
                </a:lnTo>
                <a:lnTo>
                  <a:pt x="0" y="769947"/>
                </a:lnTo>
                <a:lnTo>
                  <a:pt x="0" y="0"/>
                </a:lnTo>
                <a:close/>
              </a:path>
            </a:pathLst>
          </a:custGeom>
          <a:blipFill>
            <a:blip>
              <a:extLst>
                <a:ext uri="{96DAC541-7B7A-43D3-8B79-37D633B846F1}">
                  <asvg:svgBlip xmlns:asvg="http://schemas.microsoft.com/office/drawing/2016/SVG/main" r:embed="rId5"/>
                </a:ext>
              </a:extLst>
            </a:blip>
            <a:stretch>
              <a:fillRect t="-376334" b="-107851"/>
            </a:stretch>
          </a:blipFill>
        </p:spPr>
        <p:txBody>
          <a:bodyPr/>
          <a:lstStyle/>
          <a:p>
            <a:endParaRPr lang="fr-FR" sz="1200"/>
          </a:p>
        </p:txBody>
      </p:sp>
      <p:sp>
        <p:nvSpPr>
          <p:cNvPr id="13" name="TextBox 13">
            <a:extLst>
              <a:ext uri="{FF2B5EF4-FFF2-40B4-BE49-F238E27FC236}">
                <a16:creationId xmlns:a16="http://schemas.microsoft.com/office/drawing/2014/main" id="{DD5CC1AF-6693-5578-0E56-DE674CF63EC7}"/>
              </a:ext>
            </a:extLst>
          </p:cNvPr>
          <p:cNvSpPr txBox="1"/>
          <p:nvPr/>
        </p:nvSpPr>
        <p:spPr>
          <a:xfrm>
            <a:off x="3427030" y="1896750"/>
            <a:ext cx="5173946" cy="514115"/>
          </a:xfrm>
          <a:prstGeom prst="rect">
            <a:avLst/>
          </a:prstGeom>
        </p:spPr>
        <p:txBody>
          <a:bodyPr lIns="0" tIns="0" rIns="0" bIns="0" rtlCol="0" anchor="t">
            <a:spAutoFit/>
          </a:bodyPr>
          <a:lstStyle/>
          <a:p>
            <a:pPr algn="ctr">
              <a:lnSpc>
                <a:spcPts val="2053"/>
              </a:lnSpc>
            </a:pPr>
            <a:r>
              <a:rPr lang="en-US" sz="1467" b="1">
                <a:solidFill>
                  <a:srgbClr val="F8FAFF"/>
                </a:solidFill>
                <a:latin typeface="Times New Roman MT Bold"/>
                <a:ea typeface="Times New Roman MT Bold"/>
                <a:cs typeface="Times New Roman MT Bold"/>
                <a:sym typeface="Times New Roman MT Bold"/>
              </a:rPr>
              <a:t>Présentation générale du programme de remédiation intensive</a:t>
            </a:r>
          </a:p>
        </p:txBody>
      </p:sp>
      <p:sp>
        <p:nvSpPr>
          <p:cNvPr id="16" name="Rectangle 15">
            <a:extLst>
              <a:ext uri="{FF2B5EF4-FFF2-40B4-BE49-F238E27FC236}">
                <a16:creationId xmlns:a16="http://schemas.microsoft.com/office/drawing/2014/main" id="{5BFDB10C-4FF7-38A7-C340-FC535D7B4FE4}"/>
              </a:ext>
            </a:extLst>
          </p:cNvPr>
          <p:cNvSpPr/>
          <p:nvPr/>
        </p:nvSpPr>
        <p:spPr>
          <a:xfrm>
            <a:off x="-101600" y="-48974"/>
            <a:ext cx="12446000" cy="1156679"/>
          </a:xfrm>
          <a:prstGeom prst="rect">
            <a:avLst/>
          </a:prstGeom>
          <a:gradFill>
            <a:gsLst>
              <a:gs pos="0">
                <a:srgbClr val="1A3057"/>
              </a:gs>
              <a:gs pos="100000">
                <a:srgbClr val="2C4F8C"/>
              </a:gs>
            </a:gsLst>
            <a:lin ang="0" scaled="0"/>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09630" rtl="1"/>
            <a:endParaRPr lang="fr-FR" sz="1200"/>
          </a:p>
        </p:txBody>
      </p:sp>
      <p:sp>
        <p:nvSpPr>
          <p:cNvPr id="5" name="Freeform 14">
            <a:extLst>
              <a:ext uri="{FF2B5EF4-FFF2-40B4-BE49-F238E27FC236}">
                <a16:creationId xmlns:a16="http://schemas.microsoft.com/office/drawing/2014/main" id="{20F65FED-2A23-E7D6-DADB-70CF726C1DED}"/>
              </a:ext>
            </a:extLst>
          </p:cNvPr>
          <p:cNvSpPr/>
          <p:nvPr/>
        </p:nvSpPr>
        <p:spPr>
          <a:xfrm rot="-10800000">
            <a:off x="7354395" y="493932"/>
            <a:ext cx="4574137" cy="789045"/>
          </a:xfrm>
          <a:custGeom>
            <a:avLst/>
            <a:gdLst/>
            <a:ahLst/>
            <a:cxnLst/>
            <a:rect l="l" t="t" r="r" b="b"/>
            <a:pathLst>
              <a:path w="9738946" h="1826052">
                <a:moveTo>
                  <a:pt x="0" y="0"/>
                </a:moveTo>
                <a:lnTo>
                  <a:pt x="9738946" y="0"/>
                </a:lnTo>
                <a:lnTo>
                  <a:pt x="9738946" y="1826053"/>
                </a:lnTo>
                <a:lnTo>
                  <a:pt x="0" y="1826053"/>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fr-FR" sz="1050"/>
          </a:p>
        </p:txBody>
      </p:sp>
      <p:sp>
        <p:nvSpPr>
          <p:cNvPr id="6" name="TextBox 15">
            <a:extLst>
              <a:ext uri="{FF2B5EF4-FFF2-40B4-BE49-F238E27FC236}">
                <a16:creationId xmlns:a16="http://schemas.microsoft.com/office/drawing/2014/main" id="{F31C9464-2C7C-05B3-5A2D-01C43EDC934B}"/>
              </a:ext>
            </a:extLst>
          </p:cNvPr>
          <p:cNvSpPr txBox="1"/>
          <p:nvPr/>
        </p:nvSpPr>
        <p:spPr>
          <a:xfrm>
            <a:off x="8058168" y="491543"/>
            <a:ext cx="2668497" cy="627095"/>
          </a:xfrm>
          <a:prstGeom prst="rect">
            <a:avLst/>
          </a:prstGeom>
        </p:spPr>
        <p:txBody>
          <a:bodyPr wrap="square" lIns="0" tIns="0" rIns="0" bIns="0" rtlCol="0" anchor="t">
            <a:spAutoFit/>
          </a:bodyPr>
          <a:lstStyle/>
          <a:p>
            <a:pPr algn="ctr" rtl="1">
              <a:lnSpc>
                <a:spcPts val="4568"/>
              </a:lnSpc>
            </a:pPr>
            <a:r>
              <a:rPr lang="ar-MA" sz="4400" b="1" dirty="0">
                <a:solidFill>
                  <a:srgbClr val="3D1A00"/>
                </a:solidFill>
                <a:latin typeface="Microsoft Uighur" panose="02000000000000000000" pitchFamily="2" charset="-78"/>
                <a:ea typeface="IBM Plex Sans Arabic Bold"/>
                <a:cs typeface="Microsoft Uighur" panose="02000000000000000000" pitchFamily="2" charset="-78"/>
                <a:sym typeface="IBM Plex Sans Arabic Bold"/>
                <a:rtl/>
              </a:rPr>
              <a:t>الورشة الرابعة</a:t>
            </a:r>
            <a:endParaRPr lang="ar-EG" sz="4400" b="1" dirty="0">
              <a:solidFill>
                <a:srgbClr val="3D1A00"/>
              </a:solidFill>
              <a:latin typeface="Microsoft Uighur" panose="02000000000000000000" pitchFamily="2" charset="-78"/>
              <a:ea typeface="IBM Plex Sans Arabic Bold"/>
              <a:cs typeface="Microsoft Uighur" panose="02000000000000000000" pitchFamily="2" charset="-78"/>
              <a:sym typeface="IBM Plex Sans Arabic Bold"/>
              <a:rtl/>
            </a:endParaRPr>
          </a:p>
        </p:txBody>
      </p:sp>
      <p:sp>
        <p:nvSpPr>
          <p:cNvPr id="7" name="Freeform 14">
            <a:extLst>
              <a:ext uri="{FF2B5EF4-FFF2-40B4-BE49-F238E27FC236}">
                <a16:creationId xmlns:a16="http://schemas.microsoft.com/office/drawing/2014/main" id="{F07FBEF0-39A5-54A8-B1F8-852EE0DF755A}"/>
              </a:ext>
            </a:extLst>
          </p:cNvPr>
          <p:cNvSpPr/>
          <p:nvPr/>
        </p:nvSpPr>
        <p:spPr>
          <a:xfrm rot="10800000">
            <a:off x="-116651" y="1267221"/>
            <a:ext cx="14077224" cy="5177562"/>
          </a:xfrm>
          <a:custGeom>
            <a:avLst/>
            <a:gdLst/>
            <a:ahLst/>
            <a:cxnLst/>
            <a:rect l="l" t="t" r="r" b="b"/>
            <a:pathLst>
              <a:path w="9738946" h="1826052">
                <a:moveTo>
                  <a:pt x="0" y="0"/>
                </a:moveTo>
                <a:lnTo>
                  <a:pt x="9738946" y="0"/>
                </a:lnTo>
                <a:lnTo>
                  <a:pt x="9738946" y="1826053"/>
                </a:lnTo>
                <a:lnTo>
                  <a:pt x="0" y="1826053"/>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fr-FR" sz="1050" dirty="0"/>
          </a:p>
        </p:txBody>
      </p:sp>
      <p:sp>
        <p:nvSpPr>
          <p:cNvPr id="8" name="TextBox 15">
            <a:extLst>
              <a:ext uri="{FF2B5EF4-FFF2-40B4-BE49-F238E27FC236}">
                <a16:creationId xmlns:a16="http://schemas.microsoft.com/office/drawing/2014/main" id="{165C8FFF-9058-0F5B-FF39-7F6D1A12DCAC}"/>
              </a:ext>
            </a:extLst>
          </p:cNvPr>
          <p:cNvSpPr txBox="1"/>
          <p:nvPr/>
        </p:nvSpPr>
        <p:spPr>
          <a:xfrm>
            <a:off x="424449" y="2075691"/>
            <a:ext cx="10447910" cy="2971326"/>
          </a:xfrm>
          <a:prstGeom prst="rect">
            <a:avLst/>
          </a:prstGeom>
        </p:spPr>
        <p:txBody>
          <a:bodyPr wrap="square" lIns="0" tIns="0" rIns="0" bIns="0" rtlCol="0" anchor="t">
            <a:spAutoFit/>
          </a:bodyPr>
          <a:lstStyle/>
          <a:p>
            <a:pPr algn="r" rtl="1">
              <a:lnSpc>
                <a:spcPts val="4568"/>
              </a:lnSpc>
            </a:pPr>
            <a:r>
              <a:rPr lang="ar-MA" sz="4400" b="1" dirty="0">
                <a:solidFill>
                  <a:srgbClr val="002060"/>
                </a:solidFill>
                <a:latin typeface="Microsoft Uighur" panose="02000000000000000000" pitchFamily="2" charset="-78"/>
                <a:ea typeface="IBM Plex Sans Arabic Bold"/>
                <a:cs typeface="Microsoft Uighur" panose="02000000000000000000" pitchFamily="2" charset="-78"/>
                <a:sym typeface="IBM Plex Sans Arabic Bold"/>
                <a:rtl/>
              </a:rPr>
              <a:t>عملت عائشة أستاذة اللغة العربية على تغيير مسار الدعم (المسار 2) الذي حدده مسار لمتعلميها واعتماد المسار 1 نظرا لكون مجموعة من المتعلمين لم يتمكنوا من مسايرة الأنشطة المقترحة في اللبنة الأولى من المسار 2  .</a:t>
            </a:r>
          </a:p>
          <a:p>
            <a:pPr marL="571500" indent="142875" algn="r" rtl="1">
              <a:lnSpc>
                <a:spcPts val="4568"/>
              </a:lnSpc>
              <a:buFontTx/>
              <a:buChar char="-"/>
            </a:pPr>
            <a:r>
              <a:rPr lang="fr-MA" sz="4400" b="1" dirty="0">
                <a:solidFill>
                  <a:srgbClr val="002060"/>
                </a:solidFill>
                <a:latin typeface="Microsoft Uighur" panose="02000000000000000000" pitchFamily="2" charset="-78"/>
                <a:ea typeface="IBM Plex Sans Arabic Bold"/>
                <a:cs typeface="Microsoft Uighur" panose="02000000000000000000" pitchFamily="2" charset="-78"/>
                <a:sym typeface="IBM Plex Sans Arabic Bold"/>
                <a:rtl/>
              </a:rPr>
              <a:t>  </a:t>
            </a:r>
            <a:r>
              <a:rPr lang="ar-MA" sz="4400" b="1" dirty="0">
                <a:solidFill>
                  <a:srgbClr val="002060"/>
                </a:solidFill>
                <a:latin typeface="Microsoft Uighur" panose="02000000000000000000" pitchFamily="2" charset="-78"/>
                <a:ea typeface="IBM Plex Sans Arabic Bold"/>
                <a:cs typeface="Microsoft Uighur" panose="02000000000000000000" pitchFamily="2" charset="-78"/>
                <a:sym typeface="IBM Plex Sans Arabic Bold"/>
                <a:rtl/>
              </a:rPr>
              <a:t>هل ما قامت به الأستاذة عائشة صحيح ؟</a:t>
            </a:r>
            <a:endParaRPr lang="fr-MA" sz="4400" b="1" dirty="0">
              <a:solidFill>
                <a:srgbClr val="002060"/>
              </a:solidFill>
              <a:latin typeface="Microsoft Uighur" panose="02000000000000000000" pitchFamily="2" charset="-78"/>
              <a:ea typeface="IBM Plex Sans Arabic Bold"/>
              <a:cs typeface="Microsoft Uighur" panose="02000000000000000000" pitchFamily="2" charset="-78"/>
              <a:sym typeface="IBM Plex Sans Arabic Bold"/>
              <a:rtl/>
            </a:endParaRPr>
          </a:p>
          <a:p>
            <a:pPr marL="571500" indent="142875" algn="r" rtl="1">
              <a:lnSpc>
                <a:spcPts val="4568"/>
              </a:lnSpc>
              <a:buFontTx/>
              <a:buChar char="-"/>
            </a:pPr>
            <a:r>
              <a:rPr lang="fr-MA" sz="4400" b="1" dirty="0">
                <a:solidFill>
                  <a:srgbClr val="002060"/>
                </a:solidFill>
                <a:latin typeface="Microsoft Uighur" panose="02000000000000000000" pitchFamily="2" charset="-78"/>
                <a:ea typeface="IBM Plex Sans Arabic Bold"/>
                <a:cs typeface="Microsoft Uighur" panose="02000000000000000000" pitchFamily="2" charset="-78"/>
                <a:sym typeface="IBM Plex Sans Arabic Bold"/>
                <a:rtl/>
              </a:rPr>
              <a:t>  </a:t>
            </a:r>
            <a:r>
              <a:rPr lang="ar-MA" sz="4400" b="1" dirty="0">
                <a:solidFill>
                  <a:srgbClr val="002060"/>
                </a:solidFill>
                <a:latin typeface="Microsoft Uighur" panose="02000000000000000000" pitchFamily="2" charset="-78"/>
                <a:ea typeface="IBM Plex Sans Arabic Bold"/>
                <a:cs typeface="Microsoft Uighur" panose="02000000000000000000" pitchFamily="2" charset="-78"/>
                <a:sym typeface="IBM Plex Sans Arabic Bold"/>
                <a:rtl/>
              </a:rPr>
              <a:t>كيف يتم تحديد مسار الدعم من طرف منظومة مسار؟  </a:t>
            </a:r>
            <a:endParaRPr lang="ar-EG" sz="4400" b="1" dirty="0">
              <a:solidFill>
                <a:srgbClr val="002060"/>
              </a:solidFill>
              <a:latin typeface="Microsoft Uighur" panose="02000000000000000000" pitchFamily="2" charset="-78"/>
              <a:ea typeface="IBM Plex Sans Arabic Bold"/>
              <a:cs typeface="Microsoft Uighur" panose="02000000000000000000" pitchFamily="2" charset="-78"/>
              <a:sym typeface="IBM Plex Sans Arabic Bold"/>
              <a:rtl/>
            </a:endParaRPr>
          </a:p>
        </p:txBody>
      </p:sp>
    </p:spTree>
    <p:extLst>
      <p:ext uri="{BB962C8B-B14F-4D97-AF65-F5344CB8AC3E}">
        <p14:creationId xmlns:p14="http://schemas.microsoft.com/office/powerpoint/2010/main" val="271792613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5450E2-94F9-D6E8-B74E-28982FEA043E}"/>
            </a:ext>
          </a:extLst>
        </p:cNvPr>
        <p:cNvGrpSpPr/>
        <p:nvPr/>
      </p:nvGrpSpPr>
      <p:grpSpPr>
        <a:xfrm>
          <a:off x="0" y="0"/>
          <a:ext cx="0" cy="0"/>
          <a:chOff x="0" y="0"/>
          <a:chExt cx="0" cy="0"/>
        </a:xfrm>
      </p:grpSpPr>
      <p:grpSp>
        <p:nvGrpSpPr>
          <p:cNvPr id="32" name="Group 9">
            <a:extLst>
              <a:ext uri="{FF2B5EF4-FFF2-40B4-BE49-F238E27FC236}">
                <a16:creationId xmlns:a16="http://schemas.microsoft.com/office/drawing/2014/main" id="{115A56D9-06B2-5BF7-DEE5-B1FE07359EFE}"/>
              </a:ext>
            </a:extLst>
          </p:cNvPr>
          <p:cNvGrpSpPr/>
          <p:nvPr/>
        </p:nvGrpSpPr>
        <p:grpSpPr>
          <a:xfrm>
            <a:off x="-2717224" y="5611637"/>
            <a:ext cx="2198143" cy="1889029"/>
            <a:chOff x="0" y="0"/>
            <a:chExt cx="812800" cy="698500"/>
          </a:xfrm>
        </p:grpSpPr>
        <p:sp>
          <p:nvSpPr>
            <p:cNvPr id="33" name="Freeform 10">
              <a:extLst>
                <a:ext uri="{FF2B5EF4-FFF2-40B4-BE49-F238E27FC236}">
                  <a16:creationId xmlns:a16="http://schemas.microsoft.com/office/drawing/2014/main" id="{EEC09D2E-7C68-1D40-9896-E7489FCBCAB5}"/>
                </a:ext>
              </a:extLst>
            </p:cNvPr>
            <p:cNvSpPr/>
            <p:nvPr/>
          </p:nvSpPr>
          <p:spPr>
            <a:xfrm>
              <a:off x="5700" y="0"/>
              <a:ext cx="801400" cy="698500"/>
            </a:xfrm>
            <a:custGeom>
              <a:avLst/>
              <a:gdLst/>
              <a:ahLst/>
              <a:cxnLst/>
              <a:rect l="l" t="t" r="r" b="b"/>
              <a:pathLst>
                <a:path w="801400" h="698500">
                  <a:moveTo>
                    <a:pt x="796473" y="367516"/>
                  </a:moveTo>
                  <a:lnTo>
                    <a:pt x="614527" y="680234"/>
                  </a:lnTo>
                  <a:cubicBezTo>
                    <a:pt x="607948" y="691543"/>
                    <a:pt x="595851" y="698500"/>
                    <a:pt x="582768" y="698500"/>
                  </a:cubicBezTo>
                  <a:lnTo>
                    <a:pt x="218632" y="698500"/>
                  </a:lnTo>
                  <a:cubicBezTo>
                    <a:pt x="205549" y="698500"/>
                    <a:pt x="193452" y="691543"/>
                    <a:pt x="186873" y="680234"/>
                  </a:cubicBezTo>
                  <a:lnTo>
                    <a:pt x="4927" y="367516"/>
                  </a:lnTo>
                  <a:cubicBezTo>
                    <a:pt x="-1642" y="356225"/>
                    <a:pt x="-1642" y="342275"/>
                    <a:pt x="4927" y="330984"/>
                  </a:cubicBezTo>
                  <a:lnTo>
                    <a:pt x="186873" y="18266"/>
                  </a:lnTo>
                  <a:cubicBezTo>
                    <a:pt x="193452" y="6957"/>
                    <a:pt x="205549" y="0"/>
                    <a:pt x="218632" y="0"/>
                  </a:cubicBezTo>
                  <a:lnTo>
                    <a:pt x="582768" y="0"/>
                  </a:lnTo>
                  <a:cubicBezTo>
                    <a:pt x="595851" y="0"/>
                    <a:pt x="607948" y="6957"/>
                    <a:pt x="614527" y="18266"/>
                  </a:cubicBezTo>
                  <a:lnTo>
                    <a:pt x="796473" y="330984"/>
                  </a:lnTo>
                  <a:cubicBezTo>
                    <a:pt x="803042" y="342275"/>
                    <a:pt x="803042" y="356225"/>
                    <a:pt x="796473" y="367516"/>
                  </a:cubicBezTo>
                  <a:close/>
                </a:path>
              </a:pathLst>
            </a:custGeom>
            <a:ln w="28575" cap="sq">
              <a:gradFill>
                <a:gsLst>
                  <a:gs pos="0">
                    <a:srgbClr val="FFFFFF">
                      <a:alpha val="100000"/>
                    </a:srgbClr>
                  </a:gs>
                  <a:gs pos="100000">
                    <a:srgbClr val="FFFFFF">
                      <a:alpha val="0"/>
                    </a:srgbClr>
                  </a:gs>
                </a:gsLst>
                <a:lin ang="5400000"/>
              </a:gradFill>
              <a:prstDash val="solid"/>
              <a:miter/>
            </a:ln>
          </p:spPr>
          <p:txBody>
            <a:bodyPr/>
            <a:lstStyle/>
            <a:p>
              <a:endParaRPr lang="fr-FR" sz="1200"/>
            </a:p>
          </p:txBody>
        </p:sp>
        <p:sp>
          <p:nvSpPr>
            <p:cNvPr id="34" name="TextBox 11">
              <a:extLst>
                <a:ext uri="{FF2B5EF4-FFF2-40B4-BE49-F238E27FC236}">
                  <a16:creationId xmlns:a16="http://schemas.microsoft.com/office/drawing/2014/main" id="{42D23C12-4F64-C679-3F90-2F6586FB3242}"/>
                </a:ext>
              </a:extLst>
            </p:cNvPr>
            <p:cNvSpPr txBox="1"/>
            <p:nvPr/>
          </p:nvSpPr>
          <p:spPr>
            <a:xfrm>
              <a:off x="114300" y="-47625"/>
              <a:ext cx="584200" cy="746125"/>
            </a:xfrm>
            <a:prstGeom prst="rect">
              <a:avLst/>
            </a:prstGeom>
          </p:spPr>
          <p:txBody>
            <a:bodyPr lIns="33867" tIns="33867" rIns="33867" bIns="33867" rtlCol="0" anchor="ctr"/>
            <a:lstStyle/>
            <a:p>
              <a:pPr algn="ctr">
                <a:lnSpc>
                  <a:spcPts val="1773"/>
                </a:lnSpc>
                <a:spcBef>
                  <a:spcPct val="0"/>
                </a:spcBef>
              </a:pPr>
              <a:endParaRPr sz="1200"/>
            </a:p>
          </p:txBody>
        </p:sp>
      </p:grpSp>
      <p:grpSp>
        <p:nvGrpSpPr>
          <p:cNvPr id="35" name="Group 12">
            <a:extLst>
              <a:ext uri="{FF2B5EF4-FFF2-40B4-BE49-F238E27FC236}">
                <a16:creationId xmlns:a16="http://schemas.microsoft.com/office/drawing/2014/main" id="{9CDDD584-8878-60E8-2D50-FFA586E40901}"/>
              </a:ext>
            </a:extLst>
          </p:cNvPr>
          <p:cNvGrpSpPr/>
          <p:nvPr/>
        </p:nvGrpSpPr>
        <p:grpSpPr>
          <a:xfrm>
            <a:off x="10616883" y="-628436"/>
            <a:ext cx="2198143" cy="1889029"/>
            <a:chOff x="0" y="0"/>
            <a:chExt cx="812800" cy="698500"/>
          </a:xfrm>
        </p:grpSpPr>
        <p:sp>
          <p:nvSpPr>
            <p:cNvPr id="36" name="Freeform 13">
              <a:extLst>
                <a:ext uri="{FF2B5EF4-FFF2-40B4-BE49-F238E27FC236}">
                  <a16:creationId xmlns:a16="http://schemas.microsoft.com/office/drawing/2014/main" id="{DD8615AD-AFE3-6962-D537-1D91CA595B46}"/>
                </a:ext>
              </a:extLst>
            </p:cNvPr>
            <p:cNvSpPr/>
            <p:nvPr/>
          </p:nvSpPr>
          <p:spPr>
            <a:xfrm>
              <a:off x="5700" y="0"/>
              <a:ext cx="801400" cy="698500"/>
            </a:xfrm>
            <a:custGeom>
              <a:avLst/>
              <a:gdLst/>
              <a:ahLst/>
              <a:cxnLst/>
              <a:rect l="l" t="t" r="r" b="b"/>
              <a:pathLst>
                <a:path w="801400" h="698500">
                  <a:moveTo>
                    <a:pt x="796473" y="367516"/>
                  </a:moveTo>
                  <a:lnTo>
                    <a:pt x="614527" y="680234"/>
                  </a:lnTo>
                  <a:cubicBezTo>
                    <a:pt x="607948" y="691543"/>
                    <a:pt x="595851" y="698500"/>
                    <a:pt x="582768" y="698500"/>
                  </a:cubicBezTo>
                  <a:lnTo>
                    <a:pt x="218632" y="698500"/>
                  </a:lnTo>
                  <a:cubicBezTo>
                    <a:pt x="205549" y="698500"/>
                    <a:pt x="193452" y="691543"/>
                    <a:pt x="186873" y="680234"/>
                  </a:cubicBezTo>
                  <a:lnTo>
                    <a:pt x="4927" y="367516"/>
                  </a:lnTo>
                  <a:cubicBezTo>
                    <a:pt x="-1642" y="356225"/>
                    <a:pt x="-1642" y="342275"/>
                    <a:pt x="4927" y="330984"/>
                  </a:cubicBezTo>
                  <a:lnTo>
                    <a:pt x="186873" y="18266"/>
                  </a:lnTo>
                  <a:cubicBezTo>
                    <a:pt x="193452" y="6957"/>
                    <a:pt x="205549" y="0"/>
                    <a:pt x="218632" y="0"/>
                  </a:cubicBezTo>
                  <a:lnTo>
                    <a:pt x="582768" y="0"/>
                  </a:lnTo>
                  <a:cubicBezTo>
                    <a:pt x="595851" y="0"/>
                    <a:pt x="607948" y="6957"/>
                    <a:pt x="614527" y="18266"/>
                  </a:cubicBezTo>
                  <a:lnTo>
                    <a:pt x="796473" y="330984"/>
                  </a:lnTo>
                  <a:cubicBezTo>
                    <a:pt x="803042" y="342275"/>
                    <a:pt x="803042" y="356225"/>
                    <a:pt x="796473" y="367516"/>
                  </a:cubicBezTo>
                  <a:close/>
                </a:path>
              </a:pathLst>
            </a:custGeom>
            <a:ln w="28575" cap="sq">
              <a:gradFill>
                <a:gsLst>
                  <a:gs pos="0">
                    <a:srgbClr val="FFFFFF">
                      <a:alpha val="100000"/>
                    </a:srgbClr>
                  </a:gs>
                  <a:gs pos="100000">
                    <a:srgbClr val="FFFFFF">
                      <a:alpha val="0"/>
                    </a:srgbClr>
                  </a:gs>
                </a:gsLst>
                <a:lin ang="5400000"/>
              </a:gradFill>
              <a:prstDash val="solid"/>
              <a:miter/>
            </a:ln>
          </p:spPr>
          <p:txBody>
            <a:bodyPr/>
            <a:lstStyle/>
            <a:p>
              <a:endParaRPr lang="fr-FR" sz="1200"/>
            </a:p>
          </p:txBody>
        </p:sp>
        <p:sp>
          <p:nvSpPr>
            <p:cNvPr id="64" name="TextBox 14">
              <a:extLst>
                <a:ext uri="{FF2B5EF4-FFF2-40B4-BE49-F238E27FC236}">
                  <a16:creationId xmlns:a16="http://schemas.microsoft.com/office/drawing/2014/main" id="{9D34F745-3D90-80E6-8FCA-E996094135CF}"/>
                </a:ext>
              </a:extLst>
            </p:cNvPr>
            <p:cNvSpPr txBox="1"/>
            <p:nvPr/>
          </p:nvSpPr>
          <p:spPr>
            <a:xfrm>
              <a:off x="114300" y="-47625"/>
              <a:ext cx="584200" cy="746125"/>
            </a:xfrm>
            <a:prstGeom prst="rect">
              <a:avLst/>
            </a:prstGeom>
          </p:spPr>
          <p:txBody>
            <a:bodyPr lIns="33867" tIns="33867" rIns="33867" bIns="33867" rtlCol="0" anchor="ctr"/>
            <a:lstStyle/>
            <a:p>
              <a:pPr algn="ctr">
                <a:lnSpc>
                  <a:spcPts val="1773"/>
                </a:lnSpc>
                <a:spcBef>
                  <a:spcPct val="0"/>
                </a:spcBef>
              </a:pPr>
              <a:endParaRPr sz="1200"/>
            </a:p>
          </p:txBody>
        </p:sp>
      </p:grpSp>
      <p:sp>
        <p:nvSpPr>
          <p:cNvPr id="72" name="Freeform 22">
            <a:extLst>
              <a:ext uri="{FF2B5EF4-FFF2-40B4-BE49-F238E27FC236}">
                <a16:creationId xmlns:a16="http://schemas.microsoft.com/office/drawing/2014/main" id="{52F0E2CA-73F4-C1F2-D885-EF8E9A0EE5C5}"/>
              </a:ext>
            </a:extLst>
          </p:cNvPr>
          <p:cNvSpPr/>
          <p:nvPr/>
        </p:nvSpPr>
        <p:spPr>
          <a:xfrm>
            <a:off x="-2926992" y="-1340132"/>
            <a:ext cx="2572683" cy="2228587"/>
          </a:xfrm>
          <a:custGeom>
            <a:avLst/>
            <a:gdLst/>
            <a:ahLst/>
            <a:cxnLst/>
            <a:rect l="l" t="t" r="r" b="b"/>
            <a:pathLst>
              <a:path w="3859024" h="3342880">
                <a:moveTo>
                  <a:pt x="0" y="0"/>
                </a:moveTo>
                <a:lnTo>
                  <a:pt x="3859024" y="0"/>
                </a:lnTo>
                <a:lnTo>
                  <a:pt x="3859024" y="3342880"/>
                </a:lnTo>
                <a:lnTo>
                  <a:pt x="0" y="3342880"/>
                </a:lnTo>
                <a:lnTo>
                  <a:pt x="0" y="0"/>
                </a:lnTo>
                <a:close/>
              </a:path>
            </a:pathLst>
          </a:custGeom>
          <a:blipFill>
            <a:blip>
              <a:alphaModFix amt="5000"/>
              <a:extLst>
                <a:ext uri="{96DAC541-7B7A-43D3-8B79-37D633B846F1}">
                  <asvg:svgBlip xmlns:asvg="http://schemas.microsoft.com/office/drawing/2016/SVG/main" r:embed="rId2"/>
                </a:ext>
              </a:extLst>
            </a:blip>
            <a:stretch>
              <a:fillRect/>
            </a:stretch>
          </a:blipFill>
        </p:spPr>
        <p:txBody>
          <a:bodyPr/>
          <a:lstStyle/>
          <a:p>
            <a:endParaRPr lang="fr-FR" sz="1200"/>
          </a:p>
        </p:txBody>
      </p:sp>
      <p:sp>
        <p:nvSpPr>
          <p:cNvPr id="73" name="Freeform 23">
            <a:extLst>
              <a:ext uri="{FF2B5EF4-FFF2-40B4-BE49-F238E27FC236}">
                <a16:creationId xmlns:a16="http://schemas.microsoft.com/office/drawing/2014/main" id="{455C93F0-64BD-533C-ACC5-659B7A014807}"/>
              </a:ext>
            </a:extLst>
          </p:cNvPr>
          <p:cNvSpPr/>
          <p:nvPr/>
        </p:nvSpPr>
        <p:spPr>
          <a:xfrm>
            <a:off x="13452532" y="-178499"/>
            <a:ext cx="526936" cy="356999"/>
          </a:xfrm>
          <a:custGeom>
            <a:avLst/>
            <a:gdLst/>
            <a:ahLst/>
            <a:cxnLst/>
            <a:rect l="l" t="t" r="r" b="b"/>
            <a:pathLst>
              <a:path w="790404" h="535499">
                <a:moveTo>
                  <a:pt x="0" y="0"/>
                </a:moveTo>
                <a:lnTo>
                  <a:pt x="790404" y="0"/>
                </a:lnTo>
                <a:lnTo>
                  <a:pt x="790404" y="535498"/>
                </a:lnTo>
                <a:lnTo>
                  <a:pt x="0" y="535498"/>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fr-FR" sz="1200"/>
          </a:p>
        </p:txBody>
      </p:sp>
      <p:sp>
        <p:nvSpPr>
          <p:cNvPr id="74" name="Freeform 24">
            <a:extLst>
              <a:ext uri="{FF2B5EF4-FFF2-40B4-BE49-F238E27FC236}">
                <a16:creationId xmlns:a16="http://schemas.microsoft.com/office/drawing/2014/main" id="{8C332F92-84E2-5F5D-BF9A-3C48FEE76918}"/>
              </a:ext>
            </a:extLst>
          </p:cNvPr>
          <p:cNvSpPr/>
          <p:nvPr/>
        </p:nvSpPr>
        <p:spPr>
          <a:xfrm rot="-10800000" flipV="1">
            <a:off x="12559645" y="6650511"/>
            <a:ext cx="1442850" cy="741264"/>
          </a:xfrm>
          <a:custGeom>
            <a:avLst/>
            <a:gdLst/>
            <a:ahLst/>
            <a:cxnLst/>
            <a:rect l="l" t="t" r="r" b="b"/>
            <a:pathLst>
              <a:path w="2164275" h="1111896">
                <a:moveTo>
                  <a:pt x="0" y="1111896"/>
                </a:moveTo>
                <a:lnTo>
                  <a:pt x="2164275" y="1111896"/>
                </a:lnTo>
                <a:lnTo>
                  <a:pt x="2164275" y="0"/>
                </a:lnTo>
                <a:lnTo>
                  <a:pt x="0" y="0"/>
                </a:lnTo>
                <a:lnTo>
                  <a:pt x="0" y="1111896"/>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fr-FR" sz="1200"/>
          </a:p>
        </p:txBody>
      </p:sp>
      <p:sp>
        <p:nvSpPr>
          <p:cNvPr id="75" name="Freeform 25">
            <a:extLst>
              <a:ext uri="{FF2B5EF4-FFF2-40B4-BE49-F238E27FC236}">
                <a16:creationId xmlns:a16="http://schemas.microsoft.com/office/drawing/2014/main" id="{40919232-7BAD-BD07-8290-6B5D8173B7DD}"/>
              </a:ext>
            </a:extLst>
          </p:cNvPr>
          <p:cNvSpPr/>
          <p:nvPr/>
        </p:nvSpPr>
        <p:spPr>
          <a:xfrm>
            <a:off x="12402581" y="1081264"/>
            <a:ext cx="3872891" cy="358657"/>
          </a:xfrm>
          <a:custGeom>
            <a:avLst/>
            <a:gdLst/>
            <a:ahLst/>
            <a:cxnLst/>
            <a:rect l="l" t="t" r="r" b="b"/>
            <a:pathLst>
              <a:path w="5809337" h="537986">
                <a:moveTo>
                  <a:pt x="0" y="0"/>
                </a:moveTo>
                <a:lnTo>
                  <a:pt x="5809337" y="0"/>
                </a:lnTo>
                <a:lnTo>
                  <a:pt x="5809337" y="537986"/>
                </a:lnTo>
                <a:lnTo>
                  <a:pt x="0" y="537986"/>
                </a:lnTo>
                <a:lnTo>
                  <a:pt x="0" y="0"/>
                </a:lnTo>
                <a:close/>
              </a:path>
            </a:pathLst>
          </a:custGeom>
          <a:blipFill>
            <a:blip>
              <a:extLst>
                <a:ext uri="{96DAC541-7B7A-43D3-8B79-37D633B846F1}">
                  <asvg:svgBlip xmlns:asvg="http://schemas.microsoft.com/office/drawing/2016/SVG/main" r:embed="rId5"/>
                </a:ext>
              </a:extLst>
            </a:blip>
            <a:stretch>
              <a:fillRect t="-434569" b="-361689"/>
            </a:stretch>
          </a:blipFill>
        </p:spPr>
        <p:txBody>
          <a:bodyPr/>
          <a:lstStyle/>
          <a:p>
            <a:endParaRPr lang="fr-FR" sz="1200"/>
          </a:p>
        </p:txBody>
      </p:sp>
      <p:sp>
        <p:nvSpPr>
          <p:cNvPr id="3" name="Rectangle 2">
            <a:extLst>
              <a:ext uri="{FF2B5EF4-FFF2-40B4-BE49-F238E27FC236}">
                <a16:creationId xmlns:a16="http://schemas.microsoft.com/office/drawing/2014/main" id="{2100D39C-B696-8F28-E5C7-7249B699E543}"/>
              </a:ext>
            </a:extLst>
          </p:cNvPr>
          <p:cNvSpPr/>
          <p:nvPr/>
        </p:nvSpPr>
        <p:spPr>
          <a:xfrm>
            <a:off x="-101594" y="-15559"/>
            <a:ext cx="12327223" cy="1056953"/>
          </a:xfrm>
          <a:prstGeom prst="rect">
            <a:avLst/>
          </a:prstGeom>
          <a:solidFill>
            <a:srgbClr val="2C3C6A"/>
          </a:solidFill>
          <a:ln w="12700" cap="flat" cmpd="sng" algn="ctr">
            <a:solidFill>
              <a:srgbClr val="4472C4">
                <a:shade val="15000"/>
              </a:srgbClr>
            </a:solidFill>
            <a:prstDash val="solid"/>
            <a:miter lim="800000"/>
          </a:ln>
          <a:effectLst/>
        </p:spPr>
        <p:txBody>
          <a:bodyPr rtlCol="0" anchor="ctr"/>
          <a:lstStyle/>
          <a:p>
            <a:pPr algn="ctr" defTabSz="609630" rtl="1">
              <a:defRPr/>
            </a:pPr>
            <a:endParaRPr lang="ar-MA" sz="3600" b="1" kern="0" dirty="0">
              <a:solidFill>
                <a:prstClr val="white"/>
              </a:solidFill>
              <a:latin typeface="Calibri" panose="020F0502020204030204"/>
              <a:cs typeface="Microsoft Uighur" panose="02000000000000000000" pitchFamily="2" charset="-78"/>
            </a:endParaRPr>
          </a:p>
        </p:txBody>
      </p:sp>
      <p:sp>
        <p:nvSpPr>
          <p:cNvPr id="4" name="Freeform 22">
            <a:extLst>
              <a:ext uri="{FF2B5EF4-FFF2-40B4-BE49-F238E27FC236}">
                <a16:creationId xmlns:a16="http://schemas.microsoft.com/office/drawing/2014/main" id="{9D29A990-844E-3BD6-9DDB-30EC21F9EFF6}"/>
              </a:ext>
            </a:extLst>
          </p:cNvPr>
          <p:cNvSpPr/>
          <p:nvPr/>
        </p:nvSpPr>
        <p:spPr>
          <a:xfrm rot="-10800000">
            <a:off x="6858000" y="412884"/>
            <a:ext cx="5372708" cy="1168118"/>
          </a:xfrm>
          <a:custGeom>
            <a:avLst/>
            <a:gdLst/>
            <a:ahLst/>
            <a:cxnLst/>
            <a:rect l="l" t="t" r="r" b="b"/>
            <a:pathLst>
              <a:path w="7315200" h="2176272">
                <a:moveTo>
                  <a:pt x="0" y="0"/>
                </a:moveTo>
                <a:lnTo>
                  <a:pt x="7315200" y="0"/>
                </a:lnTo>
                <a:lnTo>
                  <a:pt x="7315200" y="2176272"/>
                </a:lnTo>
                <a:lnTo>
                  <a:pt x="0" y="2176272"/>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pPr algn="r" defTabSz="609630" rtl="1">
              <a:defRPr/>
            </a:pPr>
            <a:endParaRPr lang="fr-FR" sz="1200" kern="0">
              <a:solidFill>
                <a:prstClr val="black"/>
              </a:solidFill>
            </a:endParaRPr>
          </a:p>
        </p:txBody>
      </p:sp>
      <p:sp>
        <p:nvSpPr>
          <p:cNvPr id="5" name="TextBox 34">
            <a:extLst>
              <a:ext uri="{FF2B5EF4-FFF2-40B4-BE49-F238E27FC236}">
                <a16:creationId xmlns:a16="http://schemas.microsoft.com/office/drawing/2014/main" id="{8F4DDCD6-AFE2-6B3D-EF75-D19C9C21494B}"/>
              </a:ext>
            </a:extLst>
          </p:cNvPr>
          <p:cNvSpPr txBox="1"/>
          <p:nvPr/>
        </p:nvSpPr>
        <p:spPr>
          <a:xfrm>
            <a:off x="7289577" y="786283"/>
            <a:ext cx="4387017" cy="451342"/>
          </a:xfrm>
          <a:prstGeom prst="rect">
            <a:avLst/>
          </a:prstGeom>
        </p:spPr>
        <p:txBody>
          <a:bodyPr wrap="square" lIns="0" tIns="0" rIns="0" bIns="0" rtlCol="0" anchor="t">
            <a:spAutoFit/>
          </a:bodyPr>
          <a:lstStyle/>
          <a:p>
            <a:pPr algn="ctr" rtl="1">
              <a:defRPr/>
            </a:pPr>
            <a:r>
              <a:rPr lang="ar-MA" sz="2933" b="1" dirty="0">
                <a:solidFill>
                  <a:prstClr val="black"/>
                </a:solidFill>
                <a:latin typeface="Microsoft Uighur" panose="02000000000000000000" pitchFamily="2" charset="-78"/>
                <a:ea typeface="Calibri" panose="020F0502020204030204" pitchFamily="34" charset="0"/>
                <a:cs typeface="Microsoft Uighur" panose="02000000000000000000" pitchFamily="2" charset="-78"/>
              </a:rPr>
              <a:t>من الموضعة إلى لبنات الدعم</a:t>
            </a:r>
          </a:p>
        </p:txBody>
      </p:sp>
      <p:grpSp>
        <p:nvGrpSpPr>
          <p:cNvPr id="2" name="Groupe 1">
            <a:extLst>
              <a:ext uri="{FF2B5EF4-FFF2-40B4-BE49-F238E27FC236}">
                <a16:creationId xmlns:a16="http://schemas.microsoft.com/office/drawing/2014/main" id="{2CFB8DAC-20AA-BE51-A048-6AFCC63149B7}"/>
              </a:ext>
            </a:extLst>
          </p:cNvPr>
          <p:cNvGrpSpPr/>
          <p:nvPr/>
        </p:nvGrpSpPr>
        <p:grpSpPr>
          <a:xfrm rot="10800000">
            <a:off x="1405641" y="2256543"/>
            <a:ext cx="10032458" cy="3499671"/>
            <a:chOff x="457200" y="1625096"/>
            <a:chExt cx="8229600" cy="969264"/>
          </a:xfrm>
        </p:grpSpPr>
        <p:sp>
          <p:nvSpPr>
            <p:cNvPr id="6" name="Shape 13">
              <a:extLst>
                <a:ext uri="{FF2B5EF4-FFF2-40B4-BE49-F238E27FC236}">
                  <a16:creationId xmlns:a16="http://schemas.microsoft.com/office/drawing/2014/main" id="{1F3B2540-E9C8-7E08-86F8-330C4310FE3A}"/>
                </a:ext>
              </a:extLst>
            </p:cNvPr>
            <p:cNvSpPr/>
            <p:nvPr/>
          </p:nvSpPr>
          <p:spPr>
            <a:xfrm>
              <a:off x="457200" y="1625096"/>
              <a:ext cx="8229600" cy="950976"/>
            </a:xfrm>
            <a:prstGeom prst="rect">
              <a:avLst/>
            </a:prstGeom>
            <a:solidFill>
              <a:srgbClr val="FDF6E0"/>
            </a:solidFill>
            <a:ln/>
            <a:effectLst>
              <a:outerShdw blurRad="63500" dist="25400" dir="8100000" algn="bl" rotWithShape="0">
                <a:srgbClr val="000000">
                  <a:alpha val="9000"/>
                </a:srgbClr>
              </a:outerShdw>
            </a:effectLst>
          </p:spPr>
          <p:txBody>
            <a:bodyPr/>
            <a:lstStyle/>
            <a:p>
              <a:pPr algn="r" defTabSz="609630" rtl="1"/>
              <a:endParaRPr lang="fr-FR" sz="1200" b="1" dirty="0">
                <a:latin typeface="Microsoft Uighur" panose="02000000000000000000" pitchFamily="2" charset="-78"/>
                <a:cs typeface="Microsoft Uighur" panose="02000000000000000000" pitchFamily="2" charset="-78"/>
              </a:endParaRPr>
            </a:p>
          </p:txBody>
        </p:sp>
        <p:sp>
          <p:nvSpPr>
            <p:cNvPr id="7" name="Shape 14">
              <a:extLst>
                <a:ext uri="{FF2B5EF4-FFF2-40B4-BE49-F238E27FC236}">
                  <a16:creationId xmlns:a16="http://schemas.microsoft.com/office/drawing/2014/main" id="{1250CA03-A6E4-266B-65B0-F3566C88811F}"/>
                </a:ext>
              </a:extLst>
            </p:cNvPr>
            <p:cNvSpPr/>
            <p:nvPr/>
          </p:nvSpPr>
          <p:spPr>
            <a:xfrm>
              <a:off x="457200" y="1625096"/>
              <a:ext cx="64008" cy="969264"/>
            </a:xfrm>
            <a:prstGeom prst="rect">
              <a:avLst/>
            </a:prstGeom>
            <a:solidFill>
              <a:srgbClr val="C8960C"/>
            </a:solidFill>
            <a:ln/>
          </p:spPr>
          <p:txBody>
            <a:bodyPr/>
            <a:lstStyle/>
            <a:p>
              <a:pPr algn="r" defTabSz="609630" rtl="1"/>
              <a:endParaRPr lang="fr-FR" sz="1200" b="1">
                <a:latin typeface="Microsoft Uighur" panose="02000000000000000000" pitchFamily="2" charset="-78"/>
                <a:cs typeface="Microsoft Uighur" panose="02000000000000000000" pitchFamily="2" charset="-78"/>
              </a:endParaRPr>
            </a:p>
          </p:txBody>
        </p:sp>
      </p:grpSp>
      <p:sp>
        <p:nvSpPr>
          <p:cNvPr id="8" name="ZoneTexte 7">
            <a:extLst>
              <a:ext uri="{FF2B5EF4-FFF2-40B4-BE49-F238E27FC236}">
                <a16:creationId xmlns:a16="http://schemas.microsoft.com/office/drawing/2014/main" id="{96F4FF51-D2A2-3C41-1B2B-1540C4DF0F18}"/>
              </a:ext>
            </a:extLst>
          </p:cNvPr>
          <p:cNvSpPr txBox="1"/>
          <p:nvPr/>
        </p:nvSpPr>
        <p:spPr>
          <a:xfrm>
            <a:off x="1878589" y="2744495"/>
            <a:ext cx="9042399" cy="2554545"/>
          </a:xfrm>
          <a:prstGeom prst="rect">
            <a:avLst/>
          </a:prstGeom>
          <a:noFill/>
        </p:spPr>
        <p:txBody>
          <a:bodyPr wrap="square" rtlCol="0">
            <a:spAutoFit/>
          </a:bodyPr>
          <a:lstStyle/>
          <a:p>
            <a:pPr marL="342908" indent="-342908" algn="just" rtl="1">
              <a:buFont typeface="Arial" panose="020B0604020202020204" pitchFamily="34" charset="0"/>
              <a:buChar char="•"/>
            </a:pPr>
            <a:r>
              <a:rPr lang="ar-MA" sz="3200" b="1" dirty="0">
                <a:solidFill>
                  <a:prstClr val="black"/>
                </a:solidFill>
                <a:latin typeface="Microsoft Uighur" panose="02000000000000000000" pitchFamily="2" charset="-78"/>
                <a:ea typeface="Calibri" panose="020F0502020204030204" pitchFamily="34" charset="0"/>
                <a:cs typeface="Microsoft Uighur" panose="02000000000000000000" pitchFamily="2" charset="-78"/>
              </a:rPr>
              <a:t>أنشطة اللبنات مرصوفة حسب مستويات الموضعة، بحيث تعالج مجموعة من التعثرات لتحقيق مستوى أداء معين؛</a:t>
            </a:r>
            <a:endParaRPr lang="fr-FR" sz="3200" b="1" dirty="0">
              <a:solidFill>
                <a:prstClr val="black"/>
              </a:solidFill>
              <a:latin typeface="Microsoft Uighur" panose="02000000000000000000" pitchFamily="2" charset="-78"/>
              <a:ea typeface="Calibri" panose="020F0502020204030204" pitchFamily="34" charset="0"/>
              <a:cs typeface="Microsoft Uighur" panose="02000000000000000000" pitchFamily="2" charset="-78"/>
            </a:endParaRPr>
          </a:p>
          <a:p>
            <a:pPr algn="just" rtl="1"/>
            <a:endParaRPr lang="ar-MA" sz="3200" b="1" dirty="0">
              <a:solidFill>
                <a:prstClr val="black"/>
              </a:solidFill>
              <a:latin typeface="Microsoft Uighur" panose="02000000000000000000" pitchFamily="2" charset="-78"/>
              <a:ea typeface="Calibri" panose="020F0502020204030204" pitchFamily="34" charset="0"/>
              <a:cs typeface="Microsoft Uighur" panose="02000000000000000000" pitchFamily="2" charset="-78"/>
            </a:endParaRPr>
          </a:p>
          <a:p>
            <a:pPr marL="342908" indent="-342908" algn="just" rtl="1">
              <a:buFont typeface="Arial" panose="020B0604020202020204" pitchFamily="34" charset="0"/>
              <a:buChar char="•"/>
            </a:pPr>
            <a:r>
              <a:rPr lang="ar-MA" sz="3200" b="1" dirty="0">
                <a:solidFill>
                  <a:prstClr val="black"/>
                </a:solidFill>
                <a:latin typeface="Microsoft Uighur" panose="02000000000000000000" pitchFamily="2" charset="-78"/>
                <a:ea typeface="Calibri" panose="020F0502020204030204" pitchFamily="34" charset="0"/>
                <a:cs typeface="Microsoft Uighur" panose="02000000000000000000" pitchFamily="2" charset="-78"/>
              </a:rPr>
              <a:t>كل لبنة تنفتح في أهدافها على اللبنة الموالية وتمهد لها.</a:t>
            </a:r>
            <a:endParaRPr lang="fr-MA" sz="3200" b="1" dirty="0">
              <a:solidFill>
                <a:prstClr val="black"/>
              </a:solidFill>
              <a:latin typeface="Microsoft Uighur" panose="02000000000000000000" pitchFamily="2" charset="-78"/>
              <a:ea typeface="Calibri" panose="020F0502020204030204" pitchFamily="34" charset="0"/>
              <a:cs typeface="Microsoft Uighur" panose="02000000000000000000" pitchFamily="2" charset="-78"/>
            </a:endParaRPr>
          </a:p>
          <a:p>
            <a:pPr algn="just"/>
            <a:endParaRPr lang="fr-FR" sz="3200" dirty="0"/>
          </a:p>
        </p:txBody>
      </p:sp>
    </p:spTree>
    <p:extLst>
      <p:ext uri="{BB962C8B-B14F-4D97-AF65-F5344CB8AC3E}">
        <p14:creationId xmlns:p14="http://schemas.microsoft.com/office/powerpoint/2010/main" val="119224206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EB648E-D3DF-816A-E0E9-16709397DD96}"/>
            </a:ext>
          </a:extLst>
        </p:cNvPr>
        <p:cNvGrpSpPr/>
        <p:nvPr/>
      </p:nvGrpSpPr>
      <p:grpSpPr>
        <a:xfrm>
          <a:off x="0" y="0"/>
          <a:ext cx="0" cy="0"/>
          <a:chOff x="0" y="0"/>
          <a:chExt cx="0" cy="0"/>
        </a:xfrm>
      </p:grpSpPr>
      <p:sp>
        <p:nvSpPr>
          <p:cNvPr id="28" name="Ellipse 27">
            <a:extLst>
              <a:ext uri="{FF2B5EF4-FFF2-40B4-BE49-F238E27FC236}">
                <a16:creationId xmlns:a16="http://schemas.microsoft.com/office/drawing/2014/main" id="{B6E222CE-49BD-1EBF-2EB2-125511C91BD7}"/>
              </a:ext>
            </a:extLst>
          </p:cNvPr>
          <p:cNvSpPr/>
          <p:nvPr/>
        </p:nvSpPr>
        <p:spPr>
          <a:xfrm>
            <a:off x="10513818" y="4055151"/>
            <a:ext cx="1282811" cy="1287100"/>
          </a:xfrm>
          <a:prstGeom prst="ellipse">
            <a:avLst/>
          </a:prstGeom>
          <a:solidFill>
            <a:schemeClr val="accent1">
              <a:lumMod val="20000"/>
              <a:lumOff val="80000"/>
              <a:alpha val="4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1"/>
            <a:r>
              <a:rPr lang="ar-MA" sz="2400" b="1" dirty="0">
                <a:solidFill>
                  <a:prstClr val="black"/>
                </a:solidFill>
                <a:latin typeface="Microsoft Uighur" panose="02000000000000000000" pitchFamily="2" charset="-78"/>
                <a:ea typeface="Calibri" panose="020F0502020204030204" pitchFamily="34" charset="0"/>
                <a:cs typeface="Microsoft Uighur" panose="02000000000000000000" pitchFamily="2" charset="-78"/>
              </a:rPr>
              <a:t>قراءة حروف</a:t>
            </a:r>
            <a:endParaRPr lang="fr-MA" sz="2400" b="1" dirty="0">
              <a:solidFill>
                <a:prstClr val="black"/>
              </a:solidFill>
              <a:latin typeface="Microsoft Uighur" panose="02000000000000000000" pitchFamily="2" charset="-78"/>
              <a:ea typeface="Calibri" panose="020F0502020204030204" pitchFamily="34" charset="0"/>
              <a:cs typeface="Microsoft Uighur" panose="02000000000000000000" pitchFamily="2" charset="-78"/>
            </a:endParaRPr>
          </a:p>
        </p:txBody>
      </p:sp>
      <p:sp>
        <p:nvSpPr>
          <p:cNvPr id="30" name="Ellipse 29">
            <a:extLst>
              <a:ext uri="{FF2B5EF4-FFF2-40B4-BE49-F238E27FC236}">
                <a16:creationId xmlns:a16="http://schemas.microsoft.com/office/drawing/2014/main" id="{A1BE12BC-7E64-133E-8726-3DBAB1D16812}"/>
              </a:ext>
            </a:extLst>
          </p:cNvPr>
          <p:cNvSpPr/>
          <p:nvPr/>
        </p:nvSpPr>
        <p:spPr>
          <a:xfrm>
            <a:off x="328307" y="4038648"/>
            <a:ext cx="1282811" cy="1287100"/>
          </a:xfrm>
          <a:prstGeom prst="ellipse">
            <a:avLst/>
          </a:prstGeom>
          <a:solidFill>
            <a:schemeClr val="accent1">
              <a:lumMod val="20000"/>
              <a:lumOff val="80000"/>
              <a:alpha val="4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1"/>
            <a:r>
              <a:rPr lang="ar-MA" sz="2133" b="1" dirty="0">
                <a:solidFill>
                  <a:prstClr val="black"/>
                </a:solidFill>
                <a:latin typeface="Microsoft Uighur" panose="02000000000000000000" pitchFamily="2" charset="-78"/>
                <a:ea typeface="Calibri" panose="020F0502020204030204" pitchFamily="34" charset="0"/>
                <a:cs typeface="Microsoft Uighur" panose="02000000000000000000" pitchFamily="2" charset="-78"/>
              </a:rPr>
              <a:t>نصوص مكافئة لروائز  </a:t>
            </a:r>
            <a:r>
              <a:rPr lang="ar-MA" sz="2133" b="1" dirty="0" err="1">
                <a:solidFill>
                  <a:prstClr val="black"/>
                </a:solidFill>
                <a:latin typeface="Microsoft Uighur" panose="02000000000000000000" pitchFamily="2" charset="-78"/>
                <a:ea typeface="Calibri" panose="020F0502020204030204" pitchFamily="34" charset="0"/>
                <a:cs typeface="Microsoft Uighur" panose="02000000000000000000" pitchFamily="2" charset="-78"/>
              </a:rPr>
              <a:t>بيرلز</a:t>
            </a:r>
            <a:endParaRPr lang="fr-MA" sz="2133" b="1" dirty="0">
              <a:solidFill>
                <a:prstClr val="black"/>
              </a:solidFill>
              <a:latin typeface="Microsoft Uighur" panose="02000000000000000000" pitchFamily="2" charset="-78"/>
              <a:ea typeface="Calibri" panose="020F0502020204030204" pitchFamily="34" charset="0"/>
              <a:cs typeface="Microsoft Uighur" panose="02000000000000000000" pitchFamily="2" charset="-78"/>
            </a:endParaRPr>
          </a:p>
        </p:txBody>
      </p:sp>
      <p:sp>
        <p:nvSpPr>
          <p:cNvPr id="37" name="Ellipse 36">
            <a:extLst>
              <a:ext uri="{FF2B5EF4-FFF2-40B4-BE49-F238E27FC236}">
                <a16:creationId xmlns:a16="http://schemas.microsoft.com/office/drawing/2014/main" id="{8094EA56-DFB3-B777-AD92-1B66C386FBB7}"/>
              </a:ext>
            </a:extLst>
          </p:cNvPr>
          <p:cNvSpPr/>
          <p:nvPr/>
        </p:nvSpPr>
        <p:spPr>
          <a:xfrm>
            <a:off x="8476715" y="4038648"/>
            <a:ext cx="1282811" cy="1287100"/>
          </a:xfrm>
          <a:prstGeom prst="ellipse">
            <a:avLst/>
          </a:prstGeom>
          <a:solidFill>
            <a:schemeClr val="accent1">
              <a:lumMod val="20000"/>
              <a:lumOff val="80000"/>
              <a:alpha val="4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1"/>
            <a:r>
              <a:rPr lang="ar-MA" sz="2400" b="1" dirty="0">
                <a:solidFill>
                  <a:prstClr val="black"/>
                </a:solidFill>
                <a:latin typeface="Microsoft Uighur" panose="02000000000000000000" pitchFamily="2" charset="-78"/>
                <a:ea typeface="Calibri" panose="020F0502020204030204" pitchFamily="34" charset="0"/>
                <a:cs typeface="Microsoft Uighur" panose="02000000000000000000" pitchFamily="2" charset="-78"/>
              </a:rPr>
              <a:t>قراءة كلمات وجمل</a:t>
            </a:r>
            <a:endParaRPr lang="fr-MA" sz="2400" b="1" dirty="0">
              <a:solidFill>
                <a:prstClr val="black"/>
              </a:solidFill>
              <a:latin typeface="Microsoft Uighur" panose="02000000000000000000" pitchFamily="2" charset="-78"/>
              <a:ea typeface="Calibri" panose="020F0502020204030204" pitchFamily="34" charset="0"/>
              <a:cs typeface="Microsoft Uighur" panose="02000000000000000000" pitchFamily="2" charset="-78"/>
            </a:endParaRPr>
          </a:p>
        </p:txBody>
      </p:sp>
      <p:sp>
        <p:nvSpPr>
          <p:cNvPr id="38" name="Ellipse 37">
            <a:extLst>
              <a:ext uri="{FF2B5EF4-FFF2-40B4-BE49-F238E27FC236}">
                <a16:creationId xmlns:a16="http://schemas.microsoft.com/office/drawing/2014/main" id="{A74FDF3F-DCCA-67FE-9C6C-7447F4FD53A9}"/>
              </a:ext>
            </a:extLst>
          </p:cNvPr>
          <p:cNvSpPr/>
          <p:nvPr/>
        </p:nvSpPr>
        <p:spPr>
          <a:xfrm>
            <a:off x="6439613" y="4038648"/>
            <a:ext cx="1282811" cy="1287100"/>
          </a:xfrm>
          <a:prstGeom prst="ellipse">
            <a:avLst/>
          </a:prstGeom>
          <a:solidFill>
            <a:schemeClr val="accent1">
              <a:lumMod val="20000"/>
              <a:lumOff val="80000"/>
              <a:alpha val="4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1"/>
            <a:r>
              <a:rPr lang="ar-MA" sz="2400" b="1" dirty="0">
                <a:solidFill>
                  <a:prstClr val="black"/>
                </a:solidFill>
                <a:latin typeface="Microsoft Uighur" panose="02000000000000000000" pitchFamily="2" charset="-78"/>
                <a:ea typeface="Calibri" panose="020F0502020204030204" pitchFamily="34" charset="0"/>
                <a:cs typeface="Microsoft Uighur" panose="02000000000000000000" pitchFamily="2" charset="-78"/>
              </a:rPr>
              <a:t>قراءة فقرات</a:t>
            </a:r>
            <a:endParaRPr lang="fr-MA" sz="2400" b="1" dirty="0">
              <a:solidFill>
                <a:prstClr val="black"/>
              </a:solidFill>
              <a:latin typeface="Microsoft Uighur" panose="02000000000000000000" pitchFamily="2" charset="-78"/>
              <a:ea typeface="Calibri" panose="020F0502020204030204" pitchFamily="34" charset="0"/>
              <a:cs typeface="Microsoft Uighur" panose="02000000000000000000" pitchFamily="2" charset="-78"/>
            </a:endParaRPr>
          </a:p>
        </p:txBody>
      </p:sp>
      <p:sp>
        <p:nvSpPr>
          <p:cNvPr id="39" name="Ellipse 38">
            <a:extLst>
              <a:ext uri="{FF2B5EF4-FFF2-40B4-BE49-F238E27FC236}">
                <a16:creationId xmlns:a16="http://schemas.microsoft.com/office/drawing/2014/main" id="{8E33A3FE-D045-0144-B48A-00D0EAD77C75}"/>
              </a:ext>
            </a:extLst>
          </p:cNvPr>
          <p:cNvSpPr/>
          <p:nvPr/>
        </p:nvSpPr>
        <p:spPr>
          <a:xfrm>
            <a:off x="4402511" y="4038648"/>
            <a:ext cx="1282811" cy="1287100"/>
          </a:xfrm>
          <a:prstGeom prst="ellipse">
            <a:avLst/>
          </a:prstGeom>
          <a:solidFill>
            <a:schemeClr val="accent1">
              <a:lumMod val="20000"/>
              <a:lumOff val="80000"/>
              <a:alpha val="4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1"/>
            <a:r>
              <a:rPr lang="ar-MA" sz="2400" b="1" dirty="0">
                <a:solidFill>
                  <a:prstClr val="black"/>
                </a:solidFill>
                <a:latin typeface="Microsoft Uighur" panose="02000000000000000000" pitchFamily="2" charset="-78"/>
                <a:ea typeface="Calibri" panose="020F0502020204030204" pitchFamily="34" charset="0"/>
                <a:cs typeface="Microsoft Uighur" panose="02000000000000000000" pitchFamily="2" charset="-78"/>
              </a:rPr>
              <a:t>قراءة نصوص قصيرة</a:t>
            </a:r>
            <a:endParaRPr lang="fr-MA" sz="2400" b="1" dirty="0">
              <a:solidFill>
                <a:prstClr val="black"/>
              </a:solidFill>
              <a:latin typeface="Microsoft Uighur" panose="02000000000000000000" pitchFamily="2" charset="-78"/>
              <a:ea typeface="Calibri" panose="020F0502020204030204" pitchFamily="34" charset="0"/>
              <a:cs typeface="Microsoft Uighur" panose="02000000000000000000" pitchFamily="2" charset="-78"/>
            </a:endParaRPr>
          </a:p>
        </p:txBody>
      </p:sp>
      <p:sp>
        <p:nvSpPr>
          <p:cNvPr id="40" name="Ellipse 39">
            <a:extLst>
              <a:ext uri="{FF2B5EF4-FFF2-40B4-BE49-F238E27FC236}">
                <a16:creationId xmlns:a16="http://schemas.microsoft.com/office/drawing/2014/main" id="{15427E47-DFB4-4F82-6DC7-205112715635}"/>
              </a:ext>
            </a:extLst>
          </p:cNvPr>
          <p:cNvSpPr/>
          <p:nvPr/>
        </p:nvSpPr>
        <p:spPr>
          <a:xfrm>
            <a:off x="2365409" y="4038648"/>
            <a:ext cx="1282811" cy="1287100"/>
          </a:xfrm>
          <a:prstGeom prst="ellipse">
            <a:avLst/>
          </a:prstGeom>
          <a:solidFill>
            <a:schemeClr val="accent1">
              <a:lumMod val="20000"/>
              <a:lumOff val="80000"/>
              <a:alpha val="4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1"/>
            <a:r>
              <a:rPr lang="ar-MA" sz="2133" b="1" dirty="0">
                <a:solidFill>
                  <a:prstClr val="black"/>
                </a:solidFill>
                <a:latin typeface="Microsoft Uighur" panose="02000000000000000000" pitchFamily="2" charset="-78"/>
                <a:ea typeface="Calibri" panose="020F0502020204030204" pitchFamily="34" charset="0"/>
                <a:cs typeface="Microsoft Uighur" panose="02000000000000000000" pitchFamily="2" charset="-78"/>
              </a:rPr>
              <a:t>قراءة أقاصيص ونصوص طويلة</a:t>
            </a:r>
            <a:endParaRPr lang="fr-MA" sz="2133" b="1" dirty="0">
              <a:solidFill>
                <a:prstClr val="black"/>
              </a:solidFill>
              <a:latin typeface="Microsoft Uighur" panose="02000000000000000000" pitchFamily="2" charset="-78"/>
              <a:ea typeface="Calibri" panose="020F0502020204030204" pitchFamily="34" charset="0"/>
              <a:cs typeface="Microsoft Uighur" panose="02000000000000000000" pitchFamily="2" charset="-78"/>
            </a:endParaRPr>
          </a:p>
        </p:txBody>
      </p:sp>
      <p:sp>
        <p:nvSpPr>
          <p:cNvPr id="41" name="Rectangle : coins arrondis 40">
            <a:extLst>
              <a:ext uri="{FF2B5EF4-FFF2-40B4-BE49-F238E27FC236}">
                <a16:creationId xmlns:a16="http://schemas.microsoft.com/office/drawing/2014/main" id="{B9C6B95A-6A5F-69F7-4D9C-3DB9D6689CC2}"/>
              </a:ext>
            </a:extLst>
          </p:cNvPr>
          <p:cNvSpPr/>
          <p:nvPr/>
        </p:nvSpPr>
        <p:spPr>
          <a:xfrm>
            <a:off x="9350737" y="3171682"/>
            <a:ext cx="1571871" cy="579772"/>
          </a:xfrm>
          <a:prstGeom prst="roundRect">
            <a:avLst/>
          </a:prstGeom>
          <a:solidFill>
            <a:schemeClr val="accent3">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r-MA" sz="2400" b="1" dirty="0">
                <a:solidFill>
                  <a:prstClr val="black"/>
                </a:solidFill>
                <a:latin typeface="Microsoft Uighur" panose="02000000000000000000" pitchFamily="2" charset="-78"/>
                <a:ea typeface="Calibri" panose="020F0502020204030204" pitchFamily="34" charset="0"/>
                <a:cs typeface="Microsoft Uighur" panose="02000000000000000000" pitchFamily="2" charset="-78"/>
              </a:rPr>
              <a:t>لبنة حرف</a:t>
            </a:r>
            <a:endParaRPr lang="fr-MA" sz="2400" b="1" dirty="0">
              <a:solidFill>
                <a:prstClr val="black"/>
              </a:solidFill>
              <a:latin typeface="Microsoft Uighur" panose="02000000000000000000" pitchFamily="2" charset="-78"/>
              <a:ea typeface="Calibri" panose="020F0502020204030204" pitchFamily="34" charset="0"/>
              <a:cs typeface="Microsoft Uighur" panose="02000000000000000000" pitchFamily="2" charset="-78"/>
            </a:endParaRPr>
          </a:p>
        </p:txBody>
      </p:sp>
      <p:sp>
        <p:nvSpPr>
          <p:cNvPr id="42" name="Rectangle : coins arrondis 41">
            <a:extLst>
              <a:ext uri="{FF2B5EF4-FFF2-40B4-BE49-F238E27FC236}">
                <a16:creationId xmlns:a16="http://schemas.microsoft.com/office/drawing/2014/main" id="{0B586607-0E53-97ED-E94F-C276B01DF829}"/>
              </a:ext>
            </a:extLst>
          </p:cNvPr>
          <p:cNvSpPr/>
          <p:nvPr/>
        </p:nvSpPr>
        <p:spPr>
          <a:xfrm>
            <a:off x="1202327" y="3171682"/>
            <a:ext cx="1571871" cy="579772"/>
          </a:xfrm>
          <a:prstGeom prst="roundRect">
            <a:avLst/>
          </a:prstGeom>
          <a:solidFill>
            <a:schemeClr val="accent3">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r-MA" sz="2400" b="1" dirty="0">
                <a:solidFill>
                  <a:prstClr val="black"/>
                </a:solidFill>
                <a:latin typeface="Microsoft Uighur" panose="02000000000000000000" pitchFamily="2" charset="-78"/>
                <a:ea typeface="Calibri" panose="020F0502020204030204" pitchFamily="34" charset="0"/>
                <a:cs typeface="Microsoft Uighur" panose="02000000000000000000" pitchFamily="2" charset="-78"/>
              </a:rPr>
              <a:t>لبنة التحدي</a:t>
            </a:r>
            <a:endParaRPr lang="fr-MA" sz="2400" b="1" dirty="0">
              <a:solidFill>
                <a:prstClr val="black"/>
              </a:solidFill>
              <a:latin typeface="Microsoft Uighur" panose="02000000000000000000" pitchFamily="2" charset="-78"/>
              <a:ea typeface="Calibri" panose="020F0502020204030204" pitchFamily="34" charset="0"/>
              <a:cs typeface="Microsoft Uighur" panose="02000000000000000000" pitchFamily="2" charset="-78"/>
            </a:endParaRPr>
          </a:p>
        </p:txBody>
      </p:sp>
      <p:sp>
        <p:nvSpPr>
          <p:cNvPr id="43" name="Rectangle : coins arrondis 42">
            <a:extLst>
              <a:ext uri="{FF2B5EF4-FFF2-40B4-BE49-F238E27FC236}">
                <a16:creationId xmlns:a16="http://schemas.microsoft.com/office/drawing/2014/main" id="{FD15C17D-4134-8353-C89B-1FD8B298CFB7}"/>
              </a:ext>
            </a:extLst>
          </p:cNvPr>
          <p:cNvSpPr/>
          <p:nvPr/>
        </p:nvSpPr>
        <p:spPr>
          <a:xfrm>
            <a:off x="3239430" y="3171682"/>
            <a:ext cx="1571871" cy="579772"/>
          </a:xfrm>
          <a:prstGeom prst="roundRect">
            <a:avLst/>
          </a:prstGeom>
          <a:solidFill>
            <a:schemeClr val="accent3">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r-MA" sz="2400" b="1" dirty="0">
                <a:solidFill>
                  <a:prstClr val="black"/>
                </a:solidFill>
                <a:latin typeface="Microsoft Uighur" panose="02000000000000000000" pitchFamily="2" charset="-78"/>
                <a:ea typeface="Calibri" panose="020F0502020204030204" pitchFamily="34" charset="0"/>
                <a:cs typeface="Microsoft Uighur" panose="02000000000000000000" pitchFamily="2" charset="-78"/>
              </a:rPr>
              <a:t>لبنة أقصوصة</a:t>
            </a:r>
            <a:endParaRPr lang="fr-MA" sz="2400" b="1" dirty="0">
              <a:solidFill>
                <a:prstClr val="black"/>
              </a:solidFill>
              <a:latin typeface="Microsoft Uighur" panose="02000000000000000000" pitchFamily="2" charset="-78"/>
              <a:ea typeface="Calibri" panose="020F0502020204030204" pitchFamily="34" charset="0"/>
              <a:cs typeface="Microsoft Uighur" panose="02000000000000000000" pitchFamily="2" charset="-78"/>
            </a:endParaRPr>
          </a:p>
        </p:txBody>
      </p:sp>
      <p:sp>
        <p:nvSpPr>
          <p:cNvPr id="44" name="Rectangle : coins arrondis 43">
            <a:extLst>
              <a:ext uri="{FF2B5EF4-FFF2-40B4-BE49-F238E27FC236}">
                <a16:creationId xmlns:a16="http://schemas.microsoft.com/office/drawing/2014/main" id="{BE3E084D-6741-E3A6-2F01-C073B63300C8}"/>
              </a:ext>
            </a:extLst>
          </p:cNvPr>
          <p:cNvSpPr/>
          <p:nvPr/>
        </p:nvSpPr>
        <p:spPr>
          <a:xfrm>
            <a:off x="5276533" y="3171682"/>
            <a:ext cx="1571871" cy="579772"/>
          </a:xfrm>
          <a:prstGeom prst="roundRect">
            <a:avLst/>
          </a:prstGeom>
          <a:solidFill>
            <a:schemeClr val="accent3">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r-MA" sz="2400" b="1" dirty="0">
                <a:solidFill>
                  <a:prstClr val="black"/>
                </a:solidFill>
                <a:latin typeface="Microsoft Uighur" panose="02000000000000000000" pitchFamily="2" charset="-78"/>
                <a:ea typeface="Calibri" panose="020F0502020204030204" pitchFamily="34" charset="0"/>
                <a:cs typeface="Microsoft Uighur" panose="02000000000000000000" pitchFamily="2" charset="-78"/>
              </a:rPr>
              <a:t>لبنة فقرة</a:t>
            </a:r>
            <a:endParaRPr lang="fr-MA" sz="2400" b="1" dirty="0">
              <a:solidFill>
                <a:prstClr val="black"/>
              </a:solidFill>
              <a:latin typeface="Microsoft Uighur" panose="02000000000000000000" pitchFamily="2" charset="-78"/>
              <a:ea typeface="Calibri" panose="020F0502020204030204" pitchFamily="34" charset="0"/>
              <a:cs typeface="Microsoft Uighur" panose="02000000000000000000" pitchFamily="2" charset="-78"/>
            </a:endParaRPr>
          </a:p>
        </p:txBody>
      </p:sp>
      <p:sp>
        <p:nvSpPr>
          <p:cNvPr id="45" name="Rectangle : coins arrondis 44">
            <a:extLst>
              <a:ext uri="{FF2B5EF4-FFF2-40B4-BE49-F238E27FC236}">
                <a16:creationId xmlns:a16="http://schemas.microsoft.com/office/drawing/2014/main" id="{02E00DB2-50EF-FAB0-9302-43584674826C}"/>
              </a:ext>
            </a:extLst>
          </p:cNvPr>
          <p:cNvSpPr/>
          <p:nvPr/>
        </p:nvSpPr>
        <p:spPr>
          <a:xfrm>
            <a:off x="7313635" y="3171682"/>
            <a:ext cx="1571871" cy="579772"/>
          </a:xfrm>
          <a:prstGeom prst="roundRect">
            <a:avLst/>
          </a:prstGeom>
          <a:solidFill>
            <a:schemeClr val="accent3">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r-MA" sz="2400" b="1" dirty="0">
                <a:solidFill>
                  <a:prstClr val="black"/>
                </a:solidFill>
                <a:latin typeface="Microsoft Uighur" panose="02000000000000000000" pitchFamily="2" charset="-78"/>
                <a:ea typeface="Calibri" panose="020F0502020204030204" pitchFamily="34" charset="0"/>
                <a:cs typeface="Microsoft Uighur" panose="02000000000000000000" pitchFamily="2" charset="-78"/>
              </a:rPr>
              <a:t>لبنة كلمة</a:t>
            </a:r>
            <a:endParaRPr lang="fr-MA" sz="2400" b="1" dirty="0">
              <a:solidFill>
                <a:prstClr val="black"/>
              </a:solidFill>
              <a:latin typeface="Microsoft Uighur" panose="02000000000000000000" pitchFamily="2" charset="-78"/>
              <a:ea typeface="Calibri" panose="020F0502020204030204" pitchFamily="34" charset="0"/>
              <a:cs typeface="Microsoft Uighur" panose="02000000000000000000" pitchFamily="2" charset="-78"/>
            </a:endParaRPr>
          </a:p>
        </p:txBody>
      </p:sp>
      <p:sp>
        <p:nvSpPr>
          <p:cNvPr id="46" name="Rectangle : coins arrondis 45">
            <a:extLst>
              <a:ext uri="{FF2B5EF4-FFF2-40B4-BE49-F238E27FC236}">
                <a16:creationId xmlns:a16="http://schemas.microsoft.com/office/drawing/2014/main" id="{ADC50655-C9D0-F405-5237-4D25D36BEF1F}"/>
              </a:ext>
            </a:extLst>
          </p:cNvPr>
          <p:cNvSpPr/>
          <p:nvPr/>
        </p:nvSpPr>
        <p:spPr>
          <a:xfrm>
            <a:off x="9350737" y="2157444"/>
            <a:ext cx="1571871" cy="725628"/>
          </a:xfrm>
          <a:prstGeom prst="roundRect">
            <a:avLst/>
          </a:prstGeom>
          <a:solidFill>
            <a:schemeClr val="accent3">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r-MA" sz="2400" b="1" dirty="0">
                <a:solidFill>
                  <a:prstClr val="black"/>
                </a:solidFill>
                <a:latin typeface="Microsoft Uighur" panose="02000000000000000000" pitchFamily="2" charset="-78"/>
                <a:ea typeface="Calibri" panose="020F0502020204030204" pitchFamily="34" charset="0"/>
                <a:cs typeface="Microsoft Uighur" panose="02000000000000000000" pitchFamily="2" charset="-78"/>
              </a:rPr>
              <a:t>موضعة مبتدئ/حرف</a:t>
            </a:r>
            <a:endParaRPr lang="fr-MA" sz="2400" b="1" dirty="0">
              <a:solidFill>
                <a:prstClr val="black"/>
              </a:solidFill>
              <a:latin typeface="Microsoft Uighur" panose="02000000000000000000" pitchFamily="2" charset="-78"/>
              <a:ea typeface="Calibri" panose="020F0502020204030204" pitchFamily="34" charset="0"/>
              <a:cs typeface="Microsoft Uighur" panose="02000000000000000000" pitchFamily="2" charset="-78"/>
            </a:endParaRPr>
          </a:p>
        </p:txBody>
      </p:sp>
      <p:sp>
        <p:nvSpPr>
          <p:cNvPr id="47" name="Rectangle : coins arrondis 46">
            <a:extLst>
              <a:ext uri="{FF2B5EF4-FFF2-40B4-BE49-F238E27FC236}">
                <a16:creationId xmlns:a16="http://schemas.microsoft.com/office/drawing/2014/main" id="{3CD0E4A5-4D45-CD8D-2023-9B18A142CAD5}"/>
              </a:ext>
            </a:extLst>
          </p:cNvPr>
          <p:cNvSpPr/>
          <p:nvPr/>
        </p:nvSpPr>
        <p:spPr>
          <a:xfrm>
            <a:off x="3239430" y="2157444"/>
            <a:ext cx="1571871" cy="725628"/>
          </a:xfrm>
          <a:prstGeom prst="roundRect">
            <a:avLst/>
          </a:prstGeom>
          <a:solidFill>
            <a:schemeClr val="accent3">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r-MA" sz="2400" b="1" dirty="0">
                <a:solidFill>
                  <a:prstClr val="black"/>
                </a:solidFill>
                <a:latin typeface="Microsoft Uighur" panose="02000000000000000000" pitchFamily="2" charset="-78"/>
                <a:ea typeface="Calibri" panose="020F0502020204030204" pitchFamily="34" charset="0"/>
                <a:cs typeface="Microsoft Uighur" panose="02000000000000000000" pitchFamily="2" charset="-78"/>
              </a:rPr>
              <a:t>موضعة أقصوصة</a:t>
            </a:r>
            <a:endParaRPr lang="fr-MA" sz="2400" b="1" dirty="0">
              <a:solidFill>
                <a:prstClr val="black"/>
              </a:solidFill>
              <a:latin typeface="Microsoft Uighur" panose="02000000000000000000" pitchFamily="2" charset="-78"/>
              <a:ea typeface="Calibri" panose="020F0502020204030204" pitchFamily="34" charset="0"/>
              <a:cs typeface="Microsoft Uighur" panose="02000000000000000000" pitchFamily="2" charset="-78"/>
            </a:endParaRPr>
          </a:p>
        </p:txBody>
      </p:sp>
      <p:sp>
        <p:nvSpPr>
          <p:cNvPr id="48" name="Rectangle : coins arrondis 47">
            <a:extLst>
              <a:ext uri="{FF2B5EF4-FFF2-40B4-BE49-F238E27FC236}">
                <a16:creationId xmlns:a16="http://schemas.microsoft.com/office/drawing/2014/main" id="{5C3F7726-EDB7-A827-6AE8-F39CAADF785A}"/>
              </a:ext>
            </a:extLst>
          </p:cNvPr>
          <p:cNvSpPr/>
          <p:nvPr/>
        </p:nvSpPr>
        <p:spPr>
          <a:xfrm>
            <a:off x="5310065" y="2157444"/>
            <a:ext cx="1571871" cy="725628"/>
          </a:xfrm>
          <a:prstGeom prst="roundRect">
            <a:avLst/>
          </a:prstGeom>
          <a:solidFill>
            <a:schemeClr val="accent3">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r-MA" sz="2400" b="1" dirty="0">
                <a:solidFill>
                  <a:prstClr val="black"/>
                </a:solidFill>
                <a:latin typeface="Microsoft Uighur" panose="02000000000000000000" pitchFamily="2" charset="-78"/>
                <a:ea typeface="Calibri" panose="020F0502020204030204" pitchFamily="34" charset="0"/>
                <a:cs typeface="Microsoft Uighur" panose="02000000000000000000" pitchFamily="2" charset="-78"/>
              </a:rPr>
              <a:t>موضعة فقرة</a:t>
            </a:r>
            <a:endParaRPr lang="fr-MA" sz="2400" b="1" dirty="0">
              <a:solidFill>
                <a:prstClr val="black"/>
              </a:solidFill>
              <a:latin typeface="Microsoft Uighur" panose="02000000000000000000" pitchFamily="2" charset="-78"/>
              <a:ea typeface="Calibri" panose="020F0502020204030204" pitchFamily="34" charset="0"/>
              <a:cs typeface="Microsoft Uighur" panose="02000000000000000000" pitchFamily="2" charset="-78"/>
            </a:endParaRPr>
          </a:p>
        </p:txBody>
      </p:sp>
      <p:sp>
        <p:nvSpPr>
          <p:cNvPr id="49" name="Rectangle : coins arrondis 48">
            <a:extLst>
              <a:ext uri="{FF2B5EF4-FFF2-40B4-BE49-F238E27FC236}">
                <a16:creationId xmlns:a16="http://schemas.microsoft.com/office/drawing/2014/main" id="{AF498C1C-6687-A1BD-59CB-86F17379AEF7}"/>
              </a:ext>
            </a:extLst>
          </p:cNvPr>
          <p:cNvSpPr/>
          <p:nvPr/>
        </p:nvSpPr>
        <p:spPr>
          <a:xfrm>
            <a:off x="7380700" y="2157444"/>
            <a:ext cx="1471273" cy="725628"/>
          </a:xfrm>
          <a:prstGeom prst="roundRect">
            <a:avLst/>
          </a:prstGeom>
          <a:solidFill>
            <a:schemeClr val="accent3">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r-MA" sz="2400" b="1" dirty="0">
                <a:solidFill>
                  <a:prstClr val="black"/>
                </a:solidFill>
                <a:latin typeface="Microsoft Uighur" panose="02000000000000000000" pitchFamily="2" charset="-78"/>
                <a:ea typeface="Calibri" panose="020F0502020204030204" pitchFamily="34" charset="0"/>
                <a:cs typeface="Microsoft Uighur" panose="02000000000000000000" pitchFamily="2" charset="-78"/>
              </a:rPr>
              <a:t>موضعة كلمة</a:t>
            </a:r>
            <a:endParaRPr lang="fr-MA" sz="2400" b="1" dirty="0">
              <a:solidFill>
                <a:prstClr val="black"/>
              </a:solidFill>
              <a:latin typeface="Microsoft Uighur" panose="02000000000000000000" pitchFamily="2" charset="-78"/>
              <a:ea typeface="Calibri" panose="020F0502020204030204" pitchFamily="34" charset="0"/>
              <a:cs typeface="Microsoft Uighur" panose="02000000000000000000" pitchFamily="2" charset="-78"/>
            </a:endParaRPr>
          </a:p>
        </p:txBody>
      </p:sp>
      <p:cxnSp>
        <p:nvCxnSpPr>
          <p:cNvPr id="50" name="Connecteur droit avec flèche 49">
            <a:extLst>
              <a:ext uri="{FF2B5EF4-FFF2-40B4-BE49-F238E27FC236}">
                <a16:creationId xmlns:a16="http://schemas.microsoft.com/office/drawing/2014/main" id="{7A06490B-E047-1CC3-AE64-D9FA699FA403}"/>
              </a:ext>
            </a:extLst>
          </p:cNvPr>
          <p:cNvCxnSpPr>
            <a:cxnSpLocks/>
            <a:stCxn id="41" idx="2"/>
          </p:cNvCxnSpPr>
          <p:nvPr/>
        </p:nvCxnSpPr>
        <p:spPr>
          <a:xfrm>
            <a:off x="10136673" y="3751454"/>
            <a:ext cx="1018551" cy="287194"/>
          </a:xfrm>
          <a:prstGeom prst="straightConnector1">
            <a:avLst/>
          </a:prstGeom>
          <a:ln w="28575">
            <a:tailEnd type="triangle"/>
          </a:ln>
        </p:spPr>
        <p:style>
          <a:lnRef idx="2">
            <a:schemeClr val="accent1"/>
          </a:lnRef>
          <a:fillRef idx="0">
            <a:schemeClr val="accent1"/>
          </a:fillRef>
          <a:effectRef idx="1">
            <a:schemeClr val="accent1"/>
          </a:effectRef>
          <a:fontRef idx="minor">
            <a:schemeClr val="tx1"/>
          </a:fontRef>
        </p:style>
      </p:cxnSp>
      <p:cxnSp>
        <p:nvCxnSpPr>
          <p:cNvPr id="51" name="Connecteur droit avec flèche 50">
            <a:extLst>
              <a:ext uri="{FF2B5EF4-FFF2-40B4-BE49-F238E27FC236}">
                <a16:creationId xmlns:a16="http://schemas.microsoft.com/office/drawing/2014/main" id="{F712D099-C9C0-846B-374F-07CA3A15F20D}"/>
              </a:ext>
            </a:extLst>
          </p:cNvPr>
          <p:cNvCxnSpPr>
            <a:cxnSpLocks/>
            <a:stCxn id="41" idx="2"/>
            <a:endCxn id="37" idx="0"/>
          </p:cNvCxnSpPr>
          <p:nvPr/>
        </p:nvCxnSpPr>
        <p:spPr>
          <a:xfrm flipH="1">
            <a:off x="9118120" y="3751454"/>
            <a:ext cx="1018552" cy="287194"/>
          </a:xfrm>
          <a:prstGeom prst="straightConnector1">
            <a:avLst/>
          </a:prstGeom>
          <a:ln w="28575">
            <a:tailEnd type="triangle"/>
          </a:ln>
        </p:spPr>
        <p:style>
          <a:lnRef idx="2">
            <a:schemeClr val="accent1"/>
          </a:lnRef>
          <a:fillRef idx="0">
            <a:schemeClr val="accent1"/>
          </a:fillRef>
          <a:effectRef idx="1">
            <a:schemeClr val="accent1"/>
          </a:effectRef>
          <a:fontRef idx="minor">
            <a:schemeClr val="tx1"/>
          </a:fontRef>
        </p:style>
      </p:cxnSp>
      <p:cxnSp>
        <p:nvCxnSpPr>
          <p:cNvPr id="52" name="Connecteur droit avec flèche 51">
            <a:extLst>
              <a:ext uri="{FF2B5EF4-FFF2-40B4-BE49-F238E27FC236}">
                <a16:creationId xmlns:a16="http://schemas.microsoft.com/office/drawing/2014/main" id="{33977688-D19F-E42B-640E-2331594140FC}"/>
              </a:ext>
            </a:extLst>
          </p:cNvPr>
          <p:cNvCxnSpPr>
            <a:cxnSpLocks/>
            <a:stCxn id="45" idx="2"/>
            <a:endCxn id="37" idx="0"/>
          </p:cNvCxnSpPr>
          <p:nvPr/>
        </p:nvCxnSpPr>
        <p:spPr>
          <a:xfrm>
            <a:off x="8099571" y="3751454"/>
            <a:ext cx="1018549" cy="287194"/>
          </a:xfrm>
          <a:prstGeom prst="straightConnector1">
            <a:avLst/>
          </a:prstGeom>
          <a:ln w="28575">
            <a:tailEnd type="triangle"/>
          </a:ln>
        </p:spPr>
        <p:style>
          <a:lnRef idx="2">
            <a:schemeClr val="accent1"/>
          </a:lnRef>
          <a:fillRef idx="0">
            <a:schemeClr val="accent1"/>
          </a:fillRef>
          <a:effectRef idx="1">
            <a:schemeClr val="accent1"/>
          </a:effectRef>
          <a:fontRef idx="minor">
            <a:schemeClr val="tx1"/>
          </a:fontRef>
        </p:style>
      </p:cxnSp>
      <p:cxnSp>
        <p:nvCxnSpPr>
          <p:cNvPr id="53" name="Connecteur droit avec flèche 52">
            <a:extLst>
              <a:ext uri="{FF2B5EF4-FFF2-40B4-BE49-F238E27FC236}">
                <a16:creationId xmlns:a16="http://schemas.microsoft.com/office/drawing/2014/main" id="{88121B9B-A1B7-C6E5-9E67-2E6004FF551E}"/>
              </a:ext>
            </a:extLst>
          </p:cNvPr>
          <p:cNvCxnSpPr>
            <a:cxnSpLocks/>
            <a:stCxn id="45" idx="2"/>
          </p:cNvCxnSpPr>
          <p:nvPr/>
        </p:nvCxnSpPr>
        <p:spPr>
          <a:xfrm flipH="1">
            <a:off x="7094054" y="3751454"/>
            <a:ext cx="1005517" cy="338046"/>
          </a:xfrm>
          <a:prstGeom prst="straightConnector1">
            <a:avLst/>
          </a:prstGeom>
          <a:ln w="28575">
            <a:tailEnd type="triangle"/>
          </a:ln>
        </p:spPr>
        <p:style>
          <a:lnRef idx="2">
            <a:schemeClr val="accent1"/>
          </a:lnRef>
          <a:fillRef idx="0">
            <a:schemeClr val="accent1"/>
          </a:fillRef>
          <a:effectRef idx="1">
            <a:schemeClr val="accent1"/>
          </a:effectRef>
          <a:fontRef idx="minor">
            <a:schemeClr val="tx1"/>
          </a:fontRef>
        </p:style>
      </p:cxnSp>
      <p:cxnSp>
        <p:nvCxnSpPr>
          <p:cNvPr id="54" name="Connecteur droit avec flèche 53">
            <a:extLst>
              <a:ext uri="{FF2B5EF4-FFF2-40B4-BE49-F238E27FC236}">
                <a16:creationId xmlns:a16="http://schemas.microsoft.com/office/drawing/2014/main" id="{0CD67834-9723-FD1B-1DDD-107688E63CA6}"/>
              </a:ext>
            </a:extLst>
          </p:cNvPr>
          <p:cNvCxnSpPr>
            <a:cxnSpLocks/>
            <a:stCxn id="44" idx="2"/>
            <a:endCxn id="38" idx="0"/>
          </p:cNvCxnSpPr>
          <p:nvPr/>
        </p:nvCxnSpPr>
        <p:spPr>
          <a:xfrm>
            <a:off x="6062468" y="3751454"/>
            <a:ext cx="1018550" cy="287194"/>
          </a:xfrm>
          <a:prstGeom prst="straightConnector1">
            <a:avLst/>
          </a:prstGeom>
          <a:ln w="28575">
            <a:tailEnd type="triangle"/>
          </a:ln>
        </p:spPr>
        <p:style>
          <a:lnRef idx="2">
            <a:schemeClr val="accent1"/>
          </a:lnRef>
          <a:fillRef idx="0">
            <a:schemeClr val="accent1"/>
          </a:fillRef>
          <a:effectRef idx="1">
            <a:schemeClr val="accent1"/>
          </a:effectRef>
          <a:fontRef idx="minor">
            <a:schemeClr val="tx1"/>
          </a:fontRef>
        </p:style>
      </p:cxnSp>
      <p:cxnSp>
        <p:nvCxnSpPr>
          <p:cNvPr id="55" name="Connecteur droit avec flèche 54">
            <a:extLst>
              <a:ext uri="{FF2B5EF4-FFF2-40B4-BE49-F238E27FC236}">
                <a16:creationId xmlns:a16="http://schemas.microsoft.com/office/drawing/2014/main" id="{208D5196-C5BF-D55A-E2F1-7DD2103BCE6C}"/>
              </a:ext>
            </a:extLst>
          </p:cNvPr>
          <p:cNvCxnSpPr>
            <a:cxnSpLocks/>
            <a:stCxn id="44" idx="2"/>
            <a:endCxn id="39" idx="0"/>
          </p:cNvCxnSpPr>
          <p:nvPr/>
        </p:nvCxnSpPr>
        <p:spPr>
          <a:xfrm flipH="1">
            <a:off x="5043916" y="3751454"/>
            <a:ext cx="1018552" cy="287194"/>
          </a:xfrm>
          <a:prstGeom prst="straightConnector1">
            <a:avLst/>
          </a:prstGeom>
          <a:ln w="28575">
            <a:tailEnd type="triangle"/>
          </a:ln>
        </p:spPr>
        <p:style>
          <a:lnRef idx="2">
            <a:schemeClr val="accent1"/>
          </a:lnRef>
          <a:fillRef idx="0">
            <a:schemeClr val="accent1"/>
          </a:fillRef>
          <a:effectRef idx="1">
            <a:schemeClr val="accent1"/>
          </a:effectRef>
          <a:fontRef idx="minor">
            <a:schemeClr val="tx1"/>
          </a:fontRef>
        </p:style>
      </p:cxnSp>
      <p:cxnSp>
        <p:nvCxnSpPr>
          <p:cNvPr id="56" name="Connecteur droit avec flèche 55">
            <a:extLst>
              <a:ext uri="{FF2B5EF4-FFF2-40B4-BE49-F238E27FC236}">
                <a16:creationId xmlns:a16="http://schemas.microsoft.com/office/drawing/2014/main" id="{2ACA0B84-1DB6-55C9-70BB-6C4EC15399F3}"/>
              </a:ext>
            </a:extLst>
          </p:cNvPr>
          <p:cNvCxnSpPr>
            <a:cxnSpLocks/>
            <a:stCxn id="43" idx="2"/>
            <a:endCxn id="39" idx="0"/>
          </p:cNvCxnSpPr>
          <p:nvPr/>
        </p:nvCxnSpPr>
        <p:spPr>
          <a:xfrm>
            <a:off x="4025365" y="3751454"/>
            <a:ext cx="1018551" cy="287194"/>
          </a:xfrm>
          <a:prstGeom prst="straightConnector1">
            <a:avLst/>
          </a:prstGeom>
          <a:ln w="28575">
            <a:tailEnd type="triangle"/>
          </a:ln>
        </p:spPr>
        <p:style>
          <a:lnRef idx="2">
            <a:schemeClr val="accent1"/>
          </a:lnRef>
          <a:fillRef idx="0">
            <a:schemeClr val="accent1"/>
          </a:fillRef>
          <a:effectRef idx="1">
            <a:schemeClr val="accent1"/>
          </a:effectRef>
          <a:fontRef idx="minor">
            <a:schemeClr val="tx1"/>
          </a:fontRef>
        </p:style>
      </p:cxnSp>
      <p:cxnSp>
        <p:nvCxnSpPr>
          <p:cNvPr id="57" name="Connecteur droit avec flèche 56">
            <a:extLst>
              <a:ext uri="{FF2B5EF4-FFF2-40B4-BE49-F238E27FC236}">
                <a16:creationId xmlns:a16="http://schemas.microsoft.com/office/drawing/2014/main" id="{2330A63C-FB14-860C-5761-47B29CB23097}"/>
              </a:ext>
            </a:extLst>
          </p:cNvPr>
          <p:cNvCxnSpPr>
            <a:cxnSpLocks/>
            <a:stCxn id="43" idx="2"/>
            <a:endCxn id="40" idx="0"/>
          </p:cNvCxnSpPr>
          <p:nvPr/>
        </p:nvCxnSpPr>
        <p:spPr>
          <a:xfrm flipH="1">
            <a:off x="3006815" y="3751454"/>
            <a:ext cx="1018551" cy="287194"/>
          </a:xfrm>
          <a:prstGeom prst="straightConnector1">
            <a:avLst/>
          </a:prstGeom>
          <a:ln w="28575">
            <a:tailEnd type="triangle"/>
          </a:ln>
        </p:spPr>
        <p:style>
          <a:lnRef idx="2">
            <a:schemeClr val="accent1"/>
          </a:lnRef>
          <a:fillRef idx="0">
            <a:schemeClr val="accent1"/>
          </a:fillRef>
          <a:effectRef idx="1">
            <a:schemeClr val="accent1"/>
          </a:effectRef>
          <a:fontRef idx="minor">
            <a:schemeClr val="tx1"/>
          </a:fontRef>
        </p:style>
      </p:cxnSp>
      <p:cxnSp>
        <p:nvCxnSpPr>
          <p:cNvPr id="58" name="Connecteur droit avec flèche 57">
            <a:extLst>
              <a:ext uri="{FF2B5EF4-FFF2-40B4-BE49-F238E27FC236}">
                <a16:creationId xmlns:a16="http://schemas.microsoft.com/office/drawing/2014/main" id="{15853E91-8D98-1802-414A-1E4A3ED43D5E}"/>
              </a:ext>
            </a:extLst>
          </p:cNvPr>
          <p:cNvCxnSpPr>
            <a:cxnSpLocks/>
            <a:stCxn id="42" idx="2"/>
            <a:endCxn id="40" idx="0"/>
          </p:cNvCxnSpPr>
          <p:nvPr/>
        </p:nvCxnSpPr>
        <p:spPr>
          <a:xfrm>
            <a:off x="1988263" y="3751454"/>
            <a:ext cx="1018551" cy="287194"/>
          </a:xfrm>
          <a:prstGeom prst="straightConnector1">
            <a:avLst/>
          </a:prstGeom>
          <a:ln w="28575">
            <a:tailEnd type="triangle"/>
          </a:ln>
        </p:spPr>
        <p:style>
          <a:lnRef idx="2">
            <a:schemeClr val="accent1"/>
          </a:lnRef>
          <a:fillRef idx="0">
            <a:schemeClr val="accent1"/>
          </a:fillRef>
          <a:effectRef idx="1">
            <a:schemeClr val="accent1"/>
          </a:effectRef>
          <a:fontRef idx="minor">
            <a:schemeClr val="tx1"/>
          </a:fontRef>
        </p:style>
      </p:cxnSp>
      <p:cxnSp>
        <p:nvCxnSpPr>
          <p:cNvPr id="59" name="Connecteur droit avec flèche 58">
            <a:extLst>
              <a:ext uri="{FF2B5EF4-FFF2-40B4-BE49-F238E27FC236}">
                <a16:creationId xmlns:a16="http://schemas.microsoft.com/office/drawing/2014/main" id="{29EF62FB-EAB9-406D-37D7-658418E6901C}"/>
              </a:ext>
            </a:extLst>
          </p:cNvPr>
          <p:cNvCxnSpPr>
            <a:cxnSpLocks/>
            <a:stCxn id="42" idx="2"/>
            <a:endCxn id="30" idx="0"/>
          </p:cNvCxnSpPr>
          <p:nvPr/>
        </p:nvCxnSpPr>
        <p:spPr>
          <a:xfrm flipH="1">
            <a:off x="969712" y="3751454"/>
            <a:ext cx="1018551" cy="287194"/>
          </a:xfrm>
          <a:prstGeom prst="straightConnector1">
            <a:avLst/>
          </a:prstGeom>
          <a:ln w="28575">
            <a:tailEnd type="triangle"/>
          </a:ln>
        </p:spPr>
        <p:style>
          <a:lnRef idx="2">
            <a:schemeClr val="accent1"/>
          </a:lnRef>
          <a:fillRef idx="0">
            <a:schemeClr val="accent1"/>
          </a:fillRef>
          <a:effectRef idx="1">
            <a:schemeClr val="accent1"/>
          </a:effectRef>
          <a:fontRef idx="minor">
            <a:schemeClr val="tx1"/>
          </a:fontRef>
        </p:style>
      </p:cxnSp>
      <p:sp>
        <p:nvSpPr>
          <p:cNvPr id="60" name="Flèche : bas 59">
            <a:extLst>
              <a:ext uri="{FF2B5EF4-FFF2-40B4-BE49-F238E27FC236}">
                <a16:creationId xmlns:a16="http://schemas.microsoft.com/office/drawing/2014/main" id="{05D42E27-4E43-73A7-F1D9-DD3C444F36BD}"/>
              </a:ext>
            </a:extLst>
          </p:cNvPr>
          <p:cNvSpPr/>
          <p:nvPr/>
        </p:nvSpPr>
        <p:spPr>
          <a:xfrm>
            <a:off x="9979048" y="2926263"/>
            <a:ext cx="315248" cy="213369"/>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sz="1350"/>
          </a:p>
        </p:txBody>
      </p:sp>
      <p:sp>
        <p:nvSpPr>
          <p:cNvPr id="61" name="Flèche : bas 60">
            <a:extLst>
              <a:ext uri="{FF2B5EF4-FFF2-40B4-BE49-F238E27FC236}">
                <a16:creationId xmlns:a16="http://schemas.microsoft.com/office/drawing/2014/main" id="{3933C420-5361-3421-4F97-E209A54B9968}"/>
              </a:ext>
            </a:extLst>
          </p:cNvPr>
          <p:cNvSpPr/>
          <p:nvPr/>
        </p:nvSpPr>
        <p:spPr>
          <a:xfrm>
            <a:off x="7941945" y="2926263"/>
            <a:ext cx="315248" cy="213369"/>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sz="1350"/>
          </a:p>
        </p:txBody>
      </p:sp>
      <p:sp>
        <p:nvSpPr>
          <p:cNvPr id="62" name="Flèche : bas 61">
            <a:extLst>
              <a:ext uri="{FF2B5EF4-FFF2-40B4-BE49-F238E27FC236}">
                <a16:creationId xmlns:a16="http://schemas.microsoft.com/office/drawing/2014/main" id="{0C5493C3-D9F0-AD1E-CB66-3AD0AF452B3E}"/>
              </a:ext>
            </a:extLst>
          </p:cNvPr>
          <p:cNvSpPr/>
          <p:nvPr/>
        </p:nvSpPr>
        <p:spPr>
          <a:xfrm>
            <a:off x="5904843" y="2926263"/>
            <a:ext cx="315248" cy="213369"/>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sz="1350"/>
          </a:p>
        </p:txBody>
      </p:sp>
      <p:sp>
        <p:nvSpPr>
          <p:cNvPr id="63" name="Flèche : bas 62">
            <a:extLst>
              <a:ext uri="{FF2B5EF4-FFF2-40B4-BE49-F238E27FC236}">
                <a16:creationId xmlns:a16="http://schemas.microsoft.com/office/drawing/2014/main" id="{50288D5C-60BD-11FD-0945-2F462C02A50D}"/>
              </a:ext>
            </a:extLst>
          </p:cNvPr>
          <p:cNvSpPr/>
          <p:nvPr/>
        </p:nvSpPr>
        <p:spPr>
          <a:xfrm>
            <a:off x="3867741" y="2926263"/>
            <a:ext cx="315248" cy="213369"/>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sz="1350"/>
          </a:p>
        </p:txBody>
      </p:sp>
      <p:grpSp>
        <p:nvGrpSpPr>
          <p:cNvPr id="32" name="Group 9">
            <a:extLst>
              <a:ext uri="{FF2B5EF4-FFF2-40B4-BE49-F238E27FC236}">
                <a16:creationId xmlns:a16="http://schemas.microsoft.com/office/drawing/2014/main" id="{029AA451-C2C5-1E8F-3D95-D8BD4CBAEB64}"/>
              </a:ext>
            </a:extLst>
          </p:cNvPr>
          <p:cNvGrpSpPr/>
          <p:nvPr/>
        </p:nvGrpSpPr>
        <p:grpSpPr>
          <a:xfrm>
            <a:off x="-2717224" y="5611637"/>
            <a:ext cx="2198143" cy="1889029"/>
            <a:chOff x="0" y="0"/>
            <a:chExt cx="812800" cy="698500"/>
          </a:xfrm>
        </p:grpSpPr>
        <p:sp>
          <p:nvSpPr>
            <p:cNvPr id="33" name="Freeform 10">
              <a:extLst>
                <a:ext uri="{FF2B5EF4-FFF2-40B4-BE49-F238E27FC236}">
                  <a16:creationId xmlns:a16="http://schemas.microsoft.com/office/drawing/2014/main" id="{FA006728-D529-82BF-4B27-15BCFDE63C6F}"/>
                </a:ext>
              </a:extLst>
            </p:cNvPr>
            <p:cNvSpPr/>
            <p:nvPr/>
          </p:nvSpPr>
          <p:spPr>
            <a:xfrm>
              <a:off x="5700" y="0"/>
              <a:ext cx="801400" cy="698500"/>
            </a:xfrm>
            <a:custGeom>
              <a:avLst/>
              <a:gdLst/>
              <a:ahLst/>
              <a:cxnLst/>
              <a:rect l="l" t="t" r="r" b="b"/>
              <a:pathLst>
                <a:path w="801400" h="698500">
                  <a:moveTo>
                    <a:pt x="796473" y="367516"/>
                  </a:moveTo>
                  <a:lnTo>
                    <a:pt x="614527" y="680234"/>
                  </a:lnTo>
                  <a:cubicBezTo>
                    <a:pt x="607948" y="691543"/>
                    <a:pt x="595851" y="698500"/>
                    <a:pt x="582768" y="698500"/>
                  </a:cubicBezTo>
                  <a:lnTo>
                    <a:pt x="218632" y="698500"/>
                  </a:lnTo>
                  <a:cubicBezTo>
                    <a:pt x="205549" y="698500"/>
                    <a:pt x="193452" y="691543"/>
                    <a:pt x="186873" y="680234"/>
                  </a:cubicBezTo>
                  <a:lnTo>
                    <a:pt x="4927" y="367516"/>
                  </a:lnTo>
                  <a:cubicBezTo>
                    <a:pt x="-1642" y="356225"/>
                    <a:pt x="-1642" y="342275"/>
                    <a:pt x="4927" y="330984"/>
                  </a:cubicBezTo>
                  <a:lnTo>
                    <a:pt x="186873" y="18266"/>
                  </a:lnTo>
                  <a:cubicBezTo>
                    <a:pt x="193452" y="6957"/>
                    <a:pt x="205549" y="0"/>
                    <a:pt x="218632" y="0"/>
                  </a:cubicBezTo>
                  <a:lnTo>
                    <a:pt x="582768" y="0"/>
                  </a:lnTo>
                  <a:cubicBezTo>
                    <a:pt x="595851" y="0"/>
                    <a:pt x="607948" y="6957"/>
                    <a:pt x="614527" y="18266"/>
                  </a:cubicBezTo>
                  <a:lnTo>
                    <a:pt x="796473" y="330984"/>
                  </a:lnTo>
                  <a:cubicBezTo>
                    <a:pt x="803042" y="342275"/>
                    <a:pt x="803042" y="356225"/>
                    <a:pt x="796473" y="367516"/>
                  </a:cubicBezTo>
                  <a:close/>
                </a:path>
              </a:pathLst>
            </a:custGeom>
            <a:ln w="28575" cap="sq">
              <a:gradFill>
                <a:gsLst>
                  <a:gs pos="0">
                    <a:srgbClr val="FFFFFF">
                      <a:alpha val="100000"/>
                    </a:srgbClr>
                  </a:gs>
                  <a:gs pos="100000">
                    <a:srgbClr val="FFFFFF">
                      <a:alpha val="0"/>
                    </a:srgbClr>
                  </a:gs>
                </a:gsLst>
                <a:lin ang="5400000"/>
              </a:gradFill>
              <a:prstDash val="solid"/>
              <a:miter/>
            </a:ln>
          </p:spPr>
          <p:txBody>
            <a:bodyPr/>
            <a:lstStyle/>
            <a:p>
              <a:endParaRPr lang="fr-FR" sz="1200"/>
            </a:p>
          </p:txBody>
        </p:sp>
        <p:sp>
          <p:nvSpPr>
            <p:cNvPr id="34" name="TextBox 11">
              <a:extLst>
                <a:ext uri="{FF2B5EF4-FFF2-40B4-BE49-F238E27FC236}">
                  <a16:creationId xmlns:a16="http://schemas.microsoft.com/office/drawing/2014/main" id="{4A27BE66-184F-87ED-6547-3F54C2371E48}"/>
                </a:ext>
              </a:extLst>
            </p:cNvPr>
            <p:cNvSpPr txBox="1"/>
            <p:nvPr/>
          </p:nvSpPr>
          <p:spPr>
            <a:xfrm>
              <a:off x="114300" y="-47625"/>
              <a:ext cx="584200" cy="746125"/>
            </a:xfrm>
            <a:prstGeom prst="rect">
              <a:avLst/>
            </a:prstGeom>
          </p:spPr>
          <p:txBody>
            <a:bodyPr lIns="33867" tIns="33867" rIns="33867" bIns="33867" rtlCol="0" anchor="ctr"/>
            <a:lstStyle/>
            <a:p>
              <a:pPr algn="ctr">
                <a:lnSpc>
                  <a:spcPts val="1773"/>
                </a:lnSpc>
                <a:spcBef>
                  <a:spcPct val="0"/>
                </a:spcBef>
              </a:pPr>
              <a:endParaRPr sz="1200"/>
            </a:p>
          </p:txBody>
        </p:sp>
      </p:grpSp>
      <p:grpSp>
        <p:nvGrpSpPr>
          <p:cNvPr id="35" name="Group 12">
            <a:extLst>
              <a:ext uri="{FF2B5EF4-FFF2-40B4-BE49-F238E27FC236}">
                <a16:creationId xmlns:a16="http://schemas.microsoft.com/office/drawing/2014/main" id="{6E9C1626-0E4D-FCC1-B2DA-002AA922D029}"/>
              </a:ext>
            </a:extLst>
          </p:cNvPr>
          <p:cNvGrpSpPr/>
          <p:nvPr/>
        </p:nvGrpSpPr>
        <p:grpSpPr>
          <a:xfrm>
            <a:off x="10616883" y="-628436"/>
            <a:ext cx="2198143" cy="1889029"/>
            <a:chOff x="0" y="0"/>
            <a:chExt cx="812800" cy="698500"/>
          </a:xfrm>
        </p:grpSpPr>
        <p:sp>
          <p:nvSpPr>
            <p:cNvPr id="36" name="Freeform 13">
              <a:extLst>
                <a:ext uri="{FF2B5EF4-FFF2-40B4-BE49-F238E27FC236}">
                  <a16:creationId xmlns:a16="http://schemas.microsoft.com/office/drawing/2014/main" id="{14AF16F1-199C-08FA-343A-D538388A2C5E}"/>
                </a:ext>
              </a:extLst>
            </p:cNvPr>
            <p:cNvSpPr/>
            <p:nvPr/>
          </p:nvSpPr>
          <p:spPr>
            <a:xfrm>
              <a:off x="5700" y="0"/>
              <a:ext cx="801400" cy="698500"/>
            </a:xfrm>
            <a:custGeom>
              <a:avLst/>
              <a:gdLst/>
              <a:ahLst/>
              <a:cxnLst/>
              <a:rect l="l" t="t" r="r" b="b"/>
              <a:pathLst>
                <a:path w="801400" h="698500">
                  <a:moveTo>
                    <a:pt x="796473" y="367516"/>
                  </a:moveTo>
                  <a:lnTo>
                    <a:pt x="614527" y="680234"/>
                  </a:lnTo>
                  <a:cubicBezTo>
                    <a:pt x="607948" y="691543"/>
                    <a:pt x="595851" y="698500"/>
                    <a:pt x="582768" y="698500"/>
                  </a:cubicBezTo>
                  <a:lnTo>
                    <a:pt x="218632" y="698500"/>
                  </a:lnTo>
                  <a:cubicBezTo>
                    <a:pt x="205549" y="698500"/>
                    <a:pt x="193452" y="691543"/>
                    <a:pt x="186873" y="680234"/>
                  </a:cubicBezTo>
                  <a:lnTo>
                    <a:pt x="4927" y="367516"/>
                  </a:lnTo>
                  <a:cubicBezTo>
                    <a:pt x="-1642" y="356225"/>
                    <a:pt x="-1642" y="342275"/>
                    <a:pt x="4927" y="330984"/>
                  </a:cubicBezTo>
                  <a:lnTo>
                    <a:pt x="186873" y="18266"/>
                  </a:lnTo>
                  <a:cubicBezTo>
                    <a:pt x="193452" y="6957"/>
                    <a:pt x="205549" y="0"/>
                    <a:pt x="218632" y="0"/>
                  </a:cubicBezTo>
                  <a:lnTo>
                    <a:pt x="582768" y="0"/>
                  </a:lnTo>
                  <a:cubicBezTo>
                    <a:pt x="595851" y="0"/>
                    <a:pt x="607948" y="6957"/>
                    <a:pt x="614527" y="18266"/>
                  </a:cubicBezTo>
                  <a:lnTo>
                    <a:pt x="796473" y="330984"/>
                  </a:lnTo>
                  <a:cubicBezTo>
                    <a:pt x="803042" y="342275"/>
                    <a:pt x="803042" y="356225"/>
                    <a:pt x="796473" y="367516"/>
                  </a:cubicBezTo>
                  <a:close/>
                </a:path>
              </a:pathLst>
            </a:custGeom>
            <a:ln w="28575" cap="sq">
              <a:gradFill>
                <a:gsLst>
                  <a:gs pos="0">
                    <a:srgbClr val="FFFFFF">
                      <a:alpha val="100000"/>
                    </a:srgbClr>
                  </a:gs>
                  <a:gs pos="100000">
                    <a:srgbClr val="FFFFFF">
                      <a:alpha val="0"/>
                    </a:srgbClr>
                  </a:gs>
                </a:gsLst>
                <a:lin ang="5400000"/>
              </a:gradFill>
              <a:prstDash val="solid"/>
              <a:miter/>
            </a:ln>
          </p:spPr>
          <p:txBody>
            <a:bodyPr/>
            <a:lstStyle/>
            <a:p>
              <a:endParaRPr lang="fr-FR" sz="1200"/>
            </a:p>
          </p:txBody>
        </p:sp>
        <p:sp>
          <p:nvSpPr>
            <p:cNvPr id="64" name="TextBox 14">
              <a:extLst>
                <a:ext uri="{FF2B5EF4-FFF2-40B4-BE49-F238E27FC236}">
                  <a16:creationId xmlns:a16="http://schemas.microsoft.com/office/drawing/2014/main" id="{D7013356-ED07-33CF-A8AC-13AF6A263BCE}"/>
                </a:ext>
              </a:extLst>
            </p:cNvPr>
            <p:cNvSpPr txBox="1"/>
            <p:nvPr/>
          </p:nvSpPr>
          <p:spPr>
            <a:xfrm>
              <a:off x="114300" y="-47625"/>
              <a:ext cx="584200" cy="746125"/>
            </a:xfrm>
            <a:prstGeom prst="rect">
              <a:avLst/>
            </a:prstGeom>
          </p:spPr>
          <p:txBody>
            <a:bodyPr lIns="33867" tIns="33867" rIns="33867" bIns="33867" rtlCol="0" anchor="ctr"/>
            <a:lstStyle/>
            <a:p>
              <a:pPr algn="ctr">
                <a:lnSpc>
                  <a:spcPts val="1773"/>
                </a:lnSpc>
                <a:spcBef>
                  <a:spcPct val="0"/>
                </a:spcBef>
              </a:pPr>
              <a:endParaRPr sz="1200"/>
            </a:p>
          </p:txBody>
        </p:sp>
      </p:grpSp>
      <p:grpSp>
        <p:nvGrpSpPr>
          <p:cNvPr id="66" name="Group 16">
            <a:extLst>
              <a:ext uri="{FF2B5EF4-FFF2-40B4-BE49-F238E27FC236}">
                <a16:creationId xmlns:a16="http://schemas.microsoft.com/office/drawing/2014/main" id="{6E018B57-B530-6BEA-F19F-3FAD876C2F4C}"/>
              </a:ext>
            </a:extLst>
          </p:cNvPr>
          <p:cNvGrpSpPr/>
          <p:nvPr/>
        </p:nvGrpSpPr>
        <p:grpSpPr>
          <a:xfrm>
            <a:off x="10627174" y="5667696"/>
            <a:ext cx="2259791" cy="1776910"/>
            <a:chOff x="0" y="0"/>
            <a:chExt cx="696717" cy="547840"/>
          </a:xfrm>
        </p:grpSpPr>
        <p:sp>
          <p:nvSpPr>
            <p:cNvPr id="67" name="Freeform 17">
              <a:extLst>
                <a:ext uri="{FF2B5EF4-FFF2-40B4-BE49-F238E27FC236}">
                  <a16:creationId xmlns:a16="http://schemas.microsoft.com/office/drawing/2014/main" id="{315804CC-0D89-40F5-14CD-82B181274030}"/>
                </a:ext>
              </a:extLst>
            </p:cNvPr>
            <p:cNvSpPr/>
            <p:nvPr/>
          </p:nvSpPr>
          <p:spPr>
            <a:xfrm>
              <a:off x="11320" y="0"/>
              <a:ext cx="674077" cy="547840"/>
            </a:xfrm>
            <a:custGeom>
              <a:avLst/>
              <a:gdLst/>
              <a:ahLst/>
              <a:cxnLst/>
              <a:rect l="l" t="t" r="r" b="b"/>
              <a:pathLst>
                <a:path w="674077" h="547840">
                  <a:moveTo>
                    <a:pt x="664985" y="301435"/>
                  </a:moveTo>
                  <a:lnTo>
                    <a:pt x="502608" y="520325"/>
                  </a:lnTo>
                  <a:cubicBezTo>
                    <a:pt x="489768" y="537634"/>
                    <a:pt x="469489" y="547840"/>
                    <a:pt x="447937" y="547840"/>
                  </a:cubicBezTo>
                  <a:lnTo>
                    <a:pt x="226139" y="547840"/>
                  </a:lnTo>
                  <a:cubicBezTo>
                    <a:pt x="204588" y="547840"/>
                    <a:pt x="184309" y="537634"/>
                    <a:pt x="171469" y="520325"/>
                  </a:cubicBezTo>
                  <a:lnTo>
                    <a:pt x="9091" y="301435"/>
                  </a:lnTo>
                  <a:cubicBezTo>
                    <a:pt x="-3031" y="285094"/>
                    <a:pt x="-3031" y="262745"/>
                    <a:pt x="9091" y="246405"/>
                  </a:cubicBezTo>
                  <a:lnTo>
                    <a:pt x="171469" y="27515"/>
                  </a:lnTo>
                  <a:cubicBezTo>
                    <a:pt x="184309" y="10206"/>
                    <a:pt x="204588" y="0"/>
                    <a:pt x="226139" y="0"/>
                  </a:cubicBezTo>
                  <a:lnTo>
                    <a:pt x="447937" y="0"/>
                  </a:lnTo>
                  <a:cubicBezTo>
                    <a:pt x="469489" y="0"/>
                    <a:pt x="489768" y="10206"/>
                    <a:pt x="502608" y="27515"/>
                  </a:cubicBezTo>
                  <a:lnTo>
                    <a:pt x="664985" y="246405"/>
                  </a:lnTo>
                  <a:cubicBezTo>
                    <a:pt x="677107" y="262745"/>
                    <a:pt x="677107" y="285094"/>
                    <a:pt x="664985" y="301435"/>
                  </a:cubicBezTo>
                  <a:close/>
                </a:path>
              </a:pathLst>
            </a:custGeom>
            <a:solidFill>
              <a:srgbClr val="243B55">
                <a:alpha val="4706"/>
              </a:srgbClr>
            </a:solidFill>
          </p:spPr>
          <p:txBody>
            <a:bodyPr/>
            <a:lstStyle/>
            <a:p>
              <a:endParaRPr lang="fr-FR" sz="1200"/>
            </a:p>
          </p:txBody>
        </p:sp>
        <p:sp>
          <p:nvSpPr>
            <p:cNvPr id="68" name="TextBox 18">
              <a:extLst>
                <a:ext uri="{FF2B5EF4-FFF2-40B4-BE49-F238E27FC236}">
                  <a16:creationId xmlns:a16="http://schemas.microsoft.com/office/drawing/2014/main" id="{BA091F68-C12D-738B-F634-FB4724655ADA}"/>
                </a:ext>
              </a:extLst>
            </p:cNvPr>
            <p:cNvSpPr txBox="1"/>
            <p:nvPr/>
          </p:nvSpPr>
          <p:spPr>
            <a:xfrm>
              <a:off x="114300" y="-47625"/>
              <a:ext cx="468117" cy="595465"/>
            </a:xfrm>
            <a:prstGeom prst="rect">
              <a:avLst/>
            </a:prstGeom>
          </p:spPr>
          <p:txBody>
            <a:bodyPr lIns="33867" tIns="33867" rIns="33867" bIns="33867" rtlCol="0" anchor="ctr"/>
            <a:lstStyle/>
            <a:p>
              <a:pPr algn="ctr">
                <a:lnSpc>
                  <a:spcPts val="1773"/>
                </a:lnSpc>
              </a:pPr>
              <a:endParaRPr sz="1200"/>
            </a:p>
          </p:txBody>
        </p:sp>
      </p:grpSp>
      <p:sp>
        <p:nvSpPr>
          <p:cNvPr id="72" name="Freeform 22">
            <a:extLst>
              <a:ext uri="{FF2B5EF4-FFF2-40B4-BE49-F238E27FC236}">
                <a16:creationId xmlns:a16="http://schemas.microsoft.com/office/drawing/2014/main" id="{0989A500-31FD-CB8F-7500-1148C1523632}"/>
              </a:ext>
            </a:extLst>
          </p:cNvPr>
          <p:cNvSpPr/>
          <p:nvPr/>
        </p:nvSpPr>
        <p:spPr>
          <a:xfrm>
            <a:off x="-2926992" y="-1340132"/>
            <a:ext cx="2572683" cy="2228587"/>
          </a:xfrm>
          <a:custGeom>
            <a:avLst/>
            <a:gdLst/>
            <a:ahLst/>
            <a:cxnLst/>
            <a:rect l="l" t="t" r="r" b="b"/>
            <a:pathLst>
              <a:path w="3859024" h="3342880">
                <a:moveTo>
                  <a:pt x="0" y="0"/>
                </a:moveTo>
                <a:lnTo>
                  <a:pt x="3859024" y="0"/>
                </a:lnTo>
                <a:lnTo>
                  <a:pt x="3859024" y="3342880"/>
                </a:lnTo>
                <a:lnTo>
                  <a:pt x="0" y="3342880"/>
                </a:lnTo>
                <a:lnTo>
                  <a:pt x="0" y="0"/>
                </a:lnTo>
                <a:close/>
              </a:path>
            </a:pathLst>
          </a:custGeom>
          <a:blipFill>
            <a:blip>
              <a:alphaModFix amt="5000"/>
              <a:extLst>
                <a:ext uri="{96DAC541-7B7A-43D3-8B79-37D633B846F1}">
                  <asvg:svgBlip xmlns:asvg="http://schemas.microsoft.com/office/drawing/2016/SVG/main" r:embed="rId2"/>
                </a:ext>
              </a:extLst>
            </a:blip>
            <a:stretch>
              <a:fillRect/>
            </a:stretch>
          </a:blipFill>
        </p:spPr>
        <p:txBody>
          <a:bodyPr/>
          <a:lstStyle/>
          <a:p>
            <a:endParaRPr lang="fr-FR" sz="1200"/>
          </a:p>
        </p:txBody>
      </p:sp>
      <p:sp>
        <p:nvSpPr>
          <p:cNvPr id="73" name="Freeform 23">
            <a:extLst>
              <a:ext uri="{FF2B5EF4-FFF2-40B4-BE49-F238E27FC236}">
                <a16:creationId xmlns:a16="http://schemas.microsoft.com/office/drawing/2014/main" id="{C288350C-8483-E179-9B2F-E98680F3200E}"/>
              </a:ext>
            </a:extLst>
          </p:cNvPr>
          <p:cNvSpPr/>
          <p:nvPr/>
        </p:nvSpPr>
        <p:spPr>
          <a:xfrm>
            <a:off x="13452532" y="-178499"/>
            <a:ext cx="526936" cy="356999"/>
          </a:xfrm>
          <a:custGeom>
            <a:avLst/>
            <a:gdLst/>
            <a:ahLst/>
            <a:cxnLst/>
            <a:rect l="l" t="t" r="r" b="b"/>
            <a:pathLst>
              <a:path w="790404" h="535499">
                <a:moveTo>
                  <a:pt x="0" y="0"/>
                </a:moveTo>
                <a:lnTo>
                  <a:pt x="790404" y="0"/>
                </a:lnTo>
                <a:lnTo>
                  <a:pt x="790404" y="535498"/>
                </a:lnTo>
                <a:lnTo>
                  <a:pt x="0" y="535498"/>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fr-FR" sz="1200"/>
          </a:p>
        </p:txBody>
      </p:sp>
      <p:sp>
        <p:nvSpPr>
          <p:cNvPr id="74" name="Freeform 24">
            <a:extLst>
              <a:ext uri="{FF2B5EF4-FFF2-40B4-BE49-F238E27FC236}">
                <a16:creationId xmlns:a16="http://schemas.microsoft.com/office/drawing/2014/main" id="{75700F77-C59F-53A4-940F-59D10C202325}"/>
              </a:ext>
            </a:extLst>
          </p:cNvPr>
          <p:cNvSpPr/>
          <p:nvPr/>
        </p:nvSpPr>
        <p:spPr>
          <a:xfrm rot="-10800000" flipV="1">
            <a:off x="12559645" y="6650511"/>
            <a:ext cx="1442850" cy="741264"/>
          </a:xfrm>
          <a:custGeom>
            <a:avLst/>
            <a:gdLst/>
            <a:ahLst/>
            <a:cxnLst/>
            <a:rect l="l" t="t" r="r" b="b"/>
            <a:pathLst>
              <a:path w="2164275" h="1111896">
                <a:moveTo>
                  <a:pt x="0" y="1111896"/>
                </a:moveTo>
                <a:lnTo>
                  <a:pt x="2164275" y="1111896"/>
                </a:lnTo>
                <a:lnTo>
                  <a:pt x="2164275" y="0"/>
                </a:lnTo>
                <a:lnTo>
                  <a:pt x="0" y="0"/>
                </a:lnTo>
                <a:lnTo>
                  <a:pt x="0" y="1111896"/>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fr-FR" sz="1200"/>
          </a:p>
        </p:txBody>
      </p:sp>
      <p:sp>
        <p:nvSpPr>
          <p:cNvPr id="75" name="Freeform 25">
            <a:extLst>
              <a:ext uri="{FF2B5EF4-FFF2-40B4-BE49-F238E27FC236}">
                <a16:creationId xmlns:a16="http://schemas.microsoft.com/office/drawing/2014/main" id="{C22859F3-7D1B-B388-13B5-2204B2ABDF0F}"/>
              </a:ext>
            </a:extLst>
          </p:cNvPr>
          <p:cNvSpPr/>
          <p:nvPr/>
        </p:nvSpPr>
        <p:spPr>
          <a:xfrm>
            <a:off x="12402581" y="1081264"/>
            <a:ext cx="3872891" cy="358657"/>
          </a:xfrm>
          <a:custGeom>
            <a:avLst/>
            <a:gdLst/>
            <a:ahLst/>
            <a:cxnLst/>
            <a:rect l="l" t="t" r="r" b="b"/>
            <a:pathLst>
              <a:path w="5809337" h="537986">
                <a:moveTo>
                  <a:pt x="0" y="0"/>
                </a:moveTo>
                <a:lnTo>
                  <a:pt x="5809337" y="0"/>
                </a:lnTo>
                <a:lnTo>
                  <a:pt x="5809337" y="537986"/>
                </a:lnTo>
                <a:lnTo>
                  <a:pt x="0" y="537986"/>
                </a:lnTo>
                <a:lnTo>
                  <a:pt x="0" y="0"/>
                </a:lnTo>
                <a:close/>
              </a:path>
            </a:pathLst>
          </a:custGeom>
          <a:blipFill>
            <a:blip>
              <a:extLst>
                <a:ext uri="{96DAC541-7B7A-43D3-8B79-37D633B846F1}">
                  <asvg:svgBlip xmlns:asvg="http://schemas.microsoft.com/office/drawing/2016/SVG/main" r:embed="rId5"/>
                </a:ext>
              </a:extLst>
            </a:blip>
            <a:stretch>
              <a:fillRect t="-434569" b="-361689"/>
            </a:stretch>
          </a:blipFill>
        </p:spPr>
        <p:txBody>
          <a:bodyPr/>
          <a:lstStyle/>
          <a:p>
            <a:endParaRPr lang="fr-FR" sz="1200"/>
          </a:p>
        </p:txBody>
      </p:sp>
      <p:sp>
        <p:nvSpPr>
          <p:cNvPr id="3" name="Rectangle 2">
            <a:extLst>
              <a:ext uri="{FF2B5EF4-FFF2-40B4-BE49-F238E27FC236}">
                <a16:creationId xmlns:a16="http://schemas.microsoft.com/office/drawing/2014/main" id="{ED46A0FF-DCA4-A093-A9A7-EB4F252561F6}"/>
              </a:ext>
            </a:extLst>
          </p:cNvPr>
          <p:cNvSpPr/>
          <p:nvPr/>
        </p:nvSpPr>
        <p:spPr>
          <a:xfrm>
            <a:off x="-101594" y="-15559"/>
            <a:ext cx="12327223" cy="1056953"/>
          </a:xfrm>
          <a:prstGeom prst="rect">
            <a:avLst/>
          </a:prstGeom>
          <a:solidFill>
            <a:srgbClr val="2C3C6A"/>
          </a:solidFill>
          <a:ln w="12700" cap="flat" cmpd="sng" algn="ctr">
            <a:solidFill>
              <a:srgbClr val="4472C4">
                <a:shade val="15000"/>
              </a:srgbClr>
            </a:solidFill>
            <a:prstDash val="solid"/>
            <a:miter lim="800000"/>
          </a:ln>
          <a:effectLst/>
        </p:spPr>
        <p:txBody>
          <a:bodyPr rtlCol="0" anchor="ctr"/>
          <a:lstStyle/>
          <a:p>
            <a:pPr algn="ctr" defTabSz="609630" rtl="1">
              <a:defRPr/>
            </a:pPr>
            <a:endParaRPr lang="ar-MA" sz="3600" b="1" kern="0" dirty="0">
              <a:solidFill>
                <a:prstClr val="white"/>
              </a:solidFill>
              <a:latin typeface="Calibri" panose="020F0502020204030204"/>
              <a:cs typeface="Microsoft Uighur" panose="02000000000000000000" pitchFamily="2" charset="-78"/>
            </a:endParaRPr>
          </a:p>
        </p:txBody>
      </p:sp>
      <p:sp>
        <p:nvSpPr>
          <p:cNvPr id="4" name="Freeform 22">
            <a:extLst>
              <a:ext uri="{FF2B5EF4-FFF2-40B4-BE49-F238E27FC236}">
                <a16:creationId xmlns:a16="http://schemas.microsoft.com/office/drawing/2014/main" id="{102CC978-5FD0-43D6-56D2-43C624328775}"/>
              </a:ext>
            </a:extLst>
          </p:cNvPr>
          <p:cNvSpPr/>
          <p:nvPr/>
        </p:nvSpPr>
        <p:spPr>
          <a:xfrm rot="-10800000">
            <a:off x="6858000" y="412884"/>
            <a:ext cx="5372708" cy="1168118"/>
          </a:xfrm>
          <a:custGeom>
            <a:avLst/>
            <a:gdLst/>
            <a:ahLst/>
            <a:cxnLst/>
            <a:rect l="l" t="t" r="r" b="b"/>
            <a:pathLst>
              <a:path w="7315200" h="2176272">
                <a:moveTo>
                  <a:pt x="0" y="0"/>
                </a:moveTo>
                <a:lnTo>
                  <a:pt x="7315200" y="0"/>
                </a:lnTo>
                <a:lnTo>
                  <a:pt x="7315200" y="2176272"/>
                </a:lnTo>
                <a:lnTo>
                  <a:pt x="0" y="2176272"/>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pPr algn="r" defTabSz="609630" rtl="1">
              <a:defRPr/>
            </a:pPr>
            <a:endParaRPr lang="fr-FR" sz="1200" kern="0">
              <a:solidFill>
                <a:prstClr val="black"/>
              </a:solidFill>
            </a:endParaRPr>
          </a:p>
        </p:txBody>
      </p:sp>
      <p:sp>
        <p:nvSpPr>
          <p:cNvPr id="5" name="TextBox 34">
            <a:extLst>
              <a:ext uri="{FF2B5EF4-FFF2-40B4-BE49-F238E27FC236}">
                <a16:creationId xmlns:a16="http://schemas.microsoft.com/office/drawing/2014/main" id="{E9CEE440-7F22-04A0-9B50-9592A9C1C67B}"/>
              </a:ext>
            </a:extLst>
          </p:cNvPr>
          <p:cNvSpPr txBox="1"/>
          <p:nvPr/>
        </p:nvSpPr>
        <p:spPr>
          <a:xfrm>
            <a:off x="7289577" y="786283"/>
            <a:ext cx="4387017" cy="451342"/>
          </a:xfrm>
          <a:prstGeom prst="rect">
            <a:avLst/>
          </a:prstGeom>
        </p:spPr>
        <p:txBody>
          <a:bodyPr wrap="square" lIns="0" tIns="0" rIns="0" bIns="0" rtlCol="0" anchor="t">
            <a:spAutoFit/>
          </a:bodyPr>
          <a:lstStyle/>
          <a:p>
            <a:pPr algn="ctr" rtl="1">
              <a:defRPr/>
            </a:pPr>
            <a:r>
              <a:rPr lang="ar-MA" sz="2933" b="1" dirty="0">
                <a:solidFill>
                  <a:prstClr val="black"/>
                </a:solidFill>
                <a:latin typeface="Microsoft Uighur" panose="02000000000000000000" pitchFamily="2" charset="-78"/>
                <a:ea typeface="Calibri" panose="020F0502020204030204" pitchFamily="34" charset="0"/>
                <a:cs typeface="Microsoft Uighur" panose="02000000000000000000" pitchFamily="2" charset="-78"/>
              </a:rPr>
              <a:t>من الموضعة إلى لبنات الدعم</a:t>
            </a:r>
          </a:p>
        </p:txBody>
      </p:sp>
    </p:spTree>
    <p:extLst>
      <p:ext uri="{BB962C8B-B14F-4D97-AF65-F5344CB8AC3E}">
        <p14:creationId xmlns:p14="http://schemas.microsoft.com/office/powerpoint/2010/main" val="151973571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18E26D-AD12-0F9F-92E0-062567D06C53}"/>
            </a:ext>
          </a:extLst>
        </p:cNvPr>
        <p:cNvGrpSpPr/>
        <p:nvPr/>
      </p:nvGrpSpPr>
      <p:grpSpPr>
        <a:xfrm>
          <a:off x="0" y="0"/>
          <a:ext cx="0" cy="0"/>
          <a:chOff x="0" y="0"/>
          <a:chExt cx="0" cy="0"/>
        </a:xfrm>
      </p:grpSpPr>
      <p:grpSp>
        <p:nvGrpSpPr>
          <p:cNvPr id="9" name="Group 9">
            <a:extLst>
              <a:ext uri="{FF2B5EF4-FFF2-40B4-BE49-F238E27FC236}">
                <a16:creationId xmlns:a16="http://schemas.microsoft.com/office/drawing/2014/main" id="{8A409AAE-93E1-0E46-5B54-CE69569B1AB9}"/>
              </a:ext>
            </a:extLst>
          </p:cNvPr>
          <p:cNvGrpSpPr/>
          <p:nvPr/>
        </p:nvGrpSpPr>
        <p:grpSpPr>
          <a:xfrm>
            <a:off x="-2717224" y="5611637"/>
            <a:ext cx="2198143" cy="1889029"/>
            <a:chOff x="0" y="0"/>
            <a:chExt cx="812800" cy="698500"/>
          </a:xfrm>
        </p:grpSpPr>
        <p:sp>
          <p:nvSpPr>
            <p:cNvPr id="10" name="Freeform 10">
              <a:extLst>
                <a:ext uri="{FF2B5EF4-FFF2-40B4-BE49-F238E27FC236}">
                  <a16:creationId xmlns:a16="http://schemas.microsoft.com/office/drawing/2014/main" id="{29A5B08A-3E71-5595-C208-864C09750C3D}"/>
                </a:ext>
              </a:extLst>
            </p:cNvPr>
            <p:cNvSpPr/>
            <p:nvPr/>
          </p:nvSpPr>
          <p:spPr>
            <a:xfrm>
              <a:off x="5700" y="0"/>
              <a:ext cx="801400" cy="698500"/>
            </a:xfrm>
            <a:custGeom>
              <a:avLst/>
              <a:gdLst/>
              <a:ahLst/>
              <a:cxnLst/>
              <a:rect l="l" t="t" r="r" b="b"/>
              <a:pathLst>
                <a:path w="801400" h="698500">
                  <a:moveTo>
                    <a:pt x="796473" y="367516"/>
                  </a:moveTo>
                  <a:lnTo>
                    <a:pt x="614527" y="680234"/>
                  </a:lnTo>
                  <a:cubicBezTo>
                    <a:pt x="607948" y="691543"/>
                    <a:pt x="595851" y="698500"/>
                    <a:pt x="582768" y="698500"/>
                  </a:cubicBezTo>
                  <a:lnTo>
                    <a:pt x="218632" y="698500"/>
                  </a:lnTo>
                  <a:cubicBezTo>
                    <a:pt x="205549" y="698500"/>
                    <a:pt x="193452" y="691543"/>
                    <a:pt x="186873" y="680234"/>
                  </a:cubicBezTo>
                  <a:lnTo>
                    <a:pt x="4927" y="367516"/>
                  </a:lnTo>
                  <a:cubicBezTo>
                    <a:pt x="-1642" y="356225"/>
                    <a:pt x="-1642" y="342275"/>
                    <a:pt x="4927" y="330984"/>
                  </a:cubicBezTo>
                  <a:lnTo>
                    <a:pt x="186873" y="18266"/>
                  </a:lnTo>
                  <a:cubicBezTo>
                    <a:pt x="193452" y="6957"/>
                    <a:pt x="205549" y="0"/>
                    <a:pt x="218632" y="0"/>
                  </a:cubicBezTo>
                  <a:lnTo>
                    <a:pt x="582768" y="0"/>
                  </a:lnTo>
                  <a:cubicBezTo>
                    <a:pt x="595851" y="0"/>
                    <a:pt x="607948" y="6957"/>
                    <a:pt x="614527" y="18266"/>
                  </a:cubicBezTo>
                  <a:lnTo>
                    <a:pt x="796473" y="330984"/>
                  </a:lnTo>
                  <a:cubicBezTo>
                    <a:pt x="803042" y="342275"/>
                    <a:pt x="803042" y="356225"/>
                    <a:pt x="796473" y="367516"/>
                  </a:cubicBezTo>
                  <a:close/>
                </a:path>
              </a:pathLst>
            </a:custGeom>
            <a:ln w="28575" cap="sq">
              <a:gradFill>
                <a:gsLst>
                  <a:gs pos="0">
                    <a:srgbClr val="FFFFFF">
                      <a:alpha val="100000"/>
                    </a:srgbClr>
                  </a:gs>
                  <a:gs pos="100000">
                    <a:srgbClr val="FFFFFF">
                      <a:alpha val="0"/>
                    </a:srgbClr>
                  </a:gs>
                </a:gsLst>
                <a:lin ang="5400000"/>
              </a:gradFill>
              <a:prstDash val="solid"/>
              <a:miter/>
            </a:ln>
          </p:spPr>
          <p:txBody>
            <a:bodyPr/>
            <a:lstStyle/>
            <a:p>
              <a:pPr defTabSz="609630"/>
              <a:endParaRPr lang="fr-FR" sz="1200">
                <a:solidFill>
                  <a:prstClr val="black"/>
                </a:solidFill>
                <a:latin typeface="Calibri"/>
              </a:endParaRPr>
            </a:p>
          </p:txBody>
        </p:sp>
        <p:sp>
          <p:nvSpPr>
            <p:cNvPr id="11" name="TextBox 11">
              <a:extLst>
                <a:ext uri="{FF2B5EF4-FFF2-40B4-BE49-F238E27FC236}">
                  <a16:creationId xmlns:a16="http://schemas.microsoft.com/office/drawing/2014/main" id="{C03AC905-789A-FFE6-B4B0-B380B1DEE45E}"/>
                </a:ext>
              </a:extLst>
            </p:cNvPr>
            <p:cNvSpPr txBox="1"/>
            <p:nvPr/>
          </p:nvSpPr>
          <p:spPr>
            <a:xfrm>
              <a:off x="114300" y="-47625"/>
              <a:ext cx="584200" cy="746125"/>
            </a:xfrm>
            <a:prstGeom prst="rect">
              <a:avLst/>
            </a:prstGeom>
          </p:spPr>
          <p:txBody>
            <a:bodyPr lIns="33867" tIns="33867" rIns="33867" bIns="33867" rtlCol="0" anchor="ctr"/>
            <a:lstStyle/>
            <a:p>
              <a:pPr algn="ctr" defTabSz="609630">
                <a:lnSpc>
                  <a:spcPts val="1773"/>
                </a:lnSpc>
                <a:spcBef>
                  <a:spcPct val="0"/>
                </a:spcBef>
              </a:pPr>
              <a:endParaRPr sz="1200">
                <a:solidFill>
                  <a:prstClr val="black"/>
                </a:solidFill>
                <a:latin typeface="Calibri"/>
              </a:endParaRPr>
            </a:p>
          </p:txBody>
        </p:sp>
      </p:grpSp>
      <p:grpSp>
        <p:nvGrpSpPr>
          <p:cNvPr id="12" name="Group 12">
            <a:extLst>
              <a:ext uri="{FF2B5EF4-FFF2-40B4-BE49-F238E27FC236}">
                <a16:creationId xmlns:a16="http://schemas.microsoft.com/office/drawing/2014/main" id="{30A41C40-4BAB-B782-A036-C1961E87EC26}"/>
              </a:ext>
            </a:extLst>
          </p:cNvPr>
          <p:cNvGrpSpPr/>
          <p:nvPr/>
        </p:nvGrpSpPr>
        <p:grpSpPr>
          <a:xfrm>
            <a:off x="10616883" y="-628436"/>
            <a:ext cx="2198143" cy="1889029"/>
            <a:chOff x="0" y="0"/>
            <a:chExt cx="812800" cy="698500"/>
          </a:xfrm>
        </p:grpSpPr>
        <p:sp>
          <p:nvSpPr>
            <p:cNvPr id="13" name="Freeform 13">
              <a:extLst>
                <a:ext uri="{FF2B5EF4-FFF2-40B4-BE49-F238E27FC236}">
                  <a16:creationId xmlns:a16="http://schemas.microsoft.com/office/drawing/2014/main" id="{85777233-607B-907C-02B5-1C2BFBAD17BC}"/>
                </a:ext>
              </a:extLst>
            </p:cNvPr>
            <p:cNvSpPr/>
            <p:nvPr/>
          </p:nvSpPr>
          <p:spPr>
            <a:xfrm>
              <a:off x="5700" y="0"/>
              <a:ext cx="801400" cy="698500"/>
            </a:xfrm>
            <a:custGeom>
              <a:avLst/>
              <a:gdLst/>
              <a:ahLst/>
              <a:cxnLst/>
              <a:rect l="l" t="t" r="r" b="b"/>
              <a:pathLst>
                <a:path w="801400" h="698500">
                  <a:moveTo>
                    <a:pt x="796473" y="367516"/>
                  </a:moveTo>
                  <a:lnTo>
                    <a:pt x="614527" y="680234"/>
                  </a:lnTo>
                  <a:cubicBezTo>
                    <a:pt x="607948" y="691543"/>
                    <a:pt x="595851" y="698500"/>
                    <a:pt x="582768" y="698500"/>
                  </a:cubicBezTo>
                  <a:lnTo>
                    <a:pt x="218632" y="698500"/>
                  </a:lnTo>
                  <a:cubicBezTo>
                    <a:pt x="205549" y="698500"/>
                    <a:pt x="193452" y="691543"/>
                    <a:pt x="186873" y="680234"/>
                  </a:cubicBezTo>
                  <a:lnTo>
                    <a:pt x="4927" y="367516"/>
                  </a:lnTo>
                  <a:cubicBezTo>
                    <a:pt x="-1642" y="356225"/>
                    <a:pt x="-1642" y="342275"/>
                    <a:pt x="4927" y="330984"/>
                  </a:cubicBezTo>
                  <a:lnTo>
                    <a:pt x="186873" y="18266"/>
                  </a:lnTo>
                  <a:cubicBezTo>
                    <a:pt x="193452" y="6957"/>
                    <a:pt x="205549" y="0"/>
                    <a:pt x="218632" y="0"/>
                  </a:cubicBezTo>
                  <a:lnTo>
                    <a:pt x="582768" y="0"/>
                  </a:lnTo>
                  <a:cubicBezTo>
                    <a:pt x="595851" y="0"/>
                    <a:pt x="607948" y="6957"/>
                    <a:pt x="614527" y="18266"/>
                  </a:cubicBezTo>
                  <a:lnTo>
                    <a:pt x="796473" y="330984"/>
                  </a:lnTo>
                  <a:cubicBezTo>
                    <a:pt x="803042" y="342275"/>
                    <a:pt x="803042" y="356225"/>
                    <a:pt x="796473" y="367516"/>
                  </a:cubicBezTo>
                  <a:close/>
                </a:path>
              </a:pathLst>
            </a:custGeom>
            <a:ln w="28575" cap="sq">
              <a:gradFill>
                <a:gsLst>
                  <a:gs pos="0">
                    <a:srgbClr val="FFFFFF">
                      <a:alpha val="100000"/>
                    </a:srgbClr>
                  </a:gs>
                  <a:gs pos="100000">
                    <a:srgbClr val="FFFFFF">
                      <a:alpha val="0"/>
                    </a:srgbClr>
                  </a:gs>
                </a:gsLst>
                <a:lin ang="5400000"/>
              </a:gradFill>
              <a:prstDash val="solid"/>
              <a:miter/>
            </a:ln>
          </p:spPr>
          <p:txBody>
            <a:bodyPr/>
            <a:lstStyle/>
            <a:p>
              <a:pPr defTabSz="609630"/>
              <a:endParaRPr lang="fr-FR" sz="1200">
                <a:solidFill>
                  <a:prstClr val="black"/>
                </a:solidFill>
                <a:latin typeface="Calibri"/>
              </a:endParaRPr>
            </a:p>
          </p:txBody>
        </p:sp>
        <p:sp>
          <p:nvSpPr>
            <p:cNvPr id="14" name="TextBox 14">
              <a:extLst>
                <a:ext uri="{FF2B5EF4-FFF2-40B4-BE49-F238E27FC236}">
                  <a16:creationId xmlns:a16="http://schemas.microsoft.com/office/drawing/2014/main" id="{B2277457-245D-BDBB-5524-FC08418F07FE}"/>
                </a:ext>
              </a:extLst>
            </p:cNvPr>
            <p:cNvSpPr txBox="1"/>
            <p:nvPr/>
          </p:nvSpPr>
          <p:spPr>
            <a:xfrm>
              <a:off x="114300" y="-47625"/>
              <a:ext cx="584200" cy="746125"/>
            </a:xfrm>
            <a:prstGeom prst="rect">
              <a:avLst/>
            </a:prstGeom>
          </p:spPr>
          <p:txBody>
            <a:bodyPr lIns="33867" tIns="33867" rIns="33867" bIns="33867" rtlCol="0" anchor="ctr"/>
            <a:lstStyle/>
            <a:p>
              <a:pPr algn="ctr" defTabSz="609630">
                <a:lnSpc>
                  <a:spcPts val="1773"/>
                </a:lnSpc>
                <a:spcBef>
                  <a:spcPct val="0"/>
                </a:spcBef>
              </a:pPr>
              <a:endParaRPr sz="1200">
                <a:solidFill>
                  <a:prstClr val="black"/>
                </a:solidFill>
                <a:latin typeface="Calibri"/>
              </a:endParaRPr>
            </a:p>
          </p:txBody>
        </p:sp>
      </p:grpSp>
      <p:grpSp>
        <p:nvGrpSpPr>
          <p:cNvPr id="16" name="Group 16">
            <a:extLst>
              <a:ext uri="{FF2B5EF4-FFF2-40B4-BE49-F238E27FC236}">
                <a16:creationId xmlns:a16="http://schemas.microsoft.com/office/drawing/2014/main" id="{CA02F5AD-B825-A1F0-076E-9548EC2414A9}"/>
              </a:ext>
            </a:extLst>
          </p:cNvPr>
          <p:cNvGrpSpPr/>
          <p:nvPr/>
        </p:nvGrpSpPr>
        <p:grpSpPr>
          <a:xfrm>
            <a:off x="10627174" y="5667696"/>
            <a:ext cx="2259791" cy="1776910"/>
            <a:chOff x="0" y="0"/>
            <a:chExt cx="696717" cy="547840"/>
          </a:xfrm>
        </p:grpSpPr>
        <p:sp>
          <p:nvSpPr>
            <p:cNvPr id="17" name="Freeform 17">
              <a:extLst>
                <a:ext uri="{FF2B5EF4-FFF2-40B4-BE49-F238E27FC236}">
                  <a16:creationId xmlns:a16="http://schemas.microsoft.com/office/drawing/2014/main" id="{0EE5E499-6A6B-E21F-1E73-31AA982E8C46}"/>
                </a:ext>
              </a:extLst>
            </p:cNvPr>
            <p:cNvSpPr/>
            <p:nvPr/>
          </p:nvSpPr>
          <p:spPr>
            <a:xfrm>
              <a:off x="11320" y="0"/>
              <a:ext cx="674077" cy="547840"/>
            </a:xfrm>
            <a:custGeom>
              <a:avLst/>
              <a:gdLst/>
              <a:ahLst/>
              <a:cxnLst/>
              <a:rect l="l" t="t" r="r" b="b"/>
              <a:pathLst>
                <a:path w="674077" h="547840">
                  <a:moveTo>
                    <a:pt x="664985" y="301435"/>
                  </a:moveTo>
                  <a:lnTo>
                    <a:pt x="502608" y="520325"/>
                  </a:lnTo>
                  <a:cubicBezTo>
                    <a:pt x="489768" y="537634"/>
                    <a:pt x="469489" y="547840"/>
                    <a:pt x="447937" y="547840"/>
                  </a:cubicBezTo>
                  <a:lnTo>
                    <a:pt x="226139" y="547840"/>
                  </a:lnTo>
                  <a:cubicBezTo>
                    <a:pt x="204588" y="547840"/>
                    <a:pt x="184309" y="537634"/>
                    <a:pt x="171469" y="520325"/>
                  </a:cubicBezTo>
                  <a:lnTo>
                    <a:pt x="9091" y="301435"/>
                  </a:lnTo>
                  <a:cubicBezTo>
                    <a:pt x="-3031" y="285094"/>
                    <a:pt x="-3031" y="262745"/>
                    <a:pt x="9091" y="246405"/>
                  </a:cubicBezTo>
                  <a:lnTo>
                    <a:pt x="171469" y="27515"/>
                  </a:lnTo>
                  <a:cubicBezTo>
                    <a:pt x="184309" y="10206"/>
                    <a:pt x="204588" y="0"/>
                    <a:pt x="226139" y="0"/>
                  </a:cubicBezTo>
                  <a:lnTo>
                    <a:pt x="447937" y="0"/>
                  </a:lnTo>
                  <a:cubicBezTo>
                    <a:pt x="469489" y="0"/>
                    <a:pt x="489768" y="10206"/>
                    <a:pt x="502608" y="27515"/>
                  </a:cubicBezTo>
                  <a:lnTo>
                    <a:pt x="664985" y="246405"/>
                  </a:lnTo>
                  <a:cubicBezTo>
                    <a:pt x="677107" y="262745"/>
                    <a:pt x="677107" y="285094"/>
                    <a:pt x="664985" y="301435"/>
                  </a:cubicBezTo>
                  <a:close/>
                </a:path>
              </a:pathLst>
            </a:custGeom>
            <a:solidFill>
              <a:srgbClr val="243B55">
                <a:alpha val="4706"/>
              </a:srgbClr>
            </a:solidFill>
          </p:spPr>
          <p:txBody>
            <a:bodyPr/>
            <a:lstStyle/>
            <a:p>
              <a:pPr defTabSz="609630"/>
              <a:endParaRPr lang="fr-FR" sz="1200">
                <a:solidFill>
                  <a:prstClr val="black"/>
                </a:solidFill>
                <a:latin typeface="Calibri"/>
              </a:endParaRPr>
            </a:p>
          </p:txBody>
        </p:sp>
        <p:sp>
          <p:nvSpPr>
            <p:cNvPr id="18" name="TextBox 18">
              <a:extLst>
                <a:ext uri="{FF2B5EF4-FFF2-40B4-BE49-F238E27FC236}">
                  <a16:creationId xmlns:a16="http://schemas.microsoft.com/office/drawing/2014/main" id="{94EA64D0-8B90-3E50-4510-8502DD772492}"/>
                </a:ext>
              </a:extLst>
            </p:cNvPr>
            <p:cNvSpPr txBox="1"/>
            <p:nvPr/>
          </p:nvSpPr>
          <p:spPr>
            <a:xfrm>
              <a:off x="114300" y="-47625"/>
              <a:ext cx="468117" cy="595465"/>
            </a:xfrm>
            <a:prstGeom prst="rect">
              <a:avLst/>
            </a:prstGeom>
          </p:spPr>
          <p:txBody>
            <a:bodyPr lIns="33867" tIns="33867" rIns="33867" bIns="33867" rtlCol="0" anchor="ctr"/>
            <a:lstStyle/>
            <a:p>
              <a:pPr algn="ctr" defTabSz="609630">
                <a:lnSpc>
                  <a:spcPts val="1773"/>
                </a:lnSpc>
              </a:pPr>
              <a:endParaRPr sz="1200">
                <a:solidFill>
                  <a:prstClr val="black"/>
                </a:solidFill>
                <a:latin typeface="Calibri"/>
              </a:endParaRPr>
            </a:p>
          </p:txBody>
        </p:sp>
      </p:grpSp>
      <p:sp>
        <p:nvSpPr>
          <p:cNvPr id="22" name="Freeform 22">
            <a:extLst>
              <a:ext uri="{FF2B5EF4-FFF2-40B4-BE49-F238E27FC236}">
                <a16:creationId xmlns:a16="http://schemas.microsoft.com/office/drawing/2014/main" id="{B4123356-F963-39B2-8C54-C6B4D385B716}"/>
              </a:ext>
            </a:extLst>
          </p:cNvPr>
          <p:cNvSpPr/>
          <p:nvPr/>
        </p:nvSpPr>
        <p:spPr>
          <a:xfrm>
            <a:off x="-2926992" y="-1340132"/>
            <a:ext cx="2572683" cy="2228587"/>
          </a:xfrm>
          <a:custGeom>
            <a:avLst/>
            <a:gdLst/>
            <a:ahLst/>
            <a:cxnLst/>
            <a:rect l="l" t="t" r="r" b="b"/>
            <a:pathLst>
              <a:path w="3859024" h="3342880">
                <a:moveTo>
                  <a:pt x="0" y="0"/>
                </a:moveTo>
                <a:lnTo>
                  <a:pt x="3859024" y="0"/>
                </a:lnTo>
                <a:lnTo>
                  <a:pt x="3859024" y="3342880"/>
                </a:lnTo>
                <a:lnTo>
                  <a:pt x="0" y="3342880"/>
                </a:lnTo>
                <a:lnTo>
                  <a:pt x="0" y="0"/>
                </a:lnTo>
                <a:close/>
              </a:path>
            </a:pathLst>
          </a:custGeom>
          <a:blipFill>
            <a:blip>
              <a:alphaModFix amt="5000"/>
              <a:extLst>
                <a:ext uri="{96DAC541-7B7A-43D3-8B79-37D633B846F1}">
                  <asvg:svgBlip xmlns:asvg="http://schemas.microsoft.com/office/drawing/2016/SVG/main" r:embed="rId2"/>
                </a:ext>
              </a:extLst>
            </a:blip>
            <a:stretch>
              <a:fillRect/>
            </a:stretch>
          </a:blipFill>
        </p:spPr>
        <p:txBody>
          <a:bodyPr/>
          <a:lstStyle/>
          <a:p>
            <a:pPr defTabSz="609630"/>
            <a:endParaRPr lang="fr-FR" sz="1200">
              <a:solidFill>
                <a:prstClr val="black"/>
              </a:solidFill>
              <a:latin typeface="Calibri"/>
            </a:endParaRPr>
          </a:p>
        </p:txBody>
      </p:sp>
      <p:sp>
        <p:nvSpPr>
          <p:cNvPr id="23" name="Freeform 23">
            <a:extLst>
              <a:ext uri="{FF2B5EF4-FFF2-40B4-BE49-F238E27FC236}">
                <a16:creationId xmlns:a16="http://schemas.microsoft.com/office/drawing/2014/main" id="{2FB1FD13-1B26-32EF-20CD-1F4F6C13364C}"/>
              </a:ext>
            </a:extLst>
          </p:cNvPr>
          <p:cNvSpPr/>
          <p:nvPr/>
        </p:nvSpPr>
        <p:spPr>
          <a:xfrm>
            <a:off x="13452532" y="-178499"/>
            <a:ext cx="526936" cy="356999"/>
          </a:xfrm>
          <a:custGeom>
            <a:avLst/>
            <a:gdLst/>
            <a:ahLst/>
            <a:cxnLst/>
            <a:rect l="l" t="t" r="r" b="b"/>
            <a:pathLst>
              <a:path w="790404" h="535499">
                <a:moveTo>
                  <a:pt x="0" y="0"/>
                </a:moveTo>
                <a:lnTo>
                  <a:pt x="790404" y="0"/>
                </a:lnTo>
                <a:lnTo>
                  <a:pt x="790404" y="535498"/>
                </a:lnTo>
                <a:lnTo>
                  <a:pt x="0" y="535498"/>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pPr defTabSz="609630"/>
            <a:endParaRPr lang="fr-FR" sz="1200">
              <a:solidFill>
                <a:prstClr val="black"/>
              </a:solidFill>
              <a:latin typeface="Calibri"/>
            </a:endParaRPr>
          </a:p>
        </p:txBody>
      </p:sp>
      <p:sp>
        <p:nvSpPr>
          <p:cNvPr id="24" name="Freeform 24">
            <a:extLst>
              <a:ext uri="{FF2B5EF4-FFF2-40B4-BE49-F238E27FC236}">
                <a16:creationId xmlns:a16="http://schemas.microsoft.com/office/drawing/2014/main" id="{25364C87-E0B1-5D40-77BD-785DB03A394E}"/>
              </a:ext>
            </a:extLst>
          </p:cNvPr>
          <p:cNvSpPr/>
          <p:nvPr/>
        </p:nvSpPr>
        <p:spPr>
          <a:xfrm rot="-10800000" flipV="1">
            <a:off x="12559645" y="6650511"/>
            <a:ext cx="1442850" cy="741264"/>
          </a:xfrm>
          <a:custGeom>
            <a:avLst/>
            <a:gdLst/>
            <a:ahLst/>
            <a:cxnLst/>
            <a:rect l="l" t="t" r="r" b="b"/>
            <a:pathLst>
              <a:path w="2164275" h="1111896">
                <a:moveTo>
                  <a:pt x="0" y="1111896"/>
                </a:moveTo>
                <a:lnTo>
                  <a:pt x="2164275" y="1111896"/>
                </a:lnTo>
                <a:lnTo>
                  <a:pt x="2164275" y="0"/>
                </a:lnTo>
                <a:lnTo>
                  <a:pt x="0" y="0"/>
                </a:lnTo>
                <a:lnTo>
                  <a:pt x="0" y="1111896"/>
                </a:lnTo>
                <a:close/>
              </a:path>
            </a:pathLst>
          </a:custGeom>
          <a:blipFill>
            <a:blip>
              <a:extLst>
                <a:ext uri="{96DAC541-7B7A-43D3-8B79-37D633B846F1}">
                  <asvg:svgBlip xmlns:asvg="http://schemas.microsoft.com/office/drawing/2016/SVG/main" r:embed="rId4"/>
                </a:ext>
              </a:extLst>
            </a:blip>
            <a:stretch>
              <a:fillRect/>
            </a:stretch>
          </a:blipFill>
        </p:spPr>
        <p:txBody>
          <a:bodyPr/>
          <a:lstStyle/>
          <a:p>
            <a:pPr defTabSz="609630"/>
            <a:endParaRPr lang="fr-FR" sz="1200">
              <a:solidFill>
                <a:prstClr val="black"/>
              </a:solidFill>
              <a:latin typeface="Calibri"/>
            </a:endParaRPr>
          </a:p>
        </p:txBody>
      </p:sp>
      <p:sp>
        <p:nvSpPr>
          <p:cNvPr id="25" name="Freeform 25">
            <a:extLst>
              <a:ext uri="{FF2B5EF4-FFF2-40B4-BE49-F238E27FC236}">
                <a16:creationId xmlns:a16="http://schemas.microsoft.com/office/drawing/2014/main" id="{83FE4C13-E653-173C-44DA-0DB4F39EEFE1}"/>
              </a:ext>
            </a:extLst>
          </p:cNvPr>
          <p:cNvSpPr/>
          <p:nvPr/>
        </p:nvSpPr>
        <p:spPr>
          <a:xfrm>
            <a:off x="12402581" y="1081264"/>
            <a:ext cx="3872891" cy="358657"/>
          </a:xfrm>
          <a:custGeom>
            <a:avLst/>
            <a:gdLst/>
            <a:ahLst/>
            <a:cxnLst/>
            <a:rect l="l" t="t" r="r" b="b"/>
            <a:pathLst>
              <a:path w="5809337" h="537986">
                <a:moveTo>
                  <a:pt x="0" y="0"/>
                </a:moveTo>
                <a:lnTo>
                  <a:pt x="5809337" y="0"/>
                </a:lnTo>
                <a:lnTo>
                  <a:pt x="5809337" y="537986"/>
                </a:lnTo>
                <a:lnTo>
                  <a:pt x="0" y="537986"/>
                </a:lnTo>
                <a:lnTo>
                  <a:pt x="0" y="0"/>
                </a:lnTo>
                <a:close/>
              </a:path>
            </a:pathLst>
          </a:custGeom>
          <a:blipFill>
            <a:blip>
              <a:extLst>
                <a:ext uri="{96DAC541-7B7A-43D3-8B79-37D633B846F1}">
                  <asvg:svgBlip xmlns:asvg="http://schemas.microsoft.com/office/drawing/2016/SVG/main" r:embed="rId5"/>
                </a:ext>
              </a:extLst>
            </a:blip>
            <a:stretch>
              <a:fillRect t="-434569" b="-361689"/>
            </a:stretch>
          </a:blipFill>
        </p:spPr>
        <p:txBody>
          <a:bodyPr/>
          <a:lstStyle/>
          <a:p>
            <a:pPr defTabSz="609630"/>
            <a:endParaRPr lang="fr-FR" sz="1200">
              <a:solidFill>
                <a:prstClr val="black"/>
              </a:solidFill>
              <a:latin typeface="Calibri"/>
            </a:endParaRPr>
          </a:p>
        </p:txBody>
      </p:sp>
      <p:sp>
        <p:nvSpPr>
          <p:cNvPr id="27" name="TextBox 27">
            <a:extLst>
              <a:ext uri="{FF2B5EF4-FFF2-40B4-BE49-F238E27FC236}">
                <a16:creationId xmlns:a16="http://schemas.microsoft.com/office/drawing/2014/main" id="{1DE1C06C-43A1-EE3F-B51E-3760A8EFF86D}"/>
              </a:ext>
            </a:extLst>
          </p:cNvPr>
          <p:cNvSpPr txBox="1"/>
          <p:nvPr/>
        </p:nvSpPr>
        <p:spPr>
          <a:xfrm>
            <a:off x="3602514" y="2493167"/>
            <a:ext cx="6037085" cy="555088"/>
          </a:xfrm>
          <a:prstGeom prst="rect">
            <a:avLst/>
          </a:prstGeom>
        </p:spPr>
        <p:txBody>
          <a:bodyPr wrap="square" lIns="0" tIns="0" rIns="0" bIns="0" rtlCol="0" anchor="t">
            <a:spAutoFit/>
          </a:bodyPr>
          <a:lstStyle/>
          <a:p>
            <a:pPr algn="ctr" defTabSz="609630" rtl="1">
              <a:lnSpc>
                <a:spcPts val="4800"/>
              </a:lnSpc>
            </a:pPr>
            <a:r>
              <a:rPr lang="ar-MA" sz="3200" b="1" dirty="0">
                <a:solidFill>
                  <a:srgbClr val="FFFFFF"/>
                </a:solidFill>
                <a:latin typeface="A Jannat LT" panose="01000000000000000000" pitchFamily="2" charset="-78"/>
                <a:ea typeface="IBM Plex Sans Arabic Bold"/>
                <a:cs typeface="A Jannat LT" panose="01000000000000000000" pitchFamily="2" charset="-78"/>
                <a:sym typeface="IBM Plex Sans Arabic Bold"/>
                <a:rtl/>
              </a:rPr>
              <a:t>مسارات الدعم</a:t>
            </a:r>
          </a:p>
        </p:txBody>
      </p:sp>
      <p:grpSp>
        <p:nvGrpSpPr>
          <p:cNvPr id="29" name="Groupe 28">
            <a:extLst>
              <a:ext uri="{FF2B5EF4-FFF2-40B4-BE49-F238E27FC236}">
                <a16:creationId xmlns:a16="http://schemas.microsoft.com/office/drawing/2014/main" id="{07891D78-E0C0-300C-81E1-594E369D050F}"/>
              </a:ext>
            </a:extLst>
          </p:cNvPr>
          <p:cNvGrpSpPr/>
          <p:nvPr/>
        </p:nvGrpSpPr>
        <p:grpSpPr>
          <a:xfrm>
            <a:off x="1534626" y="2255289"/>
            <a:ext cx="9162135" cy="3310695"/>
            <a:chOff x="1674040" y="2348801"/>
            <a:chExt cx="9489537" cy="3429000"/>
          </a:xfrm>
        </p:grpSpPr>
        <p:graphicFrame>
          <p:nvGraphicFramePr>
            <p:cNvPr id="32" name="Diagramme 31">
              <a:extLst>
                <a:ext uri="{FF2B5EF4-FFF2-40B4-BE49-F238E27FC236}">
                  <a16:creationId xmlns:a16="http://schemas.microsoft.com/office/drawing/2014/main" id="{E88B2D4D-728C-A46B-91C0-D19499B294BF}"/>
                </a:ext>
              </a:extLst>
            </p:cNvPr>
            <p:cNvGraphicFramePr/>
            <p:nvPr/>
          </p:nvGraphicFramePr>
          <p:xfrm>
            <a:off x="1674040" y="2348801"/>
            <a:ext cx="9489537" cy="3429000"/>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grpSp>
          <p:nvGrpSpPr>
            <p:cNvPr id="33" name="Groupe 32">
              <a:extLst>
                <a:ext uri="{FF2B5EF4-FFF2-40B4-BE49-F238E27FC236}">
                  <a16:creationId xmlns:a16="http://schemas.microsoft.com/office/drawing/2014/main" id="{FE66D561-2D6B-4915-65A3-3415F8B329F5}"/>
                </a:ext>
              </a:extLst>
            </p:cNvPr>
            <p:cNvGrpSpPr/>
            <p:nvPr/>
          </p:nvGrpSpPr>
          <p:grpSpPr>
            <a:xfrm>
              <a:off x="8388493" y="3002272"/>
              <a:ext cx="1747515" cy="2123142"/>
              <a:chOff x="8388493" y="3002272"/>
              <a:chExt cx="1747515" cy="2123142"/>
            </a:xfrm>
          </p:grpSpPr>
          <p:sp>
            <p:nvSpPr>
              <p:cNvPr id="34" name="Rectangle : coins arrondis 33">
                <a:extLst>
                  <a:ext uri="{FF2B5EF4-FFF2-40B4-BE49-F238E27FC236}">
                    <a16:creationId xmlns:a16="http://schemas.microsoft.com/office/drawing/2014/main" id="{A0C8D6DD-0B99-DD5F-0F2C-DC7CB1A17003}"/>
                  </a:ext>
                </a:extLst>
              </p:cNvPr>
              <p:cNvSpPr/>
              <p:nvPr/>
            </p:nvSpPr>
            <p:spPr>
              <a:xfrm>
                <a:off x="8422538" y="3002272"/>
                <a:ext cx="1713470" cy="519351"/>
              </a:xfrm>
              <a:prstGeom prst="roundRect">
                <a:avLst/>
              </a:prstGeom>
              <a:solidFill>
                <a:schemeClr val="accent4">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defTabSz="609630" rtl="1">
                  <a:defRPr/>
                </a:pPr>
                <a:r>
                  <a:rPr lang="ar-MA" sz="2933" b="1" dirty="0">
                    <a:solidFill>
                      <a:prstClr val="black"/>
                    </a:solidFill>
                    <a:latin typeface="Microsoft Uighur" panose="02000000000000000000" pitchFamily="2" charset="-78"/>
                    <a:ea typeface="Calibri" panose="020F0502020204030204" pitchFamily="34" charset="0"/>
                    <a:cs typeface="Microsoft Uighur" panose="02000000000000000000" pitchFamily="2" charset="-78"/>
                  </a:rPr>
                  <a:t>مبتدئ – حرف</a:t>
                </a:r>
              </a:p>
            </p:txBody>
          </p:sp>
          <p:sp>
            <p:nvSpPr>
              <p:cNvPr id="35" name="Rectangle : coins arrondis 34">
                <a:extLst>
                  <a:ext uri="{FF2B5EF4-FFF2-40B4-BE49-F238E27FC236}">
                    <a16:creationId xmlns:a16="http://schemas.microsoft.com/office/drawing/2014/main" id="{A95DF0BE-66D8-C944-9A2A-6B18268A1577}"/>
                  </a:ext>
                </a:extLst>
              </p:cNvPr>
              <p:cNvSpPr/>
              <p:nvPr/>
            </p:nvSpPr>
            <p:spPr>
              <a:xfrm>
                <a:off x="8388493" y="3775440"/>
                <a:ext cx="1713470" cy="519350"/>
              </a:xfrm>
              <a:prstGeom prst="roundRect">
                <a:avLst/>
              </a:prstGeom>
              <a:solidFill>
                <a:schemeClr val="accent3">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09630"/>
                <a:r>
                  <a:rPr lang="ar-MA" sz="2933" b="1" dirty="0">
                    <a:solidFill>
                      <a:prstClr val="black"/>
                    </a:solidFill>
                    <a:latin typeface="Microsoft Uighur" panose="02000000000000000000" pitchFamily="2" charset="-78"/>
                    <a:ea typeface="Calibri" panose="020F0502020204030204" pitchFamily="34" charset="0"/>
                    <a:cs typeface="Microsoft Uighur" panose="02000000000000000000" pitchFamily="2" charset="-78"/>
                  </a:rPr>
                  <a:t>كلمة</a:t>
                </a:r>
                <a:r>
                  <a:rPr lang="ar-MA" sz="1600" b="1" dirty="0">
                    <a:solidFill>
                      <a:prstClr val="white"/>
                    </a:solidFill>
                    <a:latin typeface="A Jannat LT" panose="01000000000000000000" pitchFamily="2" charset="-78"/>
                    <a:cs typeface="A Jannat LT" panose="01000000000000000000" pitchFamily="2" charset="-78"/>
                  </a:rPr>
                  <a:t> </a:t>
                </a:r>
              </a:p>
            </p:txBody>
          </p:sp>
          <p:sp>
            <p:nvSpPr>
              <p:cNvPr id="36" name="Rectangle : coins arrondis 35">
                <a:extLst>
                  <a:ext uri="{FF2B5EF4-FFF2-40B4-BE49-F238E27FC236}">
                    <a16:creationId xmlns:a16="http://schemas.microsoft.com/office/drawing/2014/main" id="{AECA8CC0-DA17-56C5-E5D8-D021DE488CB3}"/>
                  </a:ext>
                </a:extLst>
              </p:cNvPr>
              <p:cNvSpPr/>
              <p:nvPr/>
            </p:nvSpPr>
            <p:spPr>
              <a:xfrm>
                <a:off x="8388493" y="4606064"/>
                <a:ext cx="1713470" cy="519350"/>
              </a:xfrm>
              <a:prstGeom prst="roundRect">
                <a:avLst/>
              </a:prstGeom>
              <a:solidFill>
                <a:schemeClr val="accent5">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defTabSz="609630" rtl="1">
                  <a:defRPr/>
                </a:pPr>
                <a:r>
                  <a:rPr lang="ar-MA" sz="2933" b="1" dirty="0">
                    <a:solidFill>
                      <a:prstClr val="black"/>
                    </a:solidFill>
                    <a:latin typeface="Microsoft Uighur" panose="02000000000000000000" pitchFamily="2" charset="-78"/>
                    <a:ea typeface="Calibri" panose="020F0502020204030204" pitchFamily="34" charset="0"/>
                    <a:cs typeface="Microsoft Uighur" panose="02000000000000000000" pitchFamily="2" charset="-78"/>
                  </a:rPr>
                  <a:t>فقرة – </a:t>
                </a:r>
                <a:r>
                  <a:rPr lang="ar-MA" sz="2400" b="1" dirty="0">
                    <a:solidFill>
                      <a:prstClr val="black"/>
                    </a:solidFill>
                    <a:latin typeface="Microsoft Uighur" panose="02000000000000000000" pitchFamily="2" charset="-78"/>
                    <a:ea typeface="Calibri" panose="020F0502020204030204" pitchFamily="34" charset="0"/>
                    <a:cs typeface="Microsoft Uighur" panose="02000000000000000000" pitchFamily="2" charset="-78"/>
                  </a:rPr>
                  <a:t>أقصوصة</a:t>
                </a:r>
                <a:endParaRPr lang="ar-MA" sz="2933" b="1" dirty="0">
                  <a:solidFill>
                    <a:prstClr val="black"/>
                  </a:solidFill>
                  <a:latin typeface="Microsoft Uighur" panose="02000000000000000000" pitchFamily="2" charset="-78"/>
                  <a:ea typeface="Calibri" panose="020F0502020204030204" pitchFamily="34" charset="0"/>
                  <a:cs typeface="Microsoft Uighur" panose="02000000000000000000" pitchFamily="2" charset="-78"/>
                </a:endParaRPr>
              </a:p>
            </p:txBody>
          </p:sp>
        </p:grpSp>
      </p:grpSp>
      <p:sp>
        <p:nvSpPr>
          <p:cNvPr id="70" name="Flèche : droite rayée 69">
            <a:extLst>
              <a:ext uri="{FF2B5EF4-FFF2-40B4-BE49-F238E27FC236}">
                <a16:creationId xmlns:a16="http://schemas.microsoft.com/office/drawing/2014/main" id="{9E9EA7D0-E208-4574-2357-CF66236EEABE}"/>
              </a:ext>
            </a:extLst>
          </p:cNvPr>
          <p:cNvSpPr/>
          <p:nvPr/>
        </p:nvSpPr>
        <p:spPr>
          <a:xfrm flipH="1">
            <a:off x="1873965" y="2875506"/>
            <a:ext cx="1096205" cy="486697"/>
          </a:xfrm>
          <a:prstGeom prst="stripedRightArrow">
            <a:avLst/>
          </a:prstGeom>
          <a:solidFill>
            <a:schemeClr val="accent4">
              <a:lumMod val="20000"/>
              <a:lumOff val="80000"/>
            </a:schemeClr>
          </a:solidFill>
        </p:spPr>
        <p:style>
          <a:lnRef idx="2">
            <a:schemeClr val="dk1"/>
          </a:lnRef>
          <a:fillRef idx="1">
            <a:schemeClr val="lt1"/>
          </a:fillRef>
          <a:effectRef idx="0">
            <a:schemeClr val="dk1"/>
          </a:effectRef>
          <a:fontRef idx="minor">
            <a:schemeClr val="dk1"/>
          </a:fontRef>
        </p:style>
        <p:txBody>
          <a:bodyPr rtlCol="0" anchor="ctr"/>
          <a:lstStyle/>
          <a:p>
            <a:pPr algn="ctr" defTabSz="609630"/>
            <a:endParaRPr lang="fr-MA" sz="1350" b="1">
              <a:solidFill>
                <a:prstClr val="black"/>
              </a:solidFill>
              <a:latin typeface="Microsoft Uighur" panose="02000000000000000000" pitchFamily="2" charset="-78"/>
              <a:cs typeface="Microsoft Uighur" panose="02000000000000000000" pitchFamily="2" charset="-78"/>
            </a:endParaRPr>
          </a:p>
        </p:txBody>
      </p:sp>
      <p:sp>
        <p:nvSpPr>
          <p:cNvPr id="71" name="Flèche : droite rayée 70">
            <a:extLst>
              <a:ext uri="{FF2B5EF4-FFF2-40B4-BE49-F238E27FC236}">
                <a16:creationId xmlns:a16="http://schemas.microsoft.com/office/drawing/2014/main" id="{9C61E818-2D8B-5036-3B30-64C13261B612}"/>
              </a:ext>
            </a:extLst>
          </p:cNvPr>
          <p:cNvSpPr/>
          <p:nvPr/>
        </p:nvSpPr>
        <p:spPr>
          <a:xfrm flipH="1">
            <a:off x="1873965" y="3578390"/>
            <a:ext cx="1096205" cy="486697"/>
          </a:xfrm>
          <a:prstGeom prst="stripedRightArrow">
            <a:avLst/>
          </a:prstGeom>
          <a:solidFill>
            <a:schemeClr val="accent3">
              <a:lumMod val="20000"/>
              <a:lumOff val="80000"/>
            </a:schemeClr>
          </a:solidFill>
        </p:spPr>
        <p:style>
          <a:lnRef idx="2">
            <a:schemeClr val="dk1"/>
          </a:lnRef>
          <a:fillRef idx="1">
            <a:schemeClr val="lt1"/>
          </a:fillRef>
          <a:effectRef idx="0">
            <a:schemeClr val="dk1"/>
          </a:effectRef>
          <a:fontRef idx="minor">
            <a:schemeClr val="dk1"/>
          </a:fontRef>
        </p:style>
        <p:txBody>
          <a:bodyPr rtlCol="0" anchor="ctr"/>
          <a:lstStyle/>
          <a:p>
            <a:pPr algn="ctr" defTabSz="609630"/>
            <a:endParaRPr lang="fr-MA" sz="1350" b="1">
              <a:solidFill>
                <a:prstClr val="black"/>
              </a:solidFill>
              <a:latin typeface="Microsoft Uighur" panose="02000000000000000000" pitchFamily="2" charset="-78"/>
              <a:cs typeface="Microsoft Uighur" panose="02000000000000000000" pitchFamily="2" charset="-78"/>
            </a:endParaRPr>
          </a:p>
        </p:txBody>
      </p:sp>
      <p:sp>
        <p:nvSpPr>
          <p:cNvPr id="72" name="Flèche : droite rayée 71">
            <a:extLst>
              <a:ext uri="{FF2B5EF4-FFF2-40B4-BE49-F238E27FC236}">
                <a16:creationId xmlns:a16="http://schemas.microsoft.com/office/drawing/2014/main" id="{B6631EF2-FEA2-95D1-CE88-3113C8A7DBD8}"/>
              </a:ext>
            </a:extLst>
          </p:cNvPr>
          <p:cNvSpPr/>
          <p:nvPr/>
        </p:nvSpPr>
        <p:spPr>
          <a:xfrm flipH="1">
            <a:off x="1873965" y="4408543"/>
            <a:ext cx="1096205" cy="486697"/>
          </a:xfrm>
          <a:prstGeom prst="stripedRightArrow">
            <a:avLst/>
          </a:prstGeom>
          <a:solidFill>
            <a:schemeClr val="accent5">
              <a:lumMod val="75000"/>
            </a:schemeClr>
          </a:solidFill>
        </p:spPr>
        <p:style>
          <a:lnRef idx="2">
            <a:schemeClr val="dk1"/>
          </a:lnRef>
          <a:fillRef idx="1">
            <a:schemeClr val="lt1"/>
          </a:fillRef>
          <a:effectRef idx="0">
            <a:schemeClr val="dk1"/>
          </a:effectRef>
          <a:fontRef idx="minor">
            <a:schemeClr val="dk1"/>
          </a:fontRef>
        </p:style>
        <p:txBody>
          <a:bodyPr rtlCol="0" anchor="ctr"/>
          <a:lstStyle/>
          <a:p>
            <a:pPr algn="ctr" defTabSz="609630"/>
            <a:endParaRPr lang="fr-MA" sz="1350" b="1">
              <a:solidFill>
                <a:prstClr val="black"/>
              </a:solidFill>
              <a:latin typeface="Microsoft Uighur" panose="02000000000000000000" pitchFamily="2" charset="-78"/>
              <a:cs typeface="Microsoft Uighur" panose="02000000000000000000" pitchFamily="2" charset="-78"/>
            </a:endParaRPr>
          </a:p>
        </p:txBody>
      </p:sp>
      <p:sp>
        <p:nvSpPr>
          <p:cNvPr id="73" name="Rectangle : coins arrondis 72">
            <a:extLst>
              <a:ext uri="{FF2B5EF4-FFF2-40B4-BE49-F238E27FC236}">
                <a16:creationId xmlns:a16="http://schemas.microsoft.com/office/drawing/2014/main" id="{AFC1CB89-BE5D-77D2-14B5-3C341A55A688}"/>
              </a:ext>
            </a:extLst>
          </p:cNvPr>
          <p:cNvSpPr/>
          <p:nvPr/>
        </p:nvSpPr>
        <p:spPr>
          <a:xfrm>
            <a:off x="3291388" y="2128227"/>
            <a:ext cx="1991812" cy="543629"/>
          </a:xfrm>
          <a:prstGeom prst="roundRect">
            <a:avLst/>
          </a:prstGeom>
          <a:solidFill>
            <a:schemeClr val="accent1">
              <a:lumMod val="20000"/>
              <a:lumOff val="80000"/>
            </a:schemeClr>
          </a:solidFill>
          <a:ln>
            <a:noFill/>
          </a:ln>
          <a:effectLst>
            <a:outerShdw blurRad="57150" dist="19050" dir="5400000" algn="ctr" rotWithShape="0">
              <a:srgbClr val="000000">
                <a:alpha val="63000"/>
              </a:srgbClr>
            </a:outerShdw>
          </a:effectLst>
        </p:spPr>
        <p:txBody>
          <a:bodyPr spcFirstLastPara="0" vert="horz" wrap="square" lIns="11430" tIns="11430" rIns="11430" bIns="11430" numCol="1" spcCol="1270" anchor="ctr" anchorCtr="0">
            <a:noAutofit/>
          </a:bodyPr>
          <a:lstStyle/>
          <a:p>
            <a:pPr algn="ctr" defTabSz="609630" rtl="1">
              <a:defRPr/>
            </a:pPr>
            <a:r>
              <a:rPr lang="ar-MA" sz="2667" b="1" dirty="0">
                <a:solidFill>
                  <a:prstClr val="black"/>
                </a:solidFill>
                <a:latin typeface="Microsoft Uighur" panose="02000000000000000000" pitchFamily="2" charset="-78"/>
                <a:ea typeface="Calibri" panose="020F0502020204030204" pitchFamily="34" charset="0"/>
                <a:cs typeface="Microsoft Uighur" panose="02000000000000000000" pitchFamily="2" charset="-78"/>
              </a:rPr>
              <a:t>لبنة الانطلاق</a:t>
            </a:r>
            <a:endParaRPr lang="fr-MA" sz="2667" b="1" dirty="0">
              <a:solidFill>
                <a:prstClr val="black"/>
              </a:solidFill>
              <a:latin typeface="Microsoft Uighur" panose="02000000000000000000" pitchFamily="2" charset="-78"/>
              <a:ea typeface="Calibri" panose="020F0502020204030204" pitchFamily="34" charset="0"/>
              <a:cs typeface="Microsoft Uighur" panose="02000000000000000000" pitchFamily="2" charset="-78"/>
            </a:endParaRPr>
          </a:p>
        </p:txBody>
      </p:sp>
      <p:sp>
        <p:nvSpPr>
          <p:cNvPr id="74" name="Rectangle : coins arrondis 73">
            <a:extLst>
              <a:ext uri="{FF2B5EF4-FFF2-40B4-BE49-F238E27FC236}">
                <a16:creationId xmlns:a16="http://schemas.microsoft.com/office/drawing/2014/main" id="{88909C53-0924-83E5-660B-2921AA4E936F}"/>
              </a:ext>
            </a:extLst>
          </p:cNvPr>
          <p:cNvSpPr/>
          <p:nvPr/>
        </p:nvSpPr>
        <p:spPr>
          <a:xfrm>
            <a:off x="8070287" y="2176822"/>
            <a:ext cx="1582423" cy="495035"/>
          </a:xfrm>
          <a:prstGeom prst="roundRect">
            <a:avLst/>
          </a:prstGeom>
          <a:solidFill>
            <a:schemeClr val="accent1">
              <a:lumMod val="20000"/>
              <a:lumOff val="80000"/>
            </a:schemeClr>
          </a:solidFill>
          <a:ln>
            <a:noFill/>
          </a:ln>
          <a:effectLst>
            <a:outerShdw blurRad="57150" dist="19050" dir="5400000" algn="ctr" rotWithShape="0">
              <a:srgbClr val="000000">
                <a:alpha val="63000"/>
              </a:srgbClr>
            </a:outerShdw>
          </a:effectLst>
        </p:spPr>
        <p:txBody>
          <a:bodyPr spcFirstLastPara="0" vert="horz" wrap="square" lIns="11430" tIns="11430" rIns="11430" bIns="11430" numCol="1" spcCol="1270" anchor="ctr" anchorCtr="0">
            <a:noAutofit/>
          </a:bodyPr>
          <a:lstStyle/>
          <a:p>
            <a:pPr algn="ctr" defTabSz="609630" rtl="1">
              <a:defRPr/>
            </a:pPr>
            <a:r>
              <a:rPr lang="ar-MA" sz="2667" b="1" dirty="0">
                <a:solidFill>
                  <a:prstClr val="black"/>
                </a:solidFill>
                <a:latin typeface="Microsoft Uighur" panose="02000000000000000000" pitchFamily="2" charset="-78"/>
                <a:ea typeface="Calibri" panose="020F0502020204030204" pitchFamily="34" charset="0"/>
                <a:cs typeface="Microsoft Uighur" panose="02000000000000000000" pitchFamily="2" charset="-78"/>
              </a:rPr>
              <a:t>مستوى الموضعة</a:t>
            </a:r>
            <a:endParaRPr lang="fr-MA" sz="2667" b="1" dirty="0">
              <a:solidFill>
                <a:prstClr val="black"/>
              </a:solidFill>
              <a:latin typeface="Microsoft Uighur" panose="02000000000000000000" pitchFamily="2" charset="-78"/>
              <a:ea typeface="Calibri" panose="020F0502020204030204" pitchFamily="34" charset="0"/>
              <a:cs typeface="Microsoft Uighur" panose="02000000000000000000" pitchFamily="2" charset="-78"/>
            </a:endParaRPr>
          </a:p>
        </p:txBody>
      </p:sp>
      <p:sp>
        <p:nvSpPr>
          <p:cNvPr id="31" name="Rectangle 30">
            <a:extLst>
              <a:ext uri="{FF2B5EF4-FFF2-40B4-BE49-F238E27FC236}">
                <a16:creationId xmlns:a16="http://schemas.microsoft.com/office/drawing/2014/main" id="{1033E6A4-1039-D2F1-1441-C33E04AF828B}"/>
              </a:ext>
            </a:extLst>
          </p:cNvPr>
          <p:cNvSpPr/>
          <p:nvPr/>
        </p:nvSpPr>
        <p:spPr>
          <a:xfrm>
            <a:off x="-101594" y="-15559"/>
            <a:ext cx="12327223" cy="1056953"/>
          </a:xfrm>
          <a:prstGeom prst="rect">
            <a:avLst/>
          </a:prstGeom>
          <a:solidFill>
            <a:srgbClr val="2C3C6A"/>
          </a:solidFill>
          <a:ln w="12700" cap="flat" cmpd="sng" algn="ctr">
            <a:solidFill>
              <a:srgbClr val="4472C4">
                <a:shade val="15000"/>
              </a:srgbClr>
            </a:solidFill>
            <a:prstDash val="solid"/>
            <a:miter lim="800000"/>
          </a:ln>
          <a:effectLst/>
        </p:spPr>
        <p:txBody>
          <a:bodyPr rtlCol="0" anchor="ctr"/>
          <a:lstStyle/>
          <a:p>
            <a:pPr algn="ctr" defTabSz="609630" rtl="1">
              <a:defRPr/>
            </a:pPr>
            <a:endParaRPr lang="ar-MA" sz="3600" b="1" kern="0" dirty="0">
              <a:solidFill>
                <a:prstClr val="white"/>
              </a:solidFill>
              <a:latin typeface="Calibri" panose="020F0502020204030204"/>
              <a:cs typeface="Microsoft Uighur" panose="02000000000000000000" pitchFamily="2" charset="-78"/>
            </a:endParaRPr>
          </a:p>
        </p:txBody>
      </p:sp>
      <p:sp>
        <p:nvSpPr>
          <p:cNvPr id="2" name="Freeform 14">
            <a:extLst>
              <a:ext uri="{FF2B5EF4-FFF2-40B4-BE49-F238E27FC236}">
                <a16:creationId xmlns:a16="http://schemas.microsoft.com/office/drawing/2014/main" id="{8E75E2C3-4ACD-54A8-793A-277AD8D68B94}"/>
              </a:ext>
            </a:extLst>
          </p:cNvPr>
          <p:cNvSpPr/>
          <p:nvPr/>
        </p:nvSpPr>
        <p:spPr>
          <a:xfrm rot="-10800000">
            <a:off x="7354395" y="493932"/>
            <a:ext cx="4574137" cy="789045"/>
          </a:xfrm>
          <a:custGeom>
            <a:avLst/>
            <a:gdLst/>
            <a:ahLst/>
            <a:cxnLst/>
            <a:rect l="l" t="t" r="r" b="b"/>
            <a:pathLst>
              <a:path w="9738946" h="1826052">
                <a:moveTo>
                  <a:pt x="0" y="0"/>
                </a:moveTo>
                <a:lnTo>
                  <a:pt x="9738946" y="0"/>
                </a:lnTo>
                <a:lnTo>
                  <a:pt x="9738946" y="1826053"/>
                </a:lnTo>
                <a:lnTo>
                  <a:pt x="0" y="1826053"/>
                </a:lnTo>
                <a:lnTo>
                  <a:pt x="0" y="0"/>
                </a:lnTo>
                <a:close/>
              </a:path>
            </a:pathLst>
          </a:custGeom>
          <a:blipFill>
            <a:blip>
              <a:extLst>
                <a:ext uri="{96DAC541-7B7A-43D3-8B79-37D633B846F1}">
                  <asvg:svgBlip xmlns:asvg="http://schemas.microsoft.com/office/drawing/2016/SVG/main" r:embed="rId11"/>
                </a:ext>
              </a:extLst>
            </a:blip>
            <a:stretch>
              <a:fillRect/>
            </a:stretch>
          </a:blipFill>
        </p:spPr>
        <p:txBody>
          <a:bodyPr/>
          <a:lstStyle/>
          <a:p>
            <a:endParaRPr lang="fr-FR" sz="1050"/>
          </a:p>
        </p:txBody>
      </p:sp>
      <p:sp>
        <p:nvSpPr>
          <p:cNvPr id="3" name="TextBox 15">
            <a:extLst>
              <a:ext uri="{FF2B5EF4-FFF2-40B4-BE49-F238E27FC236}">
                <a16:creationId xmlns:a16="http://schemas.microsoft.com/office/drawing/2014/main" id="{F568B0FF-30F7-CD40-4DB7-B9CA91802929}"/>
              </a:ext>
            </a:extLst>
          </p:cNvPr>
          <p:cNvSpPr txBox="1"/>
          <p:nvPr/>
        </p:nvSpPr>
        <p:spPr>
          <a:xfrm>
            <a:off x="8058168" y="491543"/>
            <a:ext cx="2668497" cy="627095"/>
          </a:xfrm>
          <a:prstGeom prst="rect">
            <a:avLst/>
          </a:prstGeom>
        </p:spPr>
        <p:txBody>
          <a:bodyPr wrap="square" lIns="0" tIns="0" rIns="0" bIns="0" rtlCol="0" anchor="t">
            <a:spAutoFit/>
          </a:bodyPr>
          <a:lstStyle/>
          <a:p>
            <a:pPr algn="ctr" rtl="1">
              <a:lnSpc>
                <a:spcPts val="4568"/>
              </a:lnSpc>
            </a:pPr>
            <a:r>
              <a:rPr lang="ar-MA" sz="4400" b="1" dirty="0">
                <a:solidFill>
                  <a:srgbClr val="3D1A00"/>
                </a:solidFill>
                <a:latin typeface="Microsoft Uighur" panose="02000000000000000000" pitchFamily="2" charset="-78"/>
                <a:ea typeface="IBM Plex Sans Arabic Bold"/>
                <a:cs typeface="Microsoft Uighur" panose="02000000000000000000" pitchFamily="2" charset="-78"/>
                <a:sym typeface="IBM Plex Sans Arabic Bold"/>
                <a:rtl/>
              </a:rPr>
              <a:t>مسارات الدعم</a:t>
            </a:r>
            <a:endParaRPr lang="ar-EG" sz="4400" b="1" dirty="0">
              <a:solidFill>
                <a:srgbClr val="3D1A00"/>
              </a:solidFill>
              <a:latin typeface="Microsoft Uighur" panose="02000000000000000000" pitchFamily="2" charset="-78"/>
              <a:ea typeface="IBM Plex Sans Arabic Bold"/>
              <a:cs typeface="Microsoft Uighur" panose="02000000000000000000" pitchFamily="2" charset="-78"/>
              <a:sym typeface="IBM Plex Sans Arabic Bold"/>
              <a:rtl/>
            </a:endParaRPr>
          </a:p>
        </p:txBody>
      </p:sp>
    </p:spTree>
    <p:extLst>
      <p:ext uri="{BB962C8B-B14F-4D97-AF65-F5344CB8AC3E}">
        <p14:creationId xmlns:p14="http://schemas.microsoft.com/office/powerpoint/2010/main" val="408792424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97EE6E-F8BF-D88B-2942-D187870E7DB0}"/>
            </a:ext>
          </a:extLst>
        </p:cNvPr>
        <p:cNvGrpSpPr/>
        <p:nvPr/>
      </p:nvGrpSpPr>
      <p:grpSpPr>
        <a:xfrm>
          <a:off x="0" y="0"/>
          <a:ext cx="0" cy="0"/>
          <a:chOff x="0" y="0"/>
          <a:chExt cx="0" cy="0"/>
        </a:xfrm>
      </p:grpSpPr>
      <p:grpSp>
        <p:nvGrpSpPr>
          <p:cNvPr id="9" name="Group 9">
            <a:extLst>
              <a:ext uri="{FF2B5EF4-FFF2-40B4-BE49-F238E27FC236}">
                <a16:creationId xmlns:a16="http://schemas.microsoft.com/office/drawing/2014/main" id="{61C28333-B122-4A94-86A8-7340AEB10555}"/>
              </a:ext>
            </a:extLst>
          </p:cNvPr>
          <p:cNvGrpSpPr/>
          <p:nvPr/>
        </p:nvGrpSpPr>
        <p:grpSpPr>
          <a:xfrm>
            <a:off x="-2717224" y="5611637"/>
            <a:ext cx="2198143" cy="1889029"/>
            <a:chOff x="0" y="0"/>
            <a:chExt cx="812800" cy="698500"/>
          </a:xfrm>
        </p:grpSpPr>
        <p:sp>
          <p:nvSpPr>
            <p:cNvPr id="10" name="Freeform 10">
              <a:extLst>
                <a:ext uri="{FF2B5EF4-FFF2-40B4-BE49-F238E27FC236}">
                  <a16:creationId xmlns:a16="http://schemas.microsoft.com/office/drawing/2014/main" id="{98A2D8FD-1F37-915E-6692-23F5847EE391}"/>
                </a:ext>
              </a:extLst>
            </p:cNvPr>
            <p:cNvSpPr/>
            <p:nvPr/>
          </p:nvSpPr>
          <p:spPr>
            <a:xfrm>
              <a:off x="5700" y="0"/>
              <a:ext cx="801400" cy="698500"/>
            </a:xfrm>
            <a:custGeom>
              <a:avLst/>
              <a:gdLst/>
              <a:ahLst/>
              <a:cxnLst/>
              <a:rect l="l" t="t" r="r" b="b"/>
              <a:pathLst>
                <a:path w="801400" h="698500">
                  <a:moveTo>
                    <a:pt x="796473" y="367516"/>
                  </a:moveTo>
                  <a:lnTo>
                    <a:pt x="614527" y="680234"/>
                  </a:lnTo>
                  <a:cubicBezTo>
                    <a:pt x="607948" y="691543"/>
                    <a:pt x="595851" y="698500"/>
                    <a:pt x="582768" y="698500"/>
                  </a:cubicBezTo>
                  <a:lnTo>
                    <a:pt x="218632" y="698500"/>
                  </a:lnTo>
                  <a:cubicBezTo>
                    <a:pt x="205549" y="698500"/>
                    <a:pt x="193452" y="691543"/>
                    <a:pt x="186873" y="680234"/>
                  </a:cubicBezTo>
                  <a:lnTo>
                    <a:pt x="4927" y="367516"/>
                  </a:lnTo>
                  <a:cubicBezTo>
                    <a:pt x="-1642" y="356225"/>
                    <a:pt x="-1642" y="342275"/>
                    <a:pt x="4927" y="330984"/>
                  </a:cubicBezTo>
                  <a:lnTo>
                    <a:pt x="186873" y="18266"/>
                  </a:lnTo>
                  <a:cubicBezTo>
                    <a:pt x="193452" y="6957"/>
                    <a:pt x="205549" y="0"/>
                    <a:pt x="218632" y="0"/>
                  </a:cubicBezTo>
                  <a:lnTo>
                    <a:pt x="582768" y="0"/>
                  </a:lnTo>
                  <a:cubicBezTo>
                    <a:pt x="595851" y="0"/>
                    <a:pt x="607948" y="6957"/>
                    <a:pt x="614527" y="18266"/>
                  </a:cubicBezTo>
                  <a:lnTo>
                    <a:pt x="796473" y="330984"/>
                  </a:lnTo>
                  <a:cubicBezTo>
                    <a:pt x="803042" y="342275"/>
                    <a:pt x="803042" y="356225"/>
                    <a:pt x="796473" y="367516"/>
                  </a:cubicBezTo>
                  <a:close/>
                </a:path>
              </a:pathLst>
            </a:custGeom>
            <a:ln w="28575" cap="sq">
              <a:gradFill>
                <a:gsLst>
                  <a:gs pos="0">
                    <a:srgbClr val="FFFFFF">
                      <a:alpha val="100000"/>
                    </a:srgbClr>
                  </a:gs>
                  <a:gs pos="100000">
                    <a:srgbClr val="FFFFFF">
                      <a:alpha val="0"/>
                    </a:srgbClr>
                  </a:gs>
                </a:gsLst>
                <a:lin ang="5400000"/>
              </a:gradFill>
              <a:prstDash val="solid"/>
              <a:miter/>
            </a:ln>
          </p:spPr>
          <p:txBody>
            <a:bodyPr/>
            <a:lstStyle/>
            <a:p>
              <a:pPr defTabSz="609630"/>
              <a:endParaRPr lang="fr-FR" sz="1200">
                <a:solidFill>
                  <a:prstClr val="black"/>
                </a:solidFill>
                <a:latin typeface="Calibri"/>
              </a:endParaRPr>
            </a:p>
          </p:txBody>
        </p:sp>
        <p:sp>
          <p:nvSpPr>
            <p:cNvPr id="11" name="TextBox 11">
              <a:extLst>
                <a:ext uri="{FF2B5EF4-FFF2-40B4-BE49-F238E27FC236}">
                  <a16:creationId xmlns:a16="http://schemas.microsoft.com/office/drawing/2014/main" id="{9F6F59F4-A39C-062D-BD1C-C276B6082844}"/>
                </a:ext>
              </a:extLst>
            </p:cNvPr>
            <p:cNvSpPr txBox="1"/>
            <p:nvPr/>
          </p:nvSpPr>
          <p:spPr>
            <a:xfrm>
              <a:off x="114300" y="-47625"/>
              <a:ext cx="584200" cy="746125"/>
            </a:xfrm>
            <a:prstGeom prst="rect">
              <a:avLst/>
            </a:prstGeom>
          </p:spPr>
          <p:txBody>
            <a:bodyPr lIns="33867" tIns="33867" rIns="33867" bIns="33867" rtlCol="0" anchor="ctr"/>
            <a:lstStyle/>
            <a:p>
              <a:pPr algn="ctr" defTabSz="609630">
                <a:lnSpc>
                  <a:spcPts val="1773"/>
                </a:lnSpc>
                <a:spcBef>
                  <a:spcPct val="0"/>
                </a:spcBef>
              </a:pPr>
              <a:endParaRPr sz="1200">
                <a:solidFill>
                  <a:prstClr val="black"/>
                </a:solidFill>
                <a:latin typeface="Calibri"/>
              </a:endParaRPr>
            </a:p>
          </p:txBody>
        </p:sp>
      </p:grpSp>
      <p:grpSp>
        <p:nvGrpSpPr>
          <p:cNvPr id="12" name="Group 12">
            <a:extLst>
              <a:ext uri="{FF2B5EF4-FFF2-40B4-BE49-F238E27FC236}">
                <a16:creationId xmlns:a16="http://schemas.microsoft.com/office/drawing/2014/main" id="{44A8A1C8-6C60-217F-3674-06B0276B7FDD}"/>
              </a:ext>
            </a:extLst>
          </p:cNvPr>
          <p:cNvGrpSpPr/>
          <p:nvPr/>
        </p:nvGrpSpPr>
        <p:grpSpPr>
          <a:xfrm>
            <a:off x="10616883" y="-628436"/>
            <a:ext cx="2198143" cy="1889029"/>
            <a:chOff x="0" y="0"/>
            <a:chExt cx="812800" cy="698500"/>
          </a:xfrm>
        </p:grpSpPr>
        <p:sp>
          <p:nvSpPr>
            <p:cNvPr id="13" name="Freeform 13">
              <a:extLst>
                <a:ext uri="{FF2B5EF4-FFF2-40B4-BE49-F238E27FC236}">
                  <a16:creationId xmlns:a16="http://schemas.microsoft.com/office/drawing/2014/main" id="{E9B678C9-1331-9DB0-FAFA-035410D4ED1E}"/>
                </a:ext>
              </a:extLst>
            </p:cNvPr>
            <p:cNvSpPr/>
            <p:nvPr/>
          </p:nvSpPr>
          <p:spPr>
            <a:xfrm>
              <a:off x="5700" y="0"/>
              <a:ext cx="801400" cy="698500"/>
            </a:xfrm>
            <a:custGeom>
              <a:avLst/>
              <a:gdLst/>
              <a:ahLst/>
              <a:cxnLst/>
              <a:rect l="l" t="t" r="r" b="b"/>
              <a:pathLst>
                <a:path w="801400" h="698500">
                  <a:moveTo>
                    <a:pt x="796473" y="367516"/>
                  </a:moveTo>
                  <a:lnTo>
                    <a:pt x="614527" y="680234"/>
                  </a:lnTo>
                  <a:cubicBezTo>
                    <a:pt x="607948" y="691543"/>
                    <a:pt x="595851" y="698500"/>
                    <a:pt x="582768" y="698500"/>
                  </a:cubicBezTo>
                  <a:lnTo>
                    <a:pt x="218632" y="698500"/>
                  </a:lnTo>
                  <a:cubicBezTo>
                    <a:pt x="205549" y="698500"/>
                    <a:pt x="193452" y="691543"/>
                    <a:pt x="186873" y="680234"/>
                  </a:cubicBezTo>
                  <a:lnTo>
                    <a:pt x="4927" y="367516"/>
                  </a:lnTo>
                  <a:cubicBezTo>
                    <a:pt x="-1642" y="356225"/>
                    <a:pt x="-1642" y="342275"/>
                    <a:pt x="4927" y="330984"/>
                  </a:cubicBezTo>
                  <a:lnTo>
                    <a:pt x="186873" y="18266"/>
                  </a:lnTo>
                  <a:cubicBezTo>
                    <a:pt x="193452" y="6957"/>
                    <a:pt x="205549" y="0"/>
                    <a:pt x="218632" y="0"/>
                  </a:cubicBezTo>
                  <a:lnTo>
                    <a:pt x="582768" y="0"/>
                  </a:lnTo>
                  <a:cubicBezTo>
                    <a:pt x="595851" y="0"/>
                    <a:pt x="607948" y="6957"/>
                    <a:pt x="614527" y="18266"/>
                  </a:cubicBezTo>
                  <a:lnTo>
                    <a:pt x="796473" y="330984"/>
                  </a:lnTo>
                  <a:cubicBezTo>
                    <a:pt x="803042" y="342275"/>
                    <a:pt x="803042" y="356225"/>
                    <a:pt x="796473" y="367516"/>
                  </a:cubicBezTo>
                  <a:close/>
                </a:path>
              </a:pathLst>
            </a:custGeom>
            <a:ln w="28575" cap="sq">
              <a:gradFill>
                <a:gsLst>
                  <a:gs pos="0">
                    <a:srgbClr val="FFFFFF">
                      <a:alpha val="100000"/>
                    </a:srgbClr>
                  </a:gs>
                  <a:gs pos="100000">
                    <a:srgbClr val="FFFFFF">
                      <a:alpha val="0"/>
                    </a:srgbClr>
                  </a:gs>
                </a:gsLst>
                <a:lin ang="5400000"/>
              </a:gradFill>
              <a:prstDash val="solid"/>
              <a:miter/>
            </a:ln>
          </p:spPr>
          <p:txBody>
            <a:bodyPr/>
            <a:lstStyle/>
            <a:p>
              <a:pPr defTabSz="609630"/>
              <a:endParaRPr lang="fr-FR" sz="1200">
                <a:solidFill>
                  <a:prstClr val="black"/>
                </a:solidFill>
                <a:latin typeface="Calibri"/>
              </a:endParaRPr>
            </a:p>
          </p:txBody>
        </p:sp>
        <p:sp>
          <p:nvSpPr>
            <p:cNvPr id="14" name="TextBox 14">
              <a:extLst>
                <a:ext uri="{FF2B5EF4-FFF2-40B4-BE49-F238E27FC236}">
                  <a16:creationId xmlns:a16="http://schemas.microsoft.com/office/drawing/2014/main" id="{DECC9186-3315-5612-2161-CF684240853F}"/>
                </a:ext>
              </a:extLst>
            </p:cNvPr>
            <p:cNvSpPr txBox="1"/>
            <p:nvPr/>
          </p:nvSpPr>
          <p:spPr>
            <a:xfrm>
              <a:off x="114300" y="-47625"/>
              <a:ext cx="584200" cy="746125"/>
            </a:xfrm>
            <a:prstGeom prst="rect">
              <a:avLst/>
            </a:prstGeom>
          </p:spPr>
          <p:txBody>
            <a:bodyPr lIns="33867" tIns="33867" rIns="33867" bIns="33867" rtlCol="0" anchor="ctr"/>
            <a:lstStyle/>
            <a:p>
              <a:pPr algn="ctr" defTabSz="609630">
                <a:lnSpc>
                  <a:spcPts val="1773"/>
                </a:lnSpc>
                <a:spcBef>
                  <a:spcPct val="0"/>
                </a:spcBef>
              </a:pPr>
              <a:endParaRPr sz="1200">
                <a:solidFill>
                  <a:prstClr val="black"/>
                </a:solidFill>
                <a:latin typeface="Calibri"/>
              </a:endParaRPr>
            </a:p>
          </p:txBody>
        </p:sp>
      </p:grpSp>
      <p:sp>
        <p:nvSpPr>
          <p:cNvPr id="15" name="Freeform 15">
            <a:extLst>
              <a:ext uri="{FF2B5EF4-FFF2-40B4-BE49-F238E27FC236}">
                <a16:creationId xmlns:a16="http://schemas.microsoft.com/office/drawing/2014/main" id="{9BFEE7ED-2414-EBF7-6222-5D4E5E91D333}"/>
              </a:ext>
            </a:extLst>
          </p:cNvPr>
          <p:cNvSpPr/>
          <p:nvPr/>
        </p:nvSpPr>
        <p:spPr>
          <a:xfrm>
            <a:off x="-286904" y="6631462"/>
            <a:ext cx="3111403" cy="513298"/>
          </a:xfrm>
          <a:custGeom>
            <a:avLst/>
            <a:gdLst/>
            <a:ahLst/>
            <a:cxnLst/>
            <a:rect l="l" t="t" r="r" b="b"/>
            <a:pathLst>
              <a:path w="4667105" h="769947">
                <a:moveTo>
                  <a:pt x="0" y="0"/>
                </a:moveTo>
                <a:lnTo>
                  <a:pt x="4667105" y="0"/>
                </a:lnTo>
                <a:lnTo>
                  <a:pt x="4667105" y="769947"/>
                </a:lnTo>
                <a:lnTo>
                  <a:pt x="0" y="769947"/>
                </a:lnTo>
                <a:lnTo>
                  <a:pt x="0" y="0"/>
                </a:lnTo>
                <a:close/>
              </a:path>
            </a:pathLst>
          </a:custGeom>
          <a:blipFill>
            <a:blip>
              <a:extLst>
                <a:ext uri="{96DAC541-7B7A-43D3-8B79-37D633B846F1}">
                  <asvg:svgBlip xmlns:asvg="http://schemas.microsoft.com/office/drawing/2016/SVG/main" r:embed="rId2"/>
                </a:ext>
              </a:extLst>
            </a:blip>
            <a:stretch>
              <a:fillRect t="-376334" b="-107851"/>
            </a:stretch>
          </a:blipFill>
        </p:spPr>
        <p:txBody>
          <a:bodyPr/>
          <a:lstStyle/>
          <a:p>
            <a:pPr defTabSz="609630"/>
            <a:endParaRPr lang="fr-FR" sz="1200">
              <a:solidFill>
                <a:prstClr val="black"/>
              </a:solidFill>
              <a:latin typeface="Calibri"/>
            </a:endParaRPr>
          </a:p>
        </p:txBody>
      </p:sp>
      <p:sp>
        <p:nvSpPr>
          <p:cNvPr id="22" name="Freeform 22">
            <a:extLst>
              <a:ext uri="{FF2B5EF4-FFF2-40B4-BE49-F238E27FC236}">
                <a16:creationId xmlns:a16="http://schemas.microsoft.com/office/drawing/2014/main" id="{DEF17548-090E-CFCD-8EAF-09DD4187F067}"/>
              </a:ext>
            </a:extLst>
          </p:cNvPr>
          <p:cNvSpPr/>
          <p:nvPr/>
        </p:nvSpPr>
        <p:spPr>
          <a:xfrm>
            <a:off x="-2926992" y="-1340132"/>
            <a:ext cx="2572683" cy="2228587"/>
          </a:xfrm>
          <a:custGeom>
            <a:avLst/>
            <a:gdLst/>
            <a:ahLst/>
            <a:cxnLst/>
            <a:rect l="l" t="t" r="r" b="b"/>
            <a:pathLst>
              <a:path w="3859024" h="3342880">
                <a:moveTo>
                  <a:pt x="0" y="0"/>
                </a:moveTo>
                <a:lnTo>
                  <a:pt x="3859024" y="0"/>
                </a:lnTo>
                <a:lnTo>
                  <a:pt x="3859024" y="3342880"/>
                </a:lnTo>
                <a:lnTo>
                  <a:pt x="0" y="3342880"/>
                </a:lnTo>
                <a:lnTo>
                  <a:pt x="0" y="0"/>
                </a:lnTo>
                <a:close/>
              </a:path>
            </a:pathLst>
          </a:custGeom>
          <a:blipFill>
            <a:blip>
              <a:alphaModFix amt="5000"/>
              <a:extLst>
                <a:ext uri="{96DAC541-7B7A-43D3-8B79-37D633B846F1}">
                  <asvg:svgBlip xmlns:asvg="http://schemas.microsoft.com/office/drawing/2016/SVG/main" r:embed="rId3"/>
                </a:ext>
              </a:extLst>
            </a:blip>
            <a:stretch>
              <a:fillRect/>
            </a:stretch>
          </a:blipFill>
        </p:spPr>
        <p:txBody>
          <a:bodyPr/>
          <a:lstStyle/>
          <a:p>
            <a:pPr defTabSz="609630"/>
            <a:endParaRPr lang="fr-FR" sz="1200">
              <a:solidFill>
                <a:prstClr val="black"/>
              </a:solidFill>
              <a:latin typeface="Calibri"/>
            </a:endParaRPr>
          </a:p>
        </p:txBody>
      </p:sp>
      <p:sp>
        <p:nvSpPr>
          <p:cNvPr id="23" name="Freeform 23">
            <a:extLst>
              <a:ext uri="{FF2B5EF4-FFF2-40B4-BE49-F238E27FC236}">
                <a16:creationId xmlns:a16="http://schemas.microsoft.com/office/drawing/2014/main" id="{E1F4A23F-BD99-73F3-7266-256586742CE1}"/>
              </a:ext>
            </a:extLst>
          </p:cNvPr>
          <p:cNvSpPr/>
          <p:nvPr/>
        </p:nvSpPr>
        <p:spPr>
          <a:xfrm>
            <a:off x="13452532" y="-178499"/>
            <a:ext cx="526936" cy="356999"/>
          </a:xfrm>
          <a:custGeom>
            <a:avLst/>
            <a:gdLst/>
            <a:ahLst/>
            <a:cxnLst/>
            <a:rect l="l" t="t" r="r" b="b"/>
            <a:pathLst>
              <a:path w="790404" h="535499">
                <a:moveTo>
                  <a:pt x="0" y="0"/>
                </a:moveTo>
                <a:lnTo>
                  <a:pt x="790404" y="0"/>
                </a:lnTo>
                <a:lnTo>
                  <a:pt x="790404" y="535498"/>
                </a:lnTo>
                <a:lnTo>
                  <a:pt x="0" y="535498"/>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pPr defTabSz="609630"/>
            <a:endParaRPr lang="fr-FR" sz="1200">
              <a:solidFill>
                <a:prstClr val="black"/>
              </a:solidFill>
              <a:latin typeface="Calibri"/>
            </a:endParaRPr>
          </a:p>
        </p:txBody>
      </p:sp>
      <p:sp>
        <p:nvSpPr>
          <p:cNvPr id="24" name="Freeform 24">
            <a:extLst>
              <a:ext uri="{FF2B5EF4-FFF2-40B4-BE49-F238E27FC236}">
                <a16:creationId xmlns:a16="http://schemas.microsoft.com/office/drawing/2014/main" id="{D1601EAB-1BA2-2E39-7DB4-55AF833328ED}"/>
              </a:ext>
            </a:extLst>
          </p:cNvPr>
          <p:cNvSpPr/>
          <p:nvPr/>
        </p:nvSpPr>
        <p:spPr>
          <a:xfrm rot="-10800000" flipV="1">
            <a:off x="12559645" y="6650511"/>
            <a:ext cx="1442850" cy="741264"/>
          </a:xfrm>
          <a:custGeom>
            <a:avLst/>
            <a:gdLst/>
            <a:ahLst/>
            <a:cxnLst/>
            <a:rect l="l" t="t" r="r" b="b"/>
            <a:pathLst>
              <a:path w="2164275" h="1111896">
                <a:moveTo>
                  <a:pt x="0" y="1111896"/>
                </a:moveTo>
                <a:lnTo>
                  <a:pt x="2164275" y="1111896"/>
                </a:lnTo>
                <a:lnTo>
                  <a:pt x="2164275" y="0"/>
                </a:lnTo>
                <a:lnTo>
                  <a:pt x="0" y="0"/>
                </a:lnTo>
                <a:lnTo>
                  <a:pt x="0" y="1111896"/>
                </a:lnTo>
                <a:close/>
              </a:path>
            </a:pathLst>
          </a:custGeom>
          <a:blipFill>
            <a:blip>
              <a:extLst>
                <a:ext uri="{96DAC541-7B7A-43D3-8B79-37D633B846F1}">
                  <asvg:svgBlip xmlns:asvg="http://schemas.microsoft.com/office/drawing/2016/SVG/main" r:embed="rId5"/>
                </a:ext>
              </a:extLst>
            </a:blip>
            <a:stretch>
              <a:fillRect/>
            </a:stretch>
          </a:blipFill>
        </p:spPr>
        <p:txBody>
          <a:bodyPr/>
          <a:lstStyle/>
          <a:p>
            <a:pPr defTabSz="609630"/>
            <a:endParaRPr lang="fr-FR" sz="1200">
              <a:solidFill>
                <a:prstClr val="black"/>
              </a:solidFill>
              <a:latin typeface="Calibri"/>
            </a:endParaRPr>
          </a:p>
        </p:txBody>
      </p:sp>
      <p:graphicFrame>
        <p:nvGraphicFramePr>
          <p:cNvPr id="28" name="Diagramme 27">
            <a:extLst>
              <a:ext uri="{FF2B5EF4-FFF2-40B4-BE49-F238E27FC236}">
                <a16:creationId xmlns:a16="http://schemas.microsoft.com/office/drawing/2014/main" id="{190ECC0D-A33E-BA05-301A-7D34591CB1E1}"/>
              </a:ext>
            </a:extLst>
          </p:cNvPr>
          <p:cNvGraphicFramePr/>
          <p:nvPr/>
        </p:nvGraphicFramePr>
        <p:xfrm>
          <a:off x="982712" y="1985541"/>
          <a:ext cx="10548890" cy="3707421"/>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
        <p:nvSpPr>
          <p:cNvPr id="29" name="Rectangle 28">
            <a:extLst>
              <a:ext uri="{FF2B5EF4-FFF2-40B4-BE49-F238E27FC236}">
                <a16:creationId xmlns:a16="http://schemas.microsoft.com/office/drawing/2014/main" id="{2A719AF1-3DCB-EEEB-ED12-AE940782E9F0}"/>
              </a:ext>
            </a:extLst>
          </p:cNvPr>
          <p:cNvSpPr/>
          <p:nvPr/>
        </p:nvSpPr>
        <p:spPr>
          <a:xfrm>
            <a:off x="-101594" y="-15559"/>
            <a:ext cx="12327223" cy="1056953"/>
          </a:xfrm>
          <a:prstGeom prst="rect">
            <a:avLst/>
          </a:prstGeom>
          <a:solidFill>
            <a:srgbClr val="2C3C6A"/>
          </a:solidFill>
          <a:ln w="12700" cap="flat" cmpd="sng" algn="ctr">
            <a:solidFill>
              <a:srgbClr val="4472C4">
                <a:shade val="15000"/>
              </a:srgbClr>
            </a:solidFill>
            <a:prstDash val="solid"/>
            <a:miter lim="800000"/>
          </a:ln>
          <a:effectLst/>
        </p:spPr>
        <p:txBody>
          <a:bodyPr rtlCol="0" anchor="ctr"/>
          <a:lstStyle/>
          <a:p>
            <a:pPr algn="ctr" defTabSz="609630" rtl="1">
              <a:defRPr/>
            </a:pPr>
            <a:endParaRPr lang="ar-MA" sz="3600" b="1" kern="0" dirty="0">
              <a:solidFill>
                <a:prstClr val="white"/>
              </a:solidFill>
              <a:latin typeface="Calibri" panose="020F0502020204030204"/>
              <a:cs typeface="Microsoft Uighur" panose="02000000000000000000" pitchFamily="2" charset="-78"/>
            </a:endParaRPr>
          </a:p>
        </p:txBody>
      </p:sp>
      <p:sp>
        <p:nvSpPr>
          <p:cNvPr id="2" name="Freeform 14">
            <a:extLst>
              <a:ext uri="{FF2B5EF4-FFF2-40B4-BE49-F238E27FC236}">
                <a16:creationId xmlns:a16="http://schemas.microsoft.com/office/drawing/2014/main" id="{A2F54233-6D13-BCF2-9AA3-4884C40C342A}"/>
              </a:ext>
            </a:extLst>
          </p:cNvPr>
          <p:cNvSpPr/>
          <p:nvPr/>
        </p:nvSpPr>
        <p:spPr>
          <a:xfrm rot="-10800000">
            <a:off x="7354395" y="493932"/>
            <a:ext cx="4574137" cy="789045"/>
          </a:xfrm>
          <a:custGeom>
            <a:avLst/>
            <a:gdLst/>
            <a:ahLst/>
            <a:cxnLst/>
            <a:rect l="l" t="t" r="r" b="b"/>
            <a:pathLst>
              <a:path w="9738946" h="1826052">
                <a:moveTo>
                  <a:pt x="0" y="0"/>
                </a:moveTo>
                <a:lnTo>
                  <a:pt x="9738946" y="0"/>
                </a:lnTo>
                <a:lnTo>
                  <a:pt x="9738946" y="1826053"/>
                </a:lnTo>
                <a:lnTo>
                  <a:pt x="0" y="1826053"/>
                </a:lnTo>
                <a:lnTo>
                  <a:pt x="0" y="0"/>
                </a:lnTo>
                <a:close/>
              </a:path>
            </a:pathLst>
          </a:custGeom>
          <a:blipFill>
            <a:blip>
              <a:extLst>
                <a:ext uri="{96DAC541-7B7A-43D3-8B79-37D633B846F1}">
                  <asvg:svgBlip xmlns:asvg="http://schemas.microsoft.com/office/drawing/2016/SVG/main" r:embed="rId11"/>
                </a:ext>
              </a:extLst>
            </a:blip>
            <a:stretch>
              <a:fillRect/>
            </a:stretch>
          </a:blipFill>
        </p:spPr>
        <p:txBody>
          <a:bodyPr/>
          <a:lstStyle/>
          <a:p>
            <a:endParaRPr lang="fr-FR" sz="1050"/>
          </a:p>
        </p:txBody>
      </p:sp>
      <p:sp>
        <p:nvSpPr>
          <p:cNvPr id="3" name="TextBox 15">
            <a:extLst>
              <a:ext uri="{FF2B5EF4-FFF2-40B4-BE49-F238E27FC236}">
                <a16:creationId xmlns:a16="http://schemas.microsoft.com/office/drawing/2014/main" id="{FDBE409F-6575-D072-9712-3AC6D6A20D7A}"/>
              </a:ext>
            </a:extLst>
          </p:cNvPr>
          <p:cNvSpPr txBox="1"/>
          <p:nvPr/>
        </p:nvSpPr>
        <p:spPr>
          <a:xfrm>
            <a:off x="8058168" y="491543"/>
            <a:ext cx="2668497" cy="627095"/>
          </a:xfrm>
          <a:prstGeom prst="rect">
            <a:avLst/>
          </a:prstGeom>
        </p:spPr>
        <p:txBody>
          <a:bodyPr wrap="square" lIns="0" tIns="0" rIns="0" bIns="0" rtlCol="0" anchor="t">
            <a:spAutoFit/>
          </a:bodyPr>
          <a:lstStyle/>
          <a:p>
            <a:pPr algn="ctr" rtl="1">
              <a:lnSpc>
                <a:spcPts val="4568"/>
              </a:lnSpc>
            </a:pPr>
            <a:r>
              <a:rPr lang="ar-MA" sz="4400" b="1" dirty="0">
                <a:solidFill>
                  <a:srgbClr val="3D1A00"/>
                </a:solidFill>
                <a:latin typeface="Microsoft Uighur" panose="02000000000000000000" pitchFamily="2" charset="-78"/>
                <a:ea typeface="IBM Plex Sans Arabic Bold"/>
                <a:cs typeface="Microsoft Uighur" panose="02000000000000000000" pitchFamily="2" charset="-78"/>
                <a:sym typeface="IBM Plex Sans Arabic Bold"/>
                <a:rtl/>
              </a:rPr>
              <a:t>مسارات الدعم</a:t>
            </a:r>
            <a:endParaRPr lang="ar-EG" sz="4400" b="1" dirty="0">
              <a:solidFill>
                <a:srgbClr val="3D1A00"/>
              </a:solidFill>
              <a:latin typeface="Microsoft Uighur" panose="02000000000000000000" pitchFamily="2" charset="-78"/>
              <a:ea typeface="IBM Plex Sans Arabic Bold"/>
              <a:cs typeface="Microsoft Uighur" panose="02000000000000000000" pitchFamily="2" charset="-78"/>
              <a:sym typeface="IBM Plex Sans Arabic Bold"/>
              <a:rtl/>
            </a:endParaRPr>
          </a:p>
        </p:txBody>
      </p:sp>
    </p:spTree>
    <p:extLst>
      <p:ext uri="{BB962C8B-B14F-4D97-AF65-F5344CB8AC3E}">
        <p14:creationId xmlns:p14="http://schemas.microsoft.com/office/powerpoint/2010/main" val="70543264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93A8DE-3B8F-4AFA-11CC-6FCA6814F840}"/>
            </a:ext>
          </a:extLst>
        </p:cNvPr>
        <p:cNvGrpSpPr/>
        <p:nvPr/>
      </p:nvGrpSpPr>
      <p:grpSpPr>
        <a:xfrm>
          <a:off x="0" y="0"/>
          <a:ext cx="0" cy="0"/>
          <a:chOff x="0" y="0"/>
          <a:chExt cx="0" cy="0"/>
        </a:xfrm>
      </p:grpSpPr>
      <p:grpSp>
        <p:nvGrpSpPr>
          <p:cNvPr id="9" name="Group 9">
            <a:extLst>
              <a:ext uri="{FF2B5EF4-FFF2-40B4-BE49-F238E27FC236}">
                <a16:creationId xmlns:a16="http://schemas.microsoft.com/office/drawing/2014/main" id="{88135D83-2A1D-A150-4C4B-242C66280CDF}"/>
              </a:ext>
            </a:extLst>
          </p:cNvPr>
          <p:cNvGrpSpPr/>
          <p:nvPr/>
        </p:nvGrpSpPr>
        <p:grpSpPr>
          <a:xfrm>
            <a:off x="-2717224" y="5611637"/>
            <a:ext cx="2198143" cy="1889029"/>
            <a:chOff x="0" y="0"/>
            <a:chExt cx="812800" cy="698500"/>
          </a:xfrm>
        </p:grpSpPr>
        <p:sp>
          <p:nvSpPr>
            <p:cNvPr id="10" name="Freeform 10">
              <a:extLst>
                <a:ext uri="{FF2B5EF4-FFF2-40B4-BE49-F238E27FC236}">
                  <a16:creationId xmlns:a16="http://schemas.microsoft.com/office/drawing/2014/main" id="{27D1CF92-5A29-9FEB-056E-8495A76CC1C8}"/>
                </a:ext>
              </a:extLst>
            </p:cNvPr>
            <p:cNvSpPr/>
            <p:nvPr/>
          </p:nvSpPr>
          <p:spPr>
            <a:xfrm>
              <a:off x="5700" y="0"/>
              <a:ext cx="801400" cy="698500"/>
            </a:xfrm>
            <a:custGeom>
              <a:avLst/>
              <a:gdLst/>
              <a:ahLst/>
              <a:cxnLst/>
              <a:rect l="l" t="t" r="r" b="b"/>
              <a:pathLst>
                <a:path w="801400" h="698500">
                  <a:moveTo>
                    <a:pt x="796473" y="367516"/>
                  </a:moveTo>
                  <a:lnTo>
                    <a:pt x="614527" y="680234"/>
                  </a:lnTo>
                  <a:cubicBezTo>
                    <a:pt x="607948" y="691543"/>
                    <a:pt x="595851" y="698500"/>
                    <a:pt x="582768" y="698500"/>
                  </a:cubicBezTo>
                  <a:lnTo>
                    <a:pt x="218632" y="698500"/>
                  </a:lnTo>
                  <a:cubicBezTo>
                    <a:pt x="205549" y="698500"/>
                    <a:pt x="193452" y="691543"/>
                    <a:pt x="186873" y="680234"/>
                  </a:cubicBezTo>
                  <a:lnTo>
                    <a:pt x="4927" y="367516"/>
                  </a:lnTo>
                  <a:cubicBezTo>
                    <a:pt x="-1642" y="356225"/>
                    <a:pt x="-1642" y="342275"/>
                    <a:pt x="4927" y="330984"/>
                  </a:cubicBezTo>
                  <a:lnTo>
                    <a:pt x="186873" y="18266"/>
                  </a:lnTo>
                  <a:cubicBezTo>
                    <a:pt x="193452" y="6957"/>
                    <a:pt x="205549" y="0"/>
                    <a:pt x="218632" y="0"/>
                  </a:cubicBezTo>
                  <a:lnTo>
                    <a:pt x="582768" y="0"/>
                  </a:lnTo>
                  <a:cubicBezTo>
                    <a:pt x="595851" y="0"/>
                    <a:pt x="607948" y="6957"/>
                    <a:pt x="614527" y="18266"/>
                  </a:cubicBezTo>
                  <a:lnTo>
                    <a:pt x="796473" y="330984"/>
                  </a:lnTo>
                  <a:cubicBezTo>
                    <a:pt x="803042" y="342275"/>
                    <a:pt x="803042" y="356225"/>
                    <a:pt x="796473" y="367516"/>
                  </a:cubicBezTo>
                  <a:close/>
                </a:path>
              </a:pathLst>
            </a:custGeom>
            <a:ln w="28575" cap="sq">
              <a:gradFill>
                <a:gsLst>
                  <a:gs pos="0">
                    <a:srgbClr val="FFFFFF">
                      <a:alpha val="100000"/>
                    </a:srgbClr>
                  </a:gs>
                  <a:gs pos="100000">
                    <a:srgbClr val="FFFFFF">
                      <a:alpha val="0"/>
                    </a:srgbClr>
                  </a:gs>
                </a:gsLst>
                <a:lin ang="5400000"/>
              </a:gradFill>
              <a:prstDash val="solid"/>
              <a:miter/>
            </a:ln>
          </p:spPr>
          <p:txBody>
            <a:bodyPr/>
            <a:lstStyle/>
            <a:p>
              <a:pPr defTabSz="609630"/>
              <a:endParaRPr lang="fr-FR" sz="1200">
                <a:solidFill>
                  <a:prstClr val="black"/>
                </a:solidFill>
                <a:latin typeface="Calibri"/>
              </a:endParaRPr>
            </a:p>
          </p:txBody>
        </p:sp>
        <p:sp>
          <p:nvSpPr>
            <p:cNvPr id="11" name="TextBox 11">
              <a:extLst>
                <a:ext uri="{FF2B5EF4-FFF2-40B4-BE49-F238E27FC236}">
                  <a16:creationId xmlns:a16="http://schemas.microsoft.com/office/drawing/2014/main" id="{B290F9B1-7F04-C1F3-E52A-DBE3F759DB50}"/>
                </a:ext>
              </a:extLst>
            </p:cNvPr>
            <p:cNvSpPr txBox="1"/>
            <p:nvPr/>
          </p:nvSpPr>
          <p:spPr>
            <a:xfrm>
              <a:off x="114300" y="-47625"/>
              <a:ext cx="584200" cy="746125"/>
            </a:xfrm>
            <a:prstGeom prst="rect">
              <a:avLst/>
            </a:prstGeom>
          </p:spPr>
          <p:txBody>
            <a:bodyPr lIns="33867" tIns="33867" rIns="33867" bIns="33867" rtlCol="0" anchor="ctr"/>
            <a:lstStyle/>
            <a:p>
              <a:pPr algn="ctr" defTabSz="609630">
                <a:lnSpc>
                  <a:spcPts val="1773"/>
                </a:lnSpc>
                <a:spcBef>
                  <a:spcPct val="0"/>
                </a:spcBef>
              </a:pPr>
              <a:endParaRPr sz="1200">
                <a:solidFill>
                  <a:prstClr val="black"/>
                </a:solidFill>
                <a:latin typeface="Calibri"/>
              </a:endParaRPr>
            </a:p>
          </p:txBody>
        </p:sp>
      </p:grpSp>
      <p:grpSp>
        <p:nvGrpSpPr>
          <p:cNvPr id="12" name="Group 12">
            <a:extLst>
              <a:ext uri="{FF2B5EF4-FFF2-40B4-BE49-F238E27FC236}">
                <a16:creationId xmlns:a16="http://schemas.microsoft.com/office/drawing/2014/main" id="{98B3C71B-22DF-BFD5-D51E-B4FFBA43600D}"/>
              </a:ext>
            </a:extLst>
          </p:cNvPr>
          <p:cNvGrpSpPr/>
          <p:nvPr/>
        </p:nvGrpSpPr>
        <p:grpSpPr>
          <a:xfrm>
            <a:off x="10616883" y="-628436"/>
            <a:ext cx="2198143" cy="1889029"/>
            <a:chOff x="0" y="0"/>
            <a:chExt cx="812800" cy="698500"/>
          </a:xfrm>
        </p:grpSpPr>
        <p:sp>
          <p:nvSpPr>
            <p:cNvPr id="13" name="Freeform 13">
              <a:extLst>
                <a:ext uri="{FF2B5EF4-FFF2-40B4-BE49-F238E27FC236}">
                  <a16:creationId xmlns:a16="http://schemas.microsoft.com/office/drawing/2014/main" id="{27C6CBAD-77BD-BCD8-E773-B6812B27BBE9}"/>
                </a:ext>
              </a:extLst>
            </p:cNvPr>
            <p:cNvSpPr/>
            <p:nvPr/>
          </p:nvSpPr>
          <p:spPr>
            <a:xfrm>
              <a:off x="5700" y="0"/>
              <a:ext cx="801400" cy="698500"/>
            </a:xfrm>
            <a:custGeom>
              <a:avLst/>
              <a:gdLst/>
              <a:ahLst/>
              <a:cxnLst/>
              <a:rect l="l" t="t" r="r" b="b"/>
              <a:pathLst>
                <a:path w="801400" h="698500">
                  <a:moveTo>
                    <a:pt x="796473" y="367516"/>
                  </a:moveTo>
                  <a:lnTo>
                    <a:pt x="614527" y="680234"/>
                  </a:lnTo>
                  <a:cubicBezTo>
                    <a:pt x="607948" y="691543"/>
                    <a:pt x="595851" y="698500"/>
                    <a:pt x="582768" y="698500"/>
                  </a:cubicBezTo>
                  <a:lnTo>
                    <a:pt x="218632" y="698500"/>
                  </a:lnTo>
                  <a:cubicBezTo>
                    <a:pt x="205549" y="698500"/>
                    <a:pt x="193452" y="691543"/>
                    <a:pt x="186873" y="680234"/>
                  </a:cubicBezTo>
                  <a:lnTo>
                    <a:pt x="4927" y="367516"/>
                  </a:lnTo>
                  <a:cubicBezTo>
                    <a:pt x="-1642" y="356225"/>
                    <a:pt x="-1642" y="342275"/>
                    <a:pt x="4927" y="330984"/>
                  </a:cubicBezTo>
                  <a:lnTo>
                    <a:pt x="186873" y="18266"/>
                  </a:lnTo>
                  <a:cubicBezTo>
                    <a:pt x="193452" y="6957"/>
                    <a:pt x="205549" y="0"/>
                    <a:pt x="218632" y="0"/>
                  </a:cubicBezTo>
                  <a:lnTo>
                    <a:pt x="582768" y="0"/>
                  </a:lnTo>
                  <a:cubicBezTo>
                    <a:pt x="595851" y="0"/>
                    <a:pt x="607948" y="6957"/>
                    <a:pt x="614527" y="18266"/>
                  </a:cubicBezTo>
                  <a:lnTo>
                    <a:pt x="796473" y="330984"/>
                  </a:lnTo>
                  <a:cubicBezTo>
                    <a:pt x="803042" y="342275"/>
                    <a:pt x="803042" y="356225"/>
                    <a:pt x="796473" y="367516"/>
                  </a:cubicBezTo>
                  <a:close/>
                </a:path>
              </a:pathLst>
            </a:custGeom>
            <a:ln w="28575" cap="sq">
              <a:gradFill>
                <a:gsLst>
                  <a:gs pos="0">
                    <a:srgbClr val="FFFFFF">
                      <a:alpha val="100000"/>
                    </a:srgbClr>
                  </a:gs>
                  <a:gs pos="100000">
                    <a:srgbClr val="FFFFFF">
                      <a:alpha val="0"/>
                    </a:srgbClr>
                  </a:gs>
                </a:gsLst>
                <a:lin ang="5400000"/>
              </a:gradFill>
              <a:prstDash val="solid"/>
              <a:miter/>
            </a:ln>
          </p:spPr>
          <p:txBody>
            <a:bodyPr/>
            <a:lstStyle/>
            <a:p>
              <a:pPr defTabSz="609630"/>
              <a:endParaRPr lang="fr-FR" sz="1200">
                <a:solidFill>
                  <a:prstClr val="black"/>
                </a:solidFill>
                <a:latin typeface="Calibri"/>
              </a:endParaRPr>
            </a:p>
          </p:txBody>
        </p:sp>
        <p:sp>
          <p:nvSpPr>
            <p:cNvPr id="14" name="TextBox 14">
              <a:extLst>
                <a:ext uri="{FF2B5EF4-FFF2-40B4-BE49-F238E27FC236}">
                  <a16:creationId xmlns:a16="http://schemas.microsoft.com/office/drawing/2014/main" id="{0E33E889-2E71-C7C4-4CC5-4097CAEA920B}"/>
                </a:ext>
              </a:extLst>
            </p:cNvPr>
            <p:cNvSpPr txBox="1"/>
            <p:nvPr/>
          </p:nvSpPr>
          <p:spPr>
            <a:xfrm>
              <a:off x="114300" y="-47625"/>
              <a:ext cx="584200" cy="746125"/>
            </a:xfrm>
            <a:prstGeom prst="rect">
              <a:avLst/>
            </a:prstGeom>
          </p:spPr>
          <p:txBody>
            <a:bodyPr lIns="33867" tIns="33867" rIns="33867" bIns="33867" rtlCol="0" anchor="ctr"/>
            <a:lstStyle/>
            <a:p>
              <a:pPr algn="ctr" defTabSz="609630">
                <a:lnSpc>
                  <a:spcPts val="1773"/>
                </a:lnSpc>
                <a:spcBef>
                  <a:spcPct val="0"/>
                </a:spcBef>
              </a:pPr>
              <a:endParaRPr sz="1200">
                <a:solidFill>
                  <a:prstClr val="black"/>
                </a:solidFill>
                <a:latin typeface="Calibri"/>
              </a:endParaRPr>
            </a:p>
          </p:txBody>
        </p:sp>
      </p:grpSp>
      <p:sp>
        <p:nvSpPr>
          <p:cNvPr id="15" name="Freeform 15">
            <a:extLst>
              <a:ext uri="{FF2B5EF4-FFF2-40B4-BE49-F238E27FC236}">
                <a16:creationId xmlns:a16="http://schemas.microsoft.com/office/drawing/2014/main" id="{DC2AC5BE-8D5B-413F-E09F-2F694CF17382}"/>
              </a:ext>
            </a:extLst>
          </p:cNvPr>
          <p:cNvSpPr/>
          <p:nvPr/>
        </p:nvSpPr>
        <p:spPr>
          <a:xfrm>
            <a:off x="-286904" y="6631462"/>
            <a:ext cx="3111403" cy="513298"/>
          </a:xfrm>
          <a:custGeom>
            <a:avLst/>
            <a:gdLst/>
            <a:ahLst/>
            <a:cxnLst/>
            <a:rect l="l" t="t" r="r" b="b"/>
            <a:pathLst>
              <a:path w="4667105" h="769947">
                <a:moveTo>
                  <a:pt x="0" y="0"/>
                </a:moveTo>
                <a:lnTo>
                  <a:pt x="4667105" y="0"/>
                </a:lnTo>
                <a:lnTo>
                  <a:pt x="4667105" y="769947"/>
                </a:lnTo>
                <a:lnTo>
                  <a:pt x="0" y="769947"/>
                </a:lnTo>
                <a:lnTo>
                  <a:pt x="0" y="0"/>
                </a:lnTo>
                <a:close/>
              </a:path>
            </a:pathLst>
          </a:custGeom>
          <a:blipFill>
            <a:blip>
              <a:extLst>
                <a:ext uri="{96DAC541-7B7A-43D3-8B79-37D633B846F1}">
                  <asvg:svgBlip xmlns:asvg="http://schemas.microsoft.com/office/drawing/2016/SVG/main" r:embed="rId2"/>
                </a:ext>
              </a:extLst>
            </a:blip>
            <a:stretch>
              <a:fillRect t="-376334" b="-107851"/>
            </a:stretch>
          </a:blipFill>
        </p:spPr>
        <p:txBody>
          <a:bodyPr/>
          <a:lstStyle/>
          <a:p>
            <a:pPr defTabSz="609630"/>
            <a:endParaRPr lang="fr-FR" sz="1200">
              <a:solidFill>
                <a:prstClr val="black"/>
              </a:solidFill>
              <a:latin typeface="Calibri"/>
            </a:endParaRPr>
          </a:p>
        </p:txBody>
      </p:sp>
      <p:sp>
        <p:nvSpPr>
          <p:cNvPr id="22" name="Freeform 22">
            <a:extLst>
              <a:ext uri="{FF2B5EF4-FFF2-40B4-BE49-F238E27FC236}">
                <a16:creationId xmlns:a16="http://schemas.microsoft.com/office/drawing/2014/main" id="{D19ED393-3619-7E0D-1592-6EEC85217CB8}"/>
              </a:ext>
            </a:extLst>
          </p:cNvPr>
          <p:cNvSpPr/>
          <p:nvPr/>
        </p:nvSpPr>
        <p:spPr>
          <a:xfrm>
            <a:off x="-2926992" y="-1340132"/>
            <a:ext cx="2572683" cy="2228587"/>
          </a:xfrm>
          <a:custGeom>
            <a:avLst/>
            <a:gdLst/>
            <a:ahLst/>
            <a:cxnLst/>
            <a:rect l="l" t="t" r="r" b="b"/>
            <a:pathLst>
              <a:path w="3859024" h="3342880">
                <a:moveTo>
                  <a:pt x="0" y="0"/>
                </a:moveTo>
                <a:lnTo>
                  <a:pt x="3859024" y="0"/>
                </a:lnTo>
                <a:lnTo>
                  <a:pt x="3859024" y="3342880"/>
                </a:lnTo>
                <a:lnTo>
                  <a:pt x="0" y="3342880"/>
                </a:lnTo>
                <a:lnTo>
                  <a:pt x="0" y="0"/>
                </a:lnTo>
                <a:close/>
              </a:path>
            </a:pathLst>
          </a:custGeom>
          <a:blipFill>
            <a:blip>
              <a:alphaModFix amt="5000"/>
              <a:extLst>
                <a:ext uri="{96DAC541-7B7A-43D3-8B79-37D633B846F1}">
                  <asvg:svgBlip xmlns:asvg="http://schemas.microsoft.com/office/drawing/2016/SVG/main" r:embed="rId3"/>
                </a:ext>
              </a:extLst>
            </a:blip>
            <a:stretch>
              <a:fillRect/>
            </a:stretch>
          </a:blipFill>
        </p:spPr>
        <p:txBody>
          <a:bodyPr/>
          <a:lstStyle/>
          <a:p>
            <a:pPr defTabSz="609630"/>
            <a:endParaRPr lang="fr-FR" sz="1200">
              <a:solidFill>
                <a:prstClr val="black"/>
              </a:solidFill>
              <a:latin typeface="Calibri"/>
            </a:endParaRPr>
          </a:p>
        </p:txBody>
      </p:sp>
      <p:sp>
        <p:nvSpPr>
          <p:cNvPr id="23" name="Freeform 23">
            <a:extLst>
              <a:ext uri="{FF2B5EF4-FFF2-40B4-BE49-F238E27FC236}">
                <a16:creationId xmlns:a16="http://schemas.microsoft.com/office/drawing/2014/main" id="{CE0BE125-9DBC-4A56-E17B-8DD5F582F54B}"/>
              </a:ext>
            </a:extLst>
          </p:cNvPr>
          <p:cNvSpPr/>
          <p:nvPr/>
        </p:nvSpPr>
        <p:spPr>
          <a:xfrm>
            <a:off x="13452532" y="-178499"/>
            <a:ext cx="526936" cy="356999"/>
          </a:xfrm>
          <a:custGeom>
            <a:avLst/>
            <a:gdLst/>
            <a:ahLst/>
            <a:cxnLst/>
            <a:rect l="l" t="t" r="r" b="b"/>
            <a:pathLst>
              <a:path w="790404" h="535499">
                <a:moveTo>
                  <a:pt x="0" y="0"/>
                </a:moveTo>
                <a:lnTo>
                  <a:pt x="790404" y="0"/>
                </a:lnTo>
                <a:lnTo>
                  <a:pt x="790404" y="535498"/>
                </a:lnTo>
                <a:lnTo>
                  <a:pt x="0" y="535498"/>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pPr defTabSz="609630"/>
            <a:endParaRPr lang="fr-FR" sz="1200">
              <a:solidFill>
                <a:prstClr val="black"/>
              </a:solidFill>
              <a:latin typeface="Calibri"/>
            </a:endParaRPr>
          </a:p>
        </p:txBody>
      </p:sp>
      <p:sp>
        <p:nvSpPr>
          <p:cNvPr id="24" name="Freeform 24">
            <a:extLst>
              <a:ext uri="{FF2B5EF4-FFF2-40B4-BE49-F238E27FC236}">
                <a16:creationId xmlns:a16="http://schemas.microsoft.com/office/drawing/2014/main" id="{5D5F3067-5032-0C12-F52C-6033B336F9C8}"/>
              </a:ext>
            </a:extLst>
          </p:cNvPr>
          <p:cNvSpPr/>
          <p:nvPr/>
        </p:nvSpPr>
        <p:spPr>
          <a:xfrm rot="-10800000" flipV="1">
            <a:off x="12559645" y="6650511"/>
            <a:ext cx="1442850" cy="741264"/>
          </a:xfrm>
          <a:custGeom>
            <a:avLst/>
            <a:gdLst/>
            <a:ahLst/>
            <a:cxnLst/>
            <a:rect l="l" t="t" r="r" b="b"/>
            <a:pathLst>
              <a:path w="2164275" h="1111896">
                <a:moveTo>
                  <a:pt x="0" y="1111896"/>
                </a:moveTo>
                <a:lnTo>
                  <a:pt x="2164275" y="1111896"/>
                </a:lnTo>
                <a:lnTo>
                  <a:pt x="2164275" y="0"/>
                </a:lnTo>
                <a:lnTo>
                  <a:pt x="0" y="0"/>
                </a:lnTo>
                <a:lnTo>
                  <a:pt x="0" y="1111896"/>
                </a:lnTo>
                <a:close/>
              </a:path>
            </a:pathLst>
          </a:custGeom>
          <a:blipFill>
            <a:blip>
              <a:extLst>
                <a:ext uri="{96DAC541-7B7A-43D3-8B79-37D633B846F1}">
                  <asvg:svgBlip xmlns:asvg="http://schemas.microsoft.com/office/drawing/2016/SVG/main" r:embed="rId5"/>
                </a:ext>
              </a:extLst>
            </a:blip>
            <a:stretch>
              <a:fillRect/>
            </a:stretch>
          </a:blipFill>
        </p:spPr>
        <p:txBody>
          <a:bodyPr/>
          <a:lstStyle/>
          <a:p>
            <a:pPr defTabSz="609630"/>
            <a:endParaRPr lang="fr-FR" sz="1200">
              <a:solidFill>
                <a:prstClr val="black"/>
              </a:solidFill>
              <a:latin typeface="Calibri"/>
            </a:endParaRPr>
          </a:p>
        </p:txBody>
      </p:sp>
      <p:sp>
        <p:nvSpPr>
          <p:cNvPr id="27" name="TextBox 27">
            <a:extLst>
              <a:ext uri="{FF2B5EF4-FFF2-40B4-BE49-F238E27FC236}">
                <a16:creationId xmlns:a16="http://schemas.microsoft.com/office/drawing/2014/main" id="{9FF2FC7F-D2CF-82B5-3BCB-FD1784B892FC}"/>
              </a:ext>
            </a:extLst>
          </p:cNvPr>
          <p:cNvSpPr txBox="1"/>
          <p:nvPr/>
        </p:nvSpPr>
        <p:spPr>
          <a:xfrm>
            <a:off x="3291390" y="948223"/>
            <a:ext cx="6037085" cy="555088"/>
          </a:xfrm>
          <a:prstGeom prst="rect">
            <a:avLst/>
          </a:prstGeom>
        </p:spPr>
        <p:txBody>
          <a:bodyPr wrap="square" lIns="0" tIns="0" rIns="0" bIns="0" rtlCol="0" anchor="t">
            <a:spAutoFit/>
          </a:bodyPr>
          <a:lstStyle/>
          <a:p>
            <a:pPr algn="ctr" defTabSz="609630" rtl="1">
              <a:lnSpc>
                <a:spcPts val="4800"/>
              </a:lnSpc>
            </a:pPr>
            <a:r>
              <a:rPr lang="ar-MA" sz="3200" b="1" dirty="0">
                <a:solidFill>
                  <a:srgbClr val="FFFFFF"/>
                </a:solidFill>
                <a:latin typeface="A Jannat LT" panose="01000000000000000000" pitchFamily="2" charset="-78"/>
                <a:ea typeface="IBM Plex Sans Arabic Bold"/>
                <a:cs typeface="A Jannat LT" panose="01000000000000000000" pitchFamily="2" charset="-78"/>
                <a:sym typeface="IBM Plex Sans Arabic Bold"/>
                <a:rtl/>
              </a:rPr>
              <a:t>المسار 1</a:t>
            </a:r>
          </a:p>
        </p:txBody>
      </p:sp>
      <p:grpSp>
        <p:nvGrpSpPr>
          <p:cNvPr id="35" name="Groupe 34">
            <a:extLst>
              <a:ext uri="{FF2B5EF4-FFF2-40B4-BE49-F238E27FC236}">
                <a16:creationId xmlns:a16="http://schemas.microsoft.com/office/drawing/2014/main" id="{3E4B36FA-BF8E-D185-C840-57973191C5D0}"/>
              </a:ext>
            </a:extLst>
          </p:cNvPr>
          <p:cNvGrpSpPr/>
          <p:nvPr/>
        </p:nvGrpSpPr>
        <p:grpSpPr>
          <a:xfrm>
            <a:off x="9304854" y="1972370"/>
            <a:ext cx="2680329" cy="4055210"/>
            <a:chOff x="13957277" y="2958552"/>
            <a:chExt cx="4020493" cy="6082815"/>
          </a:xfrm>
        </p:grpSpPr>
        <p:sp>
          <p:nvSpPr>
            <p:cNvPr id="36" name="Forme libre : forme 35">
              <a:extLst>
                <a:ext uri="{FF2B5EF4-FFF2-40B4-BE49-F238E27FC236}">
                  <a16:creationId xmlns:a16="http://schemas.microsoft.com/office/drawing/2014/main" id="{63008733-C103-DC52-B9E3-C3DA3310DA81}"/>
                </a:ext>
              </a:extLst>
            </p:cNvPr>
            <p:cNvSpPr/>
            <p:nvPr/>
          </p:nvSpPr>
          <p:spPr>
            <a:xfrm rot="7190974">
              <a:off x="15542506" y="7252584"/>
              <a:ext cx="1152797" cy="64687"/>
            </a:xfrm>
            <a:custGeom>
              <a:avLst/>
              <a:gdLst/>
              <a:ahLst/>
              <a:cxnLst/>
              <a:rect l="0" t="0" r="0" b="0"/>
              <a:pathLst>
                <a:path>
                  <a:moveTo>
                    <a:pt x="0" y="32343"/>
                  </a:moveTo>
                  <a:lnTo>
                    <a:pt x="1152797" y="32343"/>
                  </a:lnTo>
                </a:path>
              </a:pathLst>
            </a:custGeom>
            <a:noFill/>
            <a:ln>
              <a:solidFill>
                <a:schemeClr val="tx1"/>
              </a:solidFill>
            </a:ln>
          </p:spPr>
          <p:style>
            <a:lnRef idx="1">
              <a:schemeClr val="accent1">
                <a:hueOff val="0"/>
                <a:satOff val="0"/>
                <a:lumOff val="0"/>
                <a:alphaOff val="0"/>
              </a:schemeClr>
            </a:lnRef>
            <a:fillRef idx="0">
              <a:scrgbClr r="0" g="0" b="0"/>
            </a:fillRef>
            <a:effectRef idx="0">
              <a:schemeClr val="accent2">
                <a:hueOff val="0"/>
                <a:satOff val="0"/>
                <a:lumOff val="0"/>
                <a:alphaOff val="0"/>
              </a:schemeClr>
            </a:effectRef>
            <a:fontRef idx="minor">
              <a:schemeClr val="tx1">
                <a:hueOff val="0"/>
                <a:satOff val="0"/>
                <a:lumOff val="0"/>
                <a:alphaOff val="0"/>
              </a:schemeClr>
            </a:fontRef>
          </p:style>
          <p:txBody>
            <a:bodyPr/>
            <a:lstStyle/>
            <a:p>
              <a:pPr defTabSz="609630"/>
              <a:endParaRPr lang="fr-MA" sz="1200">
                <a:solidFill>
                  <a:prstClr val="black">
                    <a:hueOff val="0"/>
                    <a:satOff val="0"/>
                    <a:lumOff val="0"/>
                    <a:alphaOff val="0"/>
                  </a:prstClr>
                </a:solidFill>
                <a:latin typeface="A Jannat LT" panose="01000000000000000000" pitchFamily="2" charset="-78"/>
                <a:cs typeface="A Jannat LT" panose="01000000000000000000" pitchFamily="2" charset="-78"/>
              </a:endParaRPr>
            </a:p>
          </p:txBody>
        </p:sp>
        <p:sp>
          <p:nvSpPr>
            <p:cNvPr id="37" name="Forme libre : forme 36">
              <a:extLst>
                <a:ext uri="{FF2B5EF4-FFF2-40B4-BE49-F238E27FC236}">
                  <a16:creationId xmlns:a16="http://schemas.microsoft.com/office/drawing/2014/main" id="{41EA8A70-77DE-2D5A-3A0E-A0E4F1193206}"/>
                </a:ext>
              </a:extLst>
            </p:cNvPr>
            <p:cNvSpPr/>
            <p:nvPr/>
          </p:nvSpPr>
          <p:spPr>
            <a:xfrm rot="9523329">
              <a:off x="15227408" y="6431854"/>
              <a:ext cx="873620" cy="64687"/>
            </a:xfrm>
            <a:custGeom>
              <a:avLst/>
              <a:gdLst/>
              <a:ahLst/>
              <a:cxnLst/>
              <a:rect l="0" t="0" r="0" b="0"/>
              <a:pathLst>
                <a:path>
                  <a:moveTo>
                    <a:pt x="0" y="32343"/>
                  </a:moveTo>
                  <a:lnTo>
                    <a:pt x="873620" y="32343"/>
                  </a:lnTo>
                </a:path>
              </a:pathLst>
            </a:custGeom>
            <a:noFill/>
            <a:ln>
              <a:solidFill>
                <a:schemeClr val="tx1"/>
              </a:solidFill>
            </a:ln>
          </p:spPr>
          <p:style>
            <a:lnRef idx="1">
              <a:schemeClr val="accent1">
                <a:hueOff val="0"/>
                <a:satOff val="0"/>
                <a:lumOff val="0"/>
                <a:alphaOff val="0"/>
              </a:schemeClr>
            </a:lnRef>
            <a:fillRef idx="0">
              <a:scrgbClr r="0" g="0" b="0"/>
            </a:fillRef>
            <a:effectRef idx="0">
              <a:schemeClr val="accent2">
                <a:hueOff val="0"/>
                <a:satOff val="0"/>
                <a:lumOff val="0"/>
                <a:alphaOff val="0"/>
              </a:schemeClr>
            </a:effectRef>
            <a:fontRef idx="minor">
              <a:schemeClr val="tx1">
                <a:hueOff val="0"/>
                <a:satOff val="0"/>
                <a:lumOff val="0"/>
                <a:alphaOff val="0"/>
              </a:schemeClr>
            </a:fontRef>
          </p:style>
          <p:txBody>
            <a:bodyPr/>
            <a:lstStyle/>
            <a:p>
              <a:pPr defTabSz="609630"/>
              <a:endParaRPr lang="fr-MA" sz="1200">
                <a:solidFill>
                  <a:prstClr val="black">
                    <a:hueOff val="0"/>
                    <a:satOff val="0"/>
                    <a:lumOff val="0"/>
                    <a:alphaOff val="0"/>
                  </a:prstClr>
                </a:solidFill>
                <a:latin typeface="A Jannat LT" panose="01000000000000000000" pitchFamily="2" charset="-78"/>
                <a:cs typeface="A Jannat LT" panose="01000000000000000000" pitchFamily="2" charset="-78"/>
              </a:endParaRPr>
            </a:p>
          </p:txBody>
        </p:sp>
        <p:sp>
          <p:nvSpPr>
            <p:cNvPr id="38" name="Forme libre : forme 37">
              <a:extLst>
                <a:ext uri="{FF2B5EF4-FFF2-40B4-BE49-F238E27FC236}">
                  <a16:creationId xmlns:a16="http://schemas.microsoft.com/office/drawing/2014/main" id="{4C81693D-3AF2-429C-7AEC-BA991A1D2052}"/>
                </a:ext>
              </a:extLst>
            </p:cNvPr>
            <p:cNvSpPr/>
            <p:nvPr/>
          </p:nvSpPr>
          <p:spPr>
            <a:xfrm rot="12076671">
              <a:off x="15227408" y="5503378"/>
              <a:ext cx="873620" cy="64687"/>
            </a:xfrm>
            <a:custGeom>
              <a:avLst/>
              <a:gdLst/>
              <a:ahLst/>
              <a:cxnLst/>
              <a:rect l="0" t="0" r="0" b="0"/>
              <a:pathLst>
                <a:path>
                  <a:moveTo>
                    <a:pt x="0" y="32343"/>
                  </a:moveTo>
                  <a:lnTo>
                    <a:pt x="873620" y="32343"/>
                  </a:lnTo>
                </a:path>
              </a:pathLst>
            </a:custGeom>
            <a:noFill/>
            <a:ln>
              <a:solidFill>
                <a:schemeClr val="tx1"/>
              </a:solidFill>
            </a:ln>
          </p:spPr>
          <p:style>
            <a:lnRef idx="1">
              <a:schemeClr val="accent1">
                <a:hueOff val="0"/>
                <a:satOff val="0"/>
                <a:lumOff val="0"/>
                <a:alphaOff val="0"/>
              </a:schemeClr>
            </a:lnRef>
            <a:fillRef idx="0">
              <a:scrgbClr r="0" g="0" b="0"/>
            </a:fillRef>
            <a:effectRef idx="0">
              <a:schemeClr val="accent2">
                <a:hueOff val="0"/>
                <a:satOff val="0"/>
                <a:lumOff val="0"/>
                <a:alphaOff val="0"/>
              </a:schemeClr>
            </a:effectRef>
            <a:fontRef idx="minor">
              <a:schemeClr val="tx1">
                <a:hueOff val="0"/>
                <a:satOff val="0"/>
                <a:lumOff val="0"/>
                <a:alphaOff val="0"/>
              </a:schemeClr>
            </a:fontRef>
          </p:style>
          <p:txBody>
            <a:bodyPr/>
            <a:lstStyle/>
            <a:p>
              <a:pPr defTabSz="609630"/>
              <a:endParaRPr lang="fr-MA" sz="1200">
                <a:solidFill>
                  <a:prstClr val="black">
                    <a:hueOff val="0"/>
                    <a:satOff val="0"/>
                    <a:lumOff val="0"/>
                    <a:alphaOff val="0"/>
                  </a:prstClr>
                </a:solidFill>
                <a:latin typeface="A Jannat LT" panose="01000000000000000000" pitchFamily="2" charset="-78"/>
                <a:cs typeface="A Jannat LT" panose="01000000000000000000" pitchFamily="2" charset="-78"/>
              </a:endParaRPr>
            </a:p>
          </p:txBody>
        </p:sp>
        <p:sp>
          <p:nvSpPr>
            <p:cNvPr id="39" name="Forme libre : forme 38">
              <a:extLst>
                <a:ext uri="{FF2B5EF4-FFF2-40B4-BE49-F238E27FC236}">
                  <a16:creationId xmlns:a16="http://schemas.microsoft.com/office/drawing/2014/main" id="{DC061BC1-2667-9B9E-31D5-08ECCBDEC5E1}"/>
                </a:ext>
              </a:extLst>
            </p:cNvPr>
            <p:cNvSpPr/>
            <p:nvPr/>
          </p:nvSpPr>
          <p:spPr>
            <a:xfrm rot="14409026">
              <a:off x="15542506" y="4682648"/>
              <a:ext cx="1152797" cy="64687"/>
            </a:xfrm>
            <a:custGeom>
              <a:avLst/>
              <a:gdLst/>
              <a:ahLst/>
              <a:cxnLst/>
              <a:rect l="0" t="0" r="0" b="0"/>
              <a:pathLst>
                <a:path>
                  <a:moveTo>
                    <a:pt x="0" y="32343"/>
                  </a:moveTo>
                  <a:lnTo>
                    <a:pt x="1152797" y="32343"/>
                  </a:lnTo>
                </a:path>
              </a:pathLst>
            </a:custGeom>
            <a:noFill/>
            <a:ln>
              <a:solidFill>
                <a:schemeClr val="tx1"/>
              </a:solidFill>
            </a:ln>
          </p:spPr>
          <p:style>
            <a:lnRef idx="1">
              <a:schemeClr val="accent1">
                <a:hueOff val="0"/>
                <a:satOff val="0"/>
                <a:lumOff val="0"/>
                <a:alphaOff val="0"/>
              </a:schemeClr>
            </a:lnRef>
            <a:fillRef idx="0">
              <a:scrgbClr r="0" g="0" b="0"/>
            </a:fillRef>
            <a:effectRef idx="0">
              <a:schemeClr val="accent2">
                <a:hueOff val="0"/>
                <a:satOff val="0"/>
                <a:lumOff val="0"/>
                <a:alphaOff val="0"/>
              </a:schemeClr>
            </a:effectRef>
            <a:fontRef idx="minor">
              <a:schemeClr val="tx1">
                <a:hueOff val="0"/>
                <a:satOff val="0"/>
                <a:lumOff val="0"/>
                <a:alphaOff val="0"/>
              </a:schemeClr>
            </a:fontRef>
          </p:style>
          <p:txBody>
            <a:bodyPr/>
            <a:lstStyle/>
            <a:p>
              <a:pPr defTabSz="609630"/>
              <a:endParaRPr lang="fr-MA" sz="1200">
                <a:solidFill>
                  <a:prstClr val="black">
                    <a:hueOff val="0"/>
                    <a:satOff val="0"/>
                    <a:lumOff val="0"/>
                    <a:alphaOff val="0"/>
                  </a:prstClr>
                </a:solidFill>
                <a:latin typeface="A Jannat LT" panose="01000000000000000000" pitchFamily="2" charset="-78"/>
                <a:cs typeface="A Jannat LT" panose="01000000000000000000" pitchFamily="2" charset="-78"/>
              </a:endParaRPr>
            </a:p>
          </p:txBody>
        </p:sp>
        <p:sp>
          <p:nvSpPr>
            <p:cNvPr id="40" name="Ellipse 39">
              <a:extLst>
                <a:ext uri="{FF2B5EF4-FFF2-40B4-BE49-F238E27FC236}">
                  <a16:creationId xmlns:a16="http://schemas.microsoft.com/office/drawing/2014/main" id="{F978243B-4214-7BC7-1024-651EB6F4E54D}"/>
                </a:ext>
              </a:extLst>
            </p:cNvPr>
            <p:cNvSpPr/>
            <p:nvPr/>
          </p:nvSpPr>
          <p:spPr>
            <a:xfrm>
              <a:off x="15734808" y="4878479"/>
              <a:ext cx="2242962" cy="2242962"/>
            </a:xfrm>
            <a:prstGeom prst="ellipse">
              <a:avLst/>
            </a:prstGeom>
            <a:solidFill>
              <a:schemeClr val="accent4">
                <a:lumMod val="20000"/>
                <a:lumOff val="80000"/>
              </a:schemeClr>
            </a:solidFill>
            <a:ln>
              <a:solidFill>
                <a:schemeClr val="tx1"/>
              </a:solidFill>
            </a:ln>
          </p:spPr>
          <p:style>
            <a:lnRef idx="0">
              <a:schemeClr val="lt1">
                <a:hueOff val="0"/>
                <a:satOff val="0"/>
                <a:lumOff val="0"/>
                <a:alphaOff val="0"/>
              </a:schemeClr>
            </a:lnRef>
            <a:fillRef idx="3">
              <a:scrgbClr r="0" g="0" b="0"/>
            </a:fillRef>
            <a:effectRef idx="2">
              <a:schemeClr val="accent2">
                <a:hueOff val="0"/>
                <a:satOff val="0"/>
                <a:lumOff val="0"/>
                <a:alphaOff val="0"/>
              </a:schemeClr>
            </a:effectRef>
            <a:fontRef idx="minor">
              <a:schemeClr val="lt1"/>
            </a:fontRef>
          </p:style>
          <p:txBody>
            <a:bodyPr anchor="ctr"/>
            <a:lstStyle/>
            <a:p>
              <a:pPr algn="ctr" defTabSz="609630" rtl="1"/>
              <a:r>
                <a:rPr lang="ar-MA" sz="2133" b="1" dirty="0">
                  <a:solidFill>
                    <a:prstClr val="black"/>
                  </a:solidFill>
                  <a:latin typeface="A Jannat LT" panose="01000000000000000000" pitchFamily="2" charset="-78"/>
                  <a:cs typeface="A Jannat LT" panose="01000000000000000000" pitchFamily="2" charset="-78"/>
                </a:rPr>
                <a:t>المستويات</a:t>
              </a:r>
              <a:endParaRPr lang="fr-MA" sz="2133" b="1" dirty="0">
                <a:solidFill>
                  <a:prstClr val="black"/>
                </a:solidFill>
                <a:latin typeface="A Jannat LT" panose="01000000000000000000" pitchFamily="2" charset="-78"/>
                <a:cs typeface="A Jannat LT" panose="01000000000000000000" pitchFamily="2" charset="-78"/>
              </a:endParaRPr>
            </a:p>
          </p:txBody>
        </p:sp>
        <p:sp>
          <p:nvSpPr>
            <p:cNvPr id="41" name="Forme libre : forme 40">
              <a:extLst>
                <a:ext uri="{FF2B5EF4-FFF2-40B4-BE49-F238E27FC236}">
                  <a16:creationId xmlns:a16="http://schemas.microsoft.com/office/drawing/2014/main" id="{D9F15522-32EF-ACF0-4FFA-5BA9B8F51397}"/>
                </a:ext>
              </a:extLst>
            </p:cNvPr>
            <p:cNvSpPr/>
            <p:nvPr/>
          </p:nvSpPr>
          <p:spPr>
            <a:xfrm>
              <a:off x="14824215" y="2958552"/>
              <a:ext cx="1345777" cy="1345777"/>
            </a:xfrm>
            <a:custGeom>
              <a:avLst/>
              <a:gdLst>
                <a:gd name="csX0" fmla="*/ 0 w 1345777"/>
                <a:gd name="csY0" fmla="*/ 672889 h 1345777"/>
                <a:gd name="csX1" fmla="*/ 672889 w 1345777"/>
                <a:gd name="csY1" fmla="*/ 0 h 1345777"/>
                <a:gd name="csX2" fmla="*/ 1345778 w 1345777"/>
                <a:gd name="csY2" fmla="*/ 672889 h 1345777"/>
                <a:gd name="csX3" fmla="*/ 672889 w 1345777"/>
                <a:gd name="csY3" fmla="*/ 1345778 h 1345777"/>
                <a:gd name="csX4" fmla="*/ 0 w 1345777"/>
                <a:gd name="csY4" fmla="*/ 672889 h 1345777"/>
              </a:gdLst>
              <a:ahLst/>
              <a:cxnLst>
                <a:cxn ang="0">
                  <a:pos x="csX0" y="csY0"/>
                </a:cxn>
                <a:cxn ang="0">
                  <a:pos x="csX1" y="csY1"/>
                </a:cxn>
                <a:cxn ang="0">
                  <a:pos x="csX2" y="csY2"/>
                </a:cxn>
                <a:cxn ang="0">
                  <a:pos x="csX3" y="csY3"/>
                </a:cxn>
                <a:cxn ang="0">
                  <a:pos x="csX4" y="csY4"/>
                </a:cxn>
              </a:cxnLst>
              <a:rect l="l" t="t" r="r" b="b"/>
              <a:pathLst>
                <a:path w="1345777" h="1345777">
                  <a:moveTo>
                    <a:pt x="0" y="672889"/>
                  </a:moveTo>
                  <a:cubicBezTo>
                    <a:pt x="0" y="301263"/>
                    <a:pt x="301263" y="0"/>
                    <a:pt x="672889" y="0"/>
                  </a:cubicBezTo>
                  <a:cubicBezTo>
                    <a:pt x="1044515" y="0"/>
                    <a:pt x="1345778" y="301263"/>
                    <a:pt x="1345778" y="672889"/>
                  </a:cubicBezTo>
                  <a:cubicBezTo>
                    <a:pt x="1345778" y="1044515"/>
                    <a:pt x="1044515" y="1345778"/>
                    <a:pt x="672889" y="1345778"/>
                  </a:cubicBezTo>
                  <a:cubicBezTo>
                    <a:pt x="301263" y="1345778"/>
                    <a:pt x="0" y="1044515"/>
                    <a:pt x="0" y="672889"/>
                  </a:cubicBezTo>
                  <a:close/>
                </a:path>
              </a:pathLst>
            </a:custGeom>
            <a:solidFill>
              <a:schemeClr val="bg1"/>
            </a:solidFill>
            <a:ln>
              <a:solidFill>
                <a:schemeClr val="tx1"/>
              </a:solidFill>
            </a:ln>
          </p:spPr>
          <p:style>
            <a:lnRef idx="0">
              <a:schemeClr val="lt1">
                <a:hueOff val="0"/>
                <a:satOff val="0"/>
                <a:lumOff val="0"/>
                <a:alphaOff val="0"/>
              </a:schemeClr>
            </a:lnRef>
            <a:fillRef idx="3">
              <a:scrgbClr r="0" g="0" b="0"/>
            </a:fillRef>
            <a:effectRef idx="2">
              <a:schemeClr val="accent3">
                <a:hueOff val="0"/>
                <a:satOff val="0"/>
                <a:lumOff val="0"/>
                <a:alphaOff val="0"/>
              </a:schemeClr>
            </a:effectRef>
            <a:fontRef idx="minor">
              <a:schemeClr val="lt1"/>
            </a:fontRef>
          </p:style>
          <p:txBody>
            <a:bodyPr spcFirstLastPara="0" vert="horz" wrap="square" lIns="152556" tIns="152556" rIns="152556" bIns="152556" numCol="1" spcCol="1270" anchor="ctr" anchorCtr="0">
              <a:noAutofit/>
            </a:bodyPr>
            <a:lstStyle/>
            <a:p>
              <a:pPr algn="ctr" defTabSz="1481703" rtl="1">
                <a:lnSpc>
                  <a:spcPct val="90000"/>
                </a:lnSpc>
                <a:spcBef>
                  <a:spcPct val="0"/>
                </a:spcBef>
                <a:spcAft>
                  <a:spcPct val="35000"/>
                </a:spcAft>
              </a:pPr>
              <a:r>
                <a:rPr lang="ar-MA" sz="3334">
                  <a:solidFill>
                    <a:prstClr val="black"/>
                  </a:solidFill>
                  <a:latin typeface="A Jannat LT" panose="01000000000000000000" pitchFamily="2" charset="-78"/>
                  <a:cs typeface="A Jannat LT" panose="01000000000000000000" pitchFamily="2" charset="-78"/>
                </a:rPr>
                <a:t>2</a:t>
              </a:r>
              <a:endParaRPr lang="fr-MA" sz="3334" dirty="0">
                <a:solidFill>
                  <a:prstClr val="black"/>
                </a:solidFill>
                <a:latin typeface="A Jannat LT" panose="01000000000000000000" pitchFamily="2" charset="-78"/>
                <a:cs typeface="A Jannat LT" panose="01000000000000000000" pitchFamily="2" charset="-78"/>
              </a:endParaRPr>
            </a:p>
          </p:txBody>
        </p:sp>
        <p:sp>
          <p:nvSpPr>
            <p:cNvPr id="42" name="Forme libre : forme 41">
              <a:extLst>
                <a:ext uri="{FF2B5EF4-FFF2-40B4-BE49-F238E27FC236}">
                  <a16:creationId xmlns:a16="http://schemas.microsoft.com/office/drawing/2014/main" id="{E06B7AB5-A815-D62A-91B2-A03944B2CBDF}"/>
                </a:ext>
              </a:extLst>
            </p:cNvPr>
            <p:cNvSpPr/>
            <p:nvPr/>
          </p:nvSpPr>
          <p:spPr>
            <a:xfrm>
              <a:off x="13957277" y="4460133"/>
              <a:ext cx="1345777" cy="1345777"/>
            </a:xfrm>
            <a:custGeom>
              <a:avLst/>
              <a:gdLst>
                <a:gd name="csX0" fmla="*/ 0 w 1345777"/>
                <a:gd name="csY0" fmla="*/ 672889 h 1345777"/>
                <a:gd name="csX1" fmla="*/ 672889 w 1345777"/>
                <a:gd name="csY1" fmla="*/ 0 h 1345777"/>
                <a:gd name="csX2" fmla="*/ 1345778 w 1345777"/>
                <a:gd name="csY2" fmla="*/ 672889 h 1345777"/>
                <a:gd name="csX3" fmla="*/ 672889 w 1345777"/>
                <a:gd name="csY3" fmla="*/ 1345778 h 1345777"/>
                <a:gd name="csX4" fmla="*/ 0 w 1345777"/>
                <a:gd name="csY4" fmla="*/ 672889 h 1345777"/>
              </a:gdLst>
              <a:ahLst/>
              <a:cxnLst>
                <a:cxn ang="0">
                  <a:pos x="csX0" y="csY0"/>
                </a:cxn>
                <a:cxn ang="0">
                  <a:pos x="csX1" y="csY1"/>
                </a:cxn>
                <a:cxn ang="0">
                  <a:pos x="csX2" y="csY2"/>
                </a:cxn>
                <a:cxn ang="0">
                  <a:pos x="csX3" y="csY3"/>
                </a:cxn>
                <a:cxn ang="0">
                  <a:pos x="csX4" y="csY4"/>
                </a:cxn>
              </a:cxnLst>
              <a:rect l="l" t="t" r="r" b="b"/>
              <a:pathLst>
                <a:path w="1345777" h="1345777">
                  <a:moveTo>
                    <a:pt x="0" y="672889"/>
                  </a:moveTo>
                  <a:cubicBezTo>
                    <a:pt x="0" y="301263"/>
                    <a:pt x="301263" y="0"/>
                    <a:pt x="672889" y="0"/>
                  </a:cubicBezTo>
                  <a:cubicBezTo>
                    <a:pt x="1044515" y="0"/>
                    <a:pt x="1345778" y="301263"/>
                    <a:pt x="1345778" y="672889"/>
                  </a:cubicBezTo>
                  <a:cubicBezTo>
                    <a:pt x="1345778" y="1044515"/>
                    <a:pt x="1044515" y="1345778"/>
                    <a:pt x="672889" y="1345778"/>
                  </a:cubicBezTo>
                  <a:cubicBezTo>
                    <a:pt x="301263" y="1345778"/>
                    <a:pt x="0" y="1044515"/>
                    <a:pt x="0" y="672889"/>
                  </a:cubicBezTo>
                  <a:close/>
                </a:path>
              </a:pathLst>
            </a:custGeom>
            <a:solidFill>
              <a:schemeClr val="bg1"/>
            </a:solidFill>
            <a:ln>
              <a:solidFill>
                <a:schemeClr val="tx1"/>
              </a:solidFill>
            </a:ln>
          </p:spPr>
          <p:style>
            <a:lnRef idx="0">
              <a:schemeClr val="lt1">
                <a:hueOff val="0"/>
                <a:satOff val="0"/>
                <a:lumOff val="0"/>
                <a:alphaOff val="0"/>
              </a:schemeClr>
            </a:lnRef>
            <a:fillRef idx="3">
              <a:scrgbClr r="0" g="0" b="0"/>
            </a:fillRef>
            <a:effectRef idx="2">
              <a:schemeClr val="accent4">
                <a:hueOff val="0"/>
                <a:satOff val="0"/>
                <a:lumOff val="0"/>
                <a:alphaOff val="0"/>
              </a:schemeClr>
            </a:effectRef>
            <a:fontRef idx="minor">
              <a:schemeClr val="lt1"/>
            </a:fontRef>
          </p:style>
          <p:txBody>
            <a:bodyPr spcFirstLastPara="0" vert="horz" wrap="square" lIns="152556" tIns="152556" rIns="152556" bIns="152556" numCol="1" spcCol="1270" anchor="ctr" anchorCtr="0">
              <a:noAutofit/>
            </a:bodyPr>
            <a:lstStyle/>
            <a:p>
              <a:pPr algn="ctr" defTabSz="1481703" rtl="1">
                <a:lnSpc>
                  <a:spcPct val="90000"/>
                </a:lnSpc>
                <a:spcBef>
                  <a:spcPct val="0"/>
                </a:spcBef>
                <a:spcAft>
                  <a:spcPct val="35000"/>
                </a:spcAft>
              </a:pPr>
              <a:r>
                <a:rPr lang="ar-MA" sz="3334">
                  <a:solidFill>
                    <a:prstClr val="black"/>
                  </a:solidFill>
                  <a:latin typeface="A Jannat LT" panose="01000000000000000000" pitchFamily="2" charset="-78"/>
                  <a:cs typeface="A Jannat LT" panose="01000000000000000000" pitchFamily="2" charset="-78"/>
                </a:rPr>
                <a:t>3</a:t>
              </a:r>
              <a:endParaRPr lang="fr-MA" sz="3334" dirty="0">
                <a:solidFill>
                  <a:prstClr val="black"/>
                </a:solidFill>
                <a:latin typeface="A Jannat LT" panose="01000000000000000000" pitchFamily="2" charset="-78"/>
                <a:cs typeface="A Jannat LT" panose="01000000000000000000" pitchFamily="2" charset="-78"/>
              </a:endParaRPr>
            </a:p>
          </p:txBody>
        </p:sp>
        <p:sp>
          <p:nvSpPr>
            <p:cNvPr id="43" name="Forme libre : forme 42">
              <a:extLst>
                <a:ext uri="{FF2B5EF4-FFF2-40B4-BE49-F238E27FC236}">
                  <a16:creationId xmlns:a16="http://schemas.microsoft.com/office/drawing/2014/main" id="{2615D7AB-FEA7-598E-0BAA-6DE59FD06891}"/>
                </a:ext>
              </a:extLst>
            </p:cNvPr>
            <p:cNvSpPr/>
            <p:nvPr/>
          </p:nvSpPr>
          <p:spPr>
            <a:xfrm>
              <a:off x="13957277" y="6194009"/>
              <a:ext cx="1345777" cy="1345777"/>
            </a:xfrm>
            <a:custGeom>
              <a:avLst/>
              <a:gdLst>
                <a:gd name="csX0" fmla="*/ 0 w 1345777"/>
                <a:gd name="csY0" fmla="*/ 672889 h 1345777"/>
                <a:gd name="csX1" fmla="*/ 672889 w 1345777"/>
                <a:gd name="csY1" fmla="*/ 0 h 1345777"/>
                <a:gd name="csX2" fmla="*/ 1345778 w 1345777"/>
                <a:gd name="csY2" fmla="*/ 672889 h 1345777"/>
                <a:gd name="csX3" fmla="*/ 672889 w 1345777"/>
                <a:gd name="csY3" fmla="*/ 1345778 h 1345777"/>
                <a:gd name="csX4" fmla="*/ 0 w 1345777"/>
                <a:gd name="csY4" fmla="*/ 672889 h 1345777"/>
              </a:gdLst>
              <a:ahLst/>
              <a:cxnLst>
                <a:cxn ang="0">
                  <a:pos x="csX0" y="csY0"/>
                </a:cxn>
                <a:cxn ang="0">
                  <a:pos x="csX1" y="csY1"/>
                </a:cxn>
                <a:cxn ang="0">
                  <a:pos x="csX2" y="csY2"/>
                </a:cxn>
                <a:cxn ang="0">
                  <a:pos x="csX3" y="csY3"/>
                </a:cxn>
                <a:cxn ang="0">
                  <a:pos x="csX4" y="csY4"/>
                </a:cxn>
              </a:cxnLst>
              <a:rect l="l" t="t" r="r" b="b"/>
              <a:pathLst>
                <a:path w="1345777" h="1345777">
                  <a:moveTo>
                    <a:pt x="0" y="672889"/>
                  </a:moveTo>
                  <a:cubicBezTo>
                    <a:pt x="0" y="301263"/>
                    <a:pt x="301263" y="0"/>
                    <a:pt x="672889" y="0"/>
                  </a:cubicBezTo>
                  <a:cubicBezTo>
                    <a:pt x="1044515" y="0"/>
                    <a:pt x="1345778" y="301263"/>
                    <a:pt x="1345778" y="672889"/>
                  </a:cubicBezTo>
                  <a:cubicBezTo>
                    <a:pt x="1345778" y="1044515"/>
                    <a:pt x="1044515" y="1345778"/>
                    <a:pt x="672889" y="1345778"/>
                  </a:cubicBezTo>
                  <a:cubicBezTo>
                    <a:pt x="301263" y="1345778"/>
                    <a:pt x="0" y="1044515"/>
                    <a:pt x="0" y="672889"/>
                  </a:cubicBezTo>
                  <a:close/>
                </a:path>
              </a:pathLst>
            </a:custGeom>
            <a:solidFill>
              <a:schemeClr val="bg1"/>
            </a:solidFill>
            <a:ln>
              <a:solidFill>
                <a:schemeClr val="tx1"/>
              </a:solidFill>
            </a:ln>
          </p:spPr>
          <p:style>
            <a:lnRef idx="0">
              <a:schemeClr val="lt1">
                <a:hueOff val="0"/>
                <a:satOff val="0"/>
                <a:lumOff val="0"/>
                <a:alphaOff val="0"/>
              </a:schemeClr>
            </a:lnRef>
            <a:fillRef idx="3">
              <a:scrgbClr r="0" g="0" b="0"/>
            </a:fillRef>
            <a:effectRef idx="2">
              <a:schemeClr val="accent5">
                <a:hueOff val="0"/>
                <a:satOff val="0"/>
                <a:lumOff val="0"/>
                <a:alphaOff val="0"/>
              </a:schemeClr>
            </a:effectRef>
            <a:fontRef idx="minor">
              <a:schemeClr val="lt1"/>
            </a:fontRef>
          </p:style>
          <p:txBody>
            <a:bodyPr spcFirstLastPara="0" vert="horz" wrap="square" lIns="152556" tIns="152556" rIns="152556" bIns="152556" numCol="1" spcCol="1270" anchor="ctr" anchorCtr="0">
              <a:noAutofit/>
            </a:bodyPr>
            <a:lstStyle/>
            <a:p>
              <a:pPr algn="ctr" defTabSz="1481703" rtl="1">
                <a:lnSpc>
                  <a:spcPct val="90000"/>
                </a:lnSpc>
                <a:spcBef>
                  <a:spcPct val="0"/>
                </a:spcBef>
                <a:spcAft>
                  <a:spcPct val="35000"/>
                </a:spcAft>
              </a:pPr>
              <a:r>
                <a:rPr lang="ar-MA" sz="3334">
                  <a:solidFill>
                    <a:prstClr val="black"/>
                  </a:solidFill>
                  <a:latin typeface="A Jannat LT" panose="01000000000000000000" pitchFamily="2" charset="-78"/>
                  <a:cs typeface="A Jannat LT" panose="01000000000000000000" pitchFamily="2" charset="-78"/>
                </a:rPr>
                <a:t>4</a:t>
              </a:r>
              <a:endParaRPr lang="fr-MA" sz="3334" dirty="0">
                <a:solidFill>
                  <a:prstClr val="black"/>
                </a:solidFill>
                <a:latin typeface="A Jannat LT" panose="01000000000000000000" pitchFamily="2" charset="-78"/>
                <a:cs typeface="A Jannat LT" panose="01000000000000000000" pitchFamily="2" charset="-78"/>
              </a:endParaRPr>
            </a:p>
          </p:txBody>
        </p:sp>
        <p:sp>
          <p:nvSpPr>
            <p:cNvPr id="44" name="Forme libre : forme 43">
              <a:extLst>
                <a:ext uri="{FF2B5EF4-FFF2-40B4-BE49-F238E27FC236}">
                  <a16:creationId xmlns:a16="http://schemas.microsoft.com/office/drawing/2014/main" id="{C087EF75-E40B-7093-671D-D33ED814A71A}"/>
                </a:ext>
              </a:extLst>
            </p:cNvPr>
            <p:cNvSpPr/>
            <p:nvPr/>
          </p:nvSpPr>
          <p:spPr>
            <a:xfrm>
              <a:off x="14824215" y="7695590"/>
              <a:ext cx="1345777" cy="1345777"/>
            </a:xfrm>
            <a:custGeom>
              <a:avLst/>
              <a:gdLst>
                <a:gd name="csX0" fmla="*/ 0 w 1345777"/>
                <a:gd name="csY0" fmla="*/ 672889 h 1345777"/>
                <a:gd name="csX1" fmla="*/ 672889 w 1345777"/>
                <a:gd name="csY1" fmla="*/ 0 h 1345777"/>
                <a:gd name="csX2" fmla="*/ 1345778 w 1345777"/>
                <a:gd name="csY2" fmla="*/ 672889 h 1345777"/>
                <a:gd name="csX3" fmla="*/ 672889 w 1345777"/>
                <a:gd name="csY3" fmla="*/ 1345778 h 1345777"/>
                <a:gd name="csX4" fmla="*/ 0 w 1345777"/>
                <a:gd name="csY4" fmla="*/ 672889 h 1345777"/>
              </a:gdLst>
              <a:ahLst/>
              <a:cxnLst>
                <a:cxn ang="0">
                  <a:pos x="csX0" y="csY0"/>
                </a:cxn>
                <a:cxn ang="0">
                  <a:pos x="csX1" y="csY1"/>
                </a:cxn>
                <a:cxn ang="0">
                  <a:pos x="csX2" y="csY2"/>
                </a:cxn>
                <a:cxn ang="0">
                  <a:pos x="csX3" y="csY3"/>
                </a:cxn>
                <a:cxn ang="0">
                  <a:pos x="csX4" y="csY4"/>
                </a:cxn>
              </a:cxnLst>
              <a:rect l="l" t="t" r="r" b="b"/>
              <a:pathLst>
                <a:path w="1345777" h="1345777">
                  <a:moveTo>
                    <a:pt x="0" y="672889"/>
                  </a:moveTo>
                  <a:cubicBezTo>
                    <a:pt x="0" y="301263"/>
                    <a:pt x="301263" y="0"/>
                    <a:pt x="672889" y="0"/>
                  </a:cubicBezTo>
                  <a:cubicBezTo>
                    <a:pt x="1044515" y="0"/>
                    <a:pt x="1345778" y="301263"/>
                    <a:pt x="1345778" y="672889"/>
                  </a:cubicBezTo>
                  <a:cubicBezTo>
                    <a:pt x="1345778" y="1044515"/>
                    <a:pt x="1044515" y="1345778"/>
                    <a:pt x="672889" y="1345778"/>
                  </a:cubicBezTo>
                  <a:cubicBezTo>
                    <a:pt x="301263" y="1345778"/>
                    <a:pt x="0" y="1044515"/>
                    <a:pt x="0" y="672889"/>
                  </a:cubicBezTo>
                  <a:close/>
                </a:path>
              </a:pathLst>
            </a:custGeom>
            <a:solidFill>
              <a:schemeClr val="bg1"/>
            </a:solidFill>
            <a:ln>
              <a:solidFill>
                <a:schemeClr val="tx1"/>
              </a:solidFill>
            </a:ln>
          </p:spPr>
          <p:style>
            <a:lnRef idx="0">
              <a:schemeClr val="lt1">
                <a:hueOff val="0"/>
                <a:satOff val="0"/>
                <a:lumOff val="0"/>
                <a:alphaOff val="0"/>
              </a:schemeClr>
            </a:lnRef>
            <a:fillRef idx="3">
              <a:scrgbClr r="0" g="0" b="0"/>
            </a:fillRef>
            <a:effectRef idx="2">
              <a:schemeClr val="accent6">
                <a:hueOff val="0"/>
                <a:satOff val="0"/>
                <a:lumOff val="0"/>
                <a:alphaOff val="0"/>
              </a:schemeClr>
            </a:effectRef>
            <a:fontRef idx="minor">
              <a:schemeClr val="lt1"/>
            </a:fontRef>
          </p:style>
          <p:txBody>
            <a:bodyPr spcFirstLastPara="0" vert="horz" wrap="square" lIns="152556" tIns="152556" rIns="152556" bIns="152556" numCol="1" spcCol="1270" anchor="ctr" anchorCtr="0">
              <a:noAutofit/>
            </a:bodyPr>
            <a:lstStyle/>
            <a:p>
              <a:pPr algn="ctr" defTabSz="1481703">
                <a:lnSpc>
                  <a:spcPct val="90000"/>
                </a:lnSpc>
                <a:spcBef>
                  <a:spcPct val="0"/>
                </a:spcBef>
                <a:spcAft>
                  <a:spcPct val="35000"/>
                </a:spcAft>
              </a:pPr>
              <a:r>
                <a:rPr lang="ar-MA" sz="2933" dirty="0">
                  <a:solidFill>
                    <a:prstClr val="black"/>
                  </a:solidFill>
                  <a:latin typeface="A Jannat LT" panose="01000000000000000000" pitchFamily="2" charset="-78"/>
                  <a:cs typeface="A Jannat LT" panose="01000000000000000000" pitchFamily="2" charset="-78"/>
                </a:rPr>
                <a:t>5/6</a:t>
              </a:r>
              <a:endParaRPr lang="fr-MA" sz="2933" dirty="0">
                <a:solidFill>
                  <a:prstClr val="black"/>
                </a:solidFill>
                <a:latin typeface="A Jannat LT" panose="01000000000000000000" pitchFamily="2" charset="-78"/>
                <a:cs typeface="A Jannat LT" panose="01000000000000000000" pitchFamily="2" charset="-78"/>
              </a:endParaRPr>
            </a:p>
          </p:txBody>
        </p:sp>
      </p:grpSp>
      <p:graphicFrame>
        <p:nvGraphicFramePr>
          <p:cNvPr id="31" name="Diagramme 30">
            <a:extLst>
              <a:ext uri="{FF2B5EF4-FFF2-40B4-BE49-F238E27FC236}">
                <a16:creationId xmlns:a16="http://schemas.microsoft.com/office/drawing/2014/main" id="{73819466-5F66-D277-139C-A7019F10D8A1}"/>
              </a:ext>
            </a:extLst>
          </p:cNvPr>
          <p:cNvGraphicFramePr/>
          <p:nvPr/>
        </p:nvGraphicFramePr>
        <p:xfrm>
          <a:off x="4419600" y="2008998"/>
          <a:ext cx="5272348" cy="660364"/>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graphicFrame>
        <p:nvGraphicFramePr>
          <p:cNvPr id="32" name="Diagramme 31">
            <a:extLst>
              <a:ext uri="{FF2B5EF4-FFF2-40B4-BE49-F238E27FC236}">
                <a16:creationId xmlns:a16="http://schemas.microsoft.com/office/drawing/2014/main" id="{A4C53DBB-7BDC-56F3-4A1D-1F1453FCF781}"/>
              </a:ext>
            </a:extLst>
          </p:cNvPr>
          <p:cNvGraphicFramePr/>
          <p:nvPr/>
        </p:nvGraphicFramePr>
        <p:xfrm>
          <a:off x="2946401" y="3092502"/>
          <a:ext cx="6361985" cy="662850"/>
        </p:xfrm>
        <a:graphic>
          <a:graphicData uri="http://schemas.openxmlformats.org/drawingml/2006/diagram">
            <dgm:relIds xmlns:dgm="http://schemas.openxmlformats.org/drawingml/2006/diagram" xmlns:r="http://schemas.openxmlformats.org/officeDocument/2006/relationships" r:dm="rId11" r:lo="rId12" r:qs="rId13" r:cs="rId14"/>
          </a:graphicData>
        </a:graphic>
      </p:graphicFrame>
      <p:graphicFrame>
        <p:nvGraphicFramePr>
          <p:cNvPr id="33" name="Diagramme 32">
            <a:extLst>
              <a:ext uri="{FF2B5EF4-FFF2-40B4-BE49-F238E27FC236}">
                <a16:creationId xmlns:a16="http://schemas.microsoft.com/office/drawing/2014/main" id="{F8FC11B5-3605-EB64-7EF2-1108777133E1}"/>
              </a:ext>
            </a:extLst>
          </p:cNvPr>
          <p:cNvGraphicFramePr/>
          <p:nvPr/>
        </p:nvGraphicFramePr>
        <p:xfrm>
          <a:off x="2946400" y="4237319"/>
          <a:ext cx="6382072" cy="771001"/>
        </p:xfrm>
        <a:graphic>
          <a:graphicData uri="http://schemas.openxmlformats.org/drawingml/2006/diagram">
            <dgm:relIds xmlns:dgm="http://schemas.openxmlformats.org/drawingml/2006/diagram" xmlns:r="http://schemas.openxmlformats.org/officeDocument/2006/relationships" r:dm="rId16" r:lo="rId17" r:qs="rId18" r:cs="rId19"/>
          </a:graphicData>
        </a:graphic>
      </p:graphicFrame>
      <p:graphicFrame>
        <p:nvGraphicFramePr>
          <p:cNvPr id="34" name="Diagramme 33">
            <a:extLst>
              <a:ext uri="{FF2B5EF4-FFF2-40B4-BE49-F238E27FC236}">
                <a16:creationId xmlns:a16="http://schemas.microsoft.com/office/drawing/2014/main" id="{40376E7D-5A42-E2B3-C62F-685216240167}"/>
              </a:ext>
            </a:extLst>
          </p:cNvPr>
          <p:cNvGraphicFramePr/>
          <p:nvPr/>
        </p:nvGraphicFramePr>
        <p:xfrm>
          <a:off x="1276409" y="5216318"/>
          <a:ext cx="8622020" cy="753389"/>
        </p:xfrm>
        <a:graphic>
          <a:graphicData uri="http://schemas.openxmlformats.org/drawingml/2006/diagram">
            <dgm:relIds xmlns:dgm="http://schemas.openxmlformats.org/drawingml/2006/diagram" xmlns:r="http://schemas.openxmlformats.org/officeDocument/2006/relationships" r:dm="rId21" r:lo="rId22" r:qs="rId23" r:cs="rId24"/>
          </a:graphicData>
        </a:graphic>
      </p:graphicFrame>
      <p:sp>
        <p:nvSpPr>
          <p:cNvPr id="28" name="Rectangle 27">
            <a:extLst>
              <a:ext uri="{FF2B5EF4-FFF2-40B4-BE49-F238E27FC236}">
                <a16:creationId xmlns:a16="http://schemas.microsoft.com/office/drawing/2014/main" id="{32554B81-ECA8-94BF-AB09-0A42F73AFC8B}"/>
              </a:ext>
            </a:extLst>
          </p:cNvPr>
          <p:cNvSpPr/>
          <p:nvPr/>
        </p:nvSpPr>
        <p:spPr>
          <a:xfrm>
            <a:off x="-101594" y="-15559"/>
            <a:ext cx="12327223" cy="1056953"/>
          </a:xfrm>
          <a:prstGeom prst="rect">
            <a:avLst/>
          </a:prstGeom>
          <a:solidFill>
            <a:srgbClr val="2C3C6A"/>
          </a:solidFill>
          <a:ln w="12700" cap="flat" cmpd="sng" algn="ctr">
            <a:solidFill>
              <a:srgbClr val="4472C4">
                <a:shade val="15000"/>
              </a:srgbClr>
            </a:solidFill>
            <a:prstDash val="solid"/>
            <a:miter lim="800000"/>
          </a:ln>
          <a:effectLst/>
        </p:spPr>
        <p:txBody>
          <a:bodyPr rtlCol="0" anchor="ctr"/>
          <a:lstStyle/>
          <a:p>
            <a:pPr algn="ctr" defTabSz="609630" rtl="1">
              <a:defRPr/>
            </a:pPr>
            <a:endParaRPr lang="ar-MA" sz="3600" b="1" kern="0" dirty="0">
              <a:solidFill>
                <a:prstClr val="white"/>
              </a:solidFill>
              <a:latin typeface="Calibri" panose="020F0502020204030204"/>
              <a:cs typeface="Microsoft Uighur" panose="02000000000000000000" pitchFamily="2" charset="-78"/>
            </a:endParaRPr>
          </a:p>
        </p:txBody>
      </p:sp>
      <p:grpSp>
        <p:nvGrpSpPr>
          <p:cNvPr id="2" name="Groupe 1">
            <a:extLst>
              <a:ext uri="{FF2B5EF4-FFF2-40B4-BE49-F238E27FC236}">
                <a16:creationId xmlns:a16="http://schemas.microsoft.com/office/drawing/2014/main" id="{B7B51302-F4C5-B8A7-92C3-2700303E1099}"/>
              </a:ext>
            </a:extLst>
          </p:cNvPr>
          <p:cNvGrpSpPr/>
          <p:nvPr/>
        </p:nvGrpSpPr>
        <p:grpSpPr>
          <a:xfrm>
            <a:off x="654488" y="712014"/>
            <a:ext cx="2384187" cy="658761"/>
            <a:chOff x="2479800" y="14109951"/>
            <a:chExt cx="5815368" cy="720000"/>
          </a:xfrm>
        </p:grpSpPr>
        <p:sp>
          <p:nvSpPr>
            <p:cNvPr id="3" name="Forme libre : forme 10">
              <a:extLst>
                <a:ext uri="{FF2B5EF4-FFF2-40B4-BE49-F238E27FC236}">
                  <a16:creationId xmlns:a16="http://schemas.microsoft.com/office/drawing/2014/main" id="{1E27A13B-45AC-8BAA-5844-42BC9E826EF7}"/>
                </a:ext>
              </a:extLst>
            </p:cNvPr>
            <p:cNvSpPr/>
            <p:nvPr/>
          </p:nvSpPr>
          <p:spPr>
            <a:xfrm>
              <a:off x="2607168" y="14109951"/>
              <a:ext cx="5688000" cy="720000"/>
            </a:xfrm>
            <a:prstGeom prst="roundRect">
              <a:avLst>
                <a:gd name="adj" fmla="val 50000"/>
              </a:avLst>
            </a:prstGeom>
            <a:solidFill>
              <a:schemeClr val="bg2"/>
            </a:solidFill>
            <a:ln w="18395" cap="flat">
              <a:noFill/>
              <a:prstDash val="solid"/>
              <a:miter/>
            </a:ln>
          </p:spPr>
          <p:txBody>
            <a:bodyPr rtlCol="0" anchor="ctr"/>
            <a:lstStyle/>
            <a:p>
              <a:pPr defTabSz="609630"/>
              <a:endParaRPr lang="fr-FR" sz="1350" dirty="0">
                <a:solidFill>
                  <a:prstClr val="black"/>
                </a:solidFill>
                <a:latin typeface="Calibri"/>
              </a:endParaRPr>
            </a:p>
          </p:txBody>
        </p:sp>
        <p:sp>
          <p:nvSpPr>
            <p:cNvPr id="4" name="Rectangle : coins arrondis 3">
              <a:extLst>
                <a:ext uri="{FF2B5EF4-FFF2-40B4-BE49-F238E27FC236}">
                  <a16:creationId xmlns:a16="http://schemas.microsoft.com/office/drawing/2014/main" id="{5585284F-476B-5262-6C9E-63E771C0DCD3}"/>
                </a:ext>
              </a:extLst>
            </p:cNvPr>
            <p:cNvSpPr/>
            <p:nvPr/>
          </p:nvSpPr>
          <p:spPr>
            <a:xfrm>
              <a:off x="2479800" y="14165571"/>
              <a:ext cx="5768496" cy="518698"/>
            </a:xfrm>
            <a:prstGeom prst="roundRect">
              <a:avLst/>
            </a:prstGeom>
            <a:noFill/>
            <a:ln w="9525" cap="flat">
              <a:noFill/>
              <a:prstDash val="solid"/>
              <a:miter/>
            </a:ln>
            <a:effectLst>
              <a:outerShdw blurRad="50800" dist="38100" dir="5400000" algn="t" rotWithShape="0">
                <a:prstClr val="black">
                  <a:alpha val="40000"/>
                </a:prstClr>
              </a:outerShdw>
            </a:effectLst>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defTabSz="609630"/>
              <a:r>
                <a:rPr lang="ar-MA" sz="3200" b="1" dirty="0">
                  <a:solidFill>
                    <a:srgbClr val="0F5E8F"/>
                  </a:solidFill>
                  <a:latin typeface="Microsoft Uighur" panose="02000000000000000000" pitchFamily="2" charset="-78"/>
                  <a:cs typeface="Microsoft Uighur" panose="02000000000000000000" pitchFamily="2" charset="-78"/>
                </a:rPr>
                <a:t>المسار الأول</a:t>
              </a:r>
            </a:p>
          </p:txBody>
        </p:sp>
      </p:grpSp>
      <p:sp>
        <p:nvSpPr>
          <p:cNvPr id="5" name="Freeform 14">
            <a:extLst>
              <a:ext uri="{FF2B5EF4-FFF2-40B4-BE49-F238E27FC236}">
                <a16:creationId xmlns:a16="http://schemas.microsoft.com/office/drawing/2014/main" id="{75BBF8F0-B6CD-8D25-1C7A-97623EC7A749}"/>
              </a:ext>
            </a:extLst>
          </p:cNvPr>
          <p:cNvSpPr/>
          <p:nvPr/>
        </p:nvSpPr>
        <p:spPr>
          <a:xfrm rot="-10800000">
            <a:off x="7354395" y="493932"/>
            <a:ext cx="4574137" cy="789045"/>
          </a:xfrm>
          <a:custGeom>
            <a:avLst/>
            <a:gdLst/>
            <a:ahLst/>
            <a:cxnLst/>
            <a:rect l="l" t="t" r="r" b="b"/>
            <a:pathLst>
              <a:path w="9738946" h="1826052">
                <a:moveTo>
                  <a:pt x="0" y="0"/>
                </a:moveTo>
                <a:lnTo>
                  <a:pt x="9738946" y="0"/>
                </a:lnTo>
                <a:lnTo>
                  <a:pt x="9738946" y="1826053"/>
                </a:lnTo>
                <a:lnTo>
                  <a:pt x="0" y="1826053"/>
                </a:lnTo>
                <a:lnTo>
                  <a:pt x="0" y="0"/>
                </a:lnTo>
                <a:close/>
              </a:path>
            </a:pathLst>
          </a:custGeom>
          <a:blipFill>
            <a:blip>
              <a:extLst>
                <a:ext uri="{96DAC541-7B7A-43D3-8B79-37D633B846F1}">
                  <asvg:svgBlip xmlns:asvg="http://schemas.microsoft.com/office/drawing/2016/SVG/main" r:embed="rId26"/>
                </a:ext>
              </a:extLst>
            </a:blip>
            <a:stretch>
              <a:fillRect/>
            </a:stretch>
          </a:blipFill>
        </p:spPr>
        <p:txBody>
          <a:bodyPr/>
          <a:lstStyle/>
          <a:p>
            <a:endParaRPr lang="fr-FR" sz="1050"/>
          </a:p>
        </p:txBody>
      </p:sp>
      <p:sp>
        <p:nvSpPr>
          <p:cNvPr id="6" name="TextBox 15">
            <a:extLst>
              <a:ext uri="{FF2B5EF4-FFF2-40B4-BE49-F238E27FC236}">
                <a16:creationId xmlns:a16="http://schemas.microsoft.com/office/drawing/2014/main" id="{E432416D-9B6D-FE50-5138-D4FDC058170A}"/>
              </a:ext>
            </a:extLst>
          </p:cNvPr>
          <p:cNvSpPr txBox="1"/>
          <p:nvPr/>
        </p:nvSpPr>
        <p:spPr>
          <a:xfrm>
            <a:off x="8058168" y="491543"/>
            <a:ext cx="2668497" cy="627095"/>
          </a:xfrm>
          <a:prstGeom prst="rect">
            <a:avLst/>
          </a:prstGeom>
        </p:spPr>
        <p:txBody>
          <a:bodyPr wrap="square" lIns="0" tIns="0" rIns="0" bIns="0" rtlCol="0" anchor="t">
            <a:spAutoFit/>
          </a:bodyPr>
          <a:lstStyle/>
          <a:p>
            <a:pPr algn="ctr" rtl="1">
              <a:lnSpc>
                <a:spcPts val="4568"/>
              </a:lnSpc>
            </a:pPr>
            <a:r>
              <a:rPr lang="ar-MA" sz="4400" b="1" dirty="0">
                <a:solidFill>
                  <a:srgbClr val="3D1A00"/>
                </a:solidFill>
                <a:latin typeface="Microsoft Uighur" panose="02000000000000000000" pitchFamily="2" charset="-78"/>
                <a:ea typeface="IBM Plex Sans Arabic Bold"/>
                <a:cs typeface="Microsoft Uighur" panose="02000000000000000000" pitchFamily="2" charset="-78"/>
                <a:sym typeface="IBM Plex Sans Arabic Bold"/>
                <a:rtl/>
              </a:rPr>
              <a:t>مسارات الدعم</a:t>
            </a:r>
            <a:endParaRPr lang="ar-EG" sz="4400" b="1" dirty="0">
              <a:solidFill>
                <a:srgbClr val="3D1A00"/>
              </a:solidFill>
              <a:latin typeface="Microsoft Uighur" panose="02000000000000000000" pitchFamily="2" charset="-78"/>
              <a:ea typeface="IBM Plex Sans Arabic Bold"/>
              <a:cs typeface="Microsoft Uighur" panose="02000000000000000000" pitchFamily="2" charset="-78"/>
              <a:sym typeface="IBM Plex Sans Arabic Bold"/>
              <a:rtl/>
            </a:endParaRPr>
          </a:p>
        </p:txBody>
      </p:sp>
    </p:spTree>
    <p:extLst>
      <p:ext uri="{BB962C8B-B14F-4D97-AF65-F5344CB8AC3E}">
        <p14:creationId xmlns:p14="http://schemas.microsoft.com/office/powerpoint/2010/main" val="77381998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14BBB0-C437-9919-B207-CE132A4831A1}"/>
            </a:ext>
          </a:extLst>
        </p:cNvPr>
        <p:cNvGrpSpPr/>
        <p:nvPr/>
      </p:nvGrpSpPr>
      <p:grpSpPr>
        <a:xfrm>
          <a:off x="0" y="0"/>
          <a:ext cx="0" cy="0"/>
          <a:chOff x="0" y="0"/>
          <a:chExt cx="0" cy="0"/>
        </a:xfrm>
      </p:grpSpPr>
      <p:sp>
        <p:nvSpPr>
          <p:cNvPr id="11" name="Rectangle 10">
            <a:extLst>
              <a:ext uri="{FF2B5EF4-FFF2-40B4-BE49-F238E27FC236}">
                <a16:creationId xmlns:a16="http://schemas.microsoft.com/office/drawing/2014/main" id="{C85CBBCB-D9BD-95CA-A42B-2CEE18BB53F7}"/>
              </a:ext>
            </a:extLst>
          </p:cNvPr>
          <p:cNvSpPr/>
          <p:nvPr/>
        </p:nvSpPr>
        <p:spPr>
          <a:xfrm>
            <a:off x="-101600" y="-48974"/>
            <a:ext cx="12446000" cy="1156679"/>
          </a:xfrm>
          <a:prstGeom prst="rect">
            <a:avLst/>
          </a:prstGeom>
          <a:solidFill>
            <a:srgbClr val="2C3C6A"/>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09630" rtl="1"/>
            <a:endParaRPr lang="fr-FR" sz="1200"/>
          </a:p>
        </p:txBody>
      </p:sp>
      <p:grpSp>
        <p:nvGrpSpPr>
          <p:cNvPr id="3" name="Group 3">
            <a:extLst>
              <a:ext uri="{FF2B5EF4-FFF2-40B4-BE49-F238E27FC236}">
                <a16:creationId xmlns:a16="http://schemas.microsoft.com/office/drawing/2014/main" id="{6F696A01-33B1-1FD9-A205-9DFA5346E1FF}"/>
              </a:ext>
            </a:extLst>
          </p:cNvPr>
          <p:cNvGrpSpPr/>
          <p:nvPr/>
        </p:nvGrpSpPr>
        <p:grpSpPr>
          <a:xfrm>
            <a:off x="-951201" y="4067068"/>
            <a:ext cx="3533781" cy="3036843"/>
            <a:chOff x="0" y="0"/>
            <a:chExt cx="812800" cy="698500"/>
          </a:xfrm>
        </p:grpSpPr>
        <p:sp>
          <p:nvSpPr>
            <p:cNvPr id="4" name="Freeform 4">
              <a:extLst>
                <a:ext uri="{FF2B5EF4-FFF2-40B4-BE49-F238E27FC236}">
                  <a16:creationId xmlns:a16="http://schemas.microsoft.com/office/drawing/2014/main" id="{57D790FB-F89A-C0CA-DBBC-EFE5EA0655D0}"/>
                </a:ext>
              </a:extLst>
            </p:cNvPr>
            <p:cNvSpPr/>
            <p:nvPr/>
          </p:nvSpPr>
          <p:spPr>
            <a:xfrm>
              <a:off x="9455" y="0"/>
              <a:ext cx="793889" cy="698500"/>
            </a:xfrm>
            <a:custGeom>
              <a:avLst/>
              <a:gdLst/>
              <a:ahLst/>
              <a:cxnLst/>
              <a:rect l="l" t="t" r="r" b="b"/>
              <a:pathLst>
                <a:path w="793889" h="698500">
                  <a:moveTo>
                    <a:pt x="785717" y="379548"/>
                  </a:moveTo>
                  <a:lnTo>
                    <a:pt x="617773" y="668202"/>
                  </a:lnTo>
                  <a:cubicBezTo>
                    <a:pt x="606859" y="686960"/>
                    <a:pt x="586794" y="698500"/>
                    <a:pt x="565092" y="698500"/>
                  </a:cubicBezTo>
                  <a:lnTo>
                    <a:pt x="228798" y="698500"/>
                  </a:lnTo>
                  <a:cubicBezTo>
                    <a:pt x="207096" y="698500"/>
                    <a:pt x="187031" y="686960"/>
                    <a:pt x="176117" y="668202"/>
                  </a:cubicBezTo>
                  <a:lnTo>
                    <a:pt x="8173" y="379548"/>
                  </a:lnTo>
                  <a:cubicBezTo>
                    <a:pt x="-2724" y="360819"/>
                    <a:pt x="-2724" y="337681"/>
                    <a:pt x="8173" y="318952"/>
                  </a:cubicBezTo>
                  <a:lnTo>
                    <a:pt x="176117" y="30298"/>
                  </a:lnTo>
                  <a:cubicBezTo>
                    <a:pt x="187031" y="11540"/>
                    <a:pt x="207096" y="0"/>
                    <a:pt x="228798" y="0"/>
                  </a:cubicBezTo>
                  <a:lnTo>
                    <a:pt x="565092" y="0"/>
                  </a:lnTo>
                  <a:cubicBezTo>
                    <a:pt x="586794" y="0"/>
                    <a:pt x="606859" y="11540"/>
                    <a:pt x="617773" y="30298"/>
                  </a:cubicBezTo>
                  <a:lnTo>
                    <a:pt x="785717" y="318952"/>
                  </a:lnTo>
                  <a:cubicBezTo>
                    <a:pt x="796614" y="337681"/>
                    <a:pt x="796614" y="360819"/>
                    <a:pt x="785717" y="379548"/>
                  </a:cubicBezTo>
                  <a:close/>
                </a:path>
              </a:pathLst>
            </a:custGeom>
            <a:ln w="38100" cap="rnd">
              <a:gradFill>
                <a:gsLst>
                  <a:gs pos="0">
                    <a:srgbClr val="FFFFFF">
                      <a:alpha val="100000"/>
                    </a:srgbClr>
                  </a:gs>
                  <a:gs pos="100000">
                    <a:srgbClr val="FFFFFF">
                      <a:alpha val="0"/>
                    </a:srgbClr>
                  </a:gs>
                </a:gsLst>
                <a:lin ang="5400000"/>
              </a:gradFill>
              <a:prstDash val="solid"/>
              <a:round/>
            </a:ln>
          </p:spPr>
          <p:txBody>
            <a:bodyPr/>
            <a:lstStyle/>
            <a:p>
              <a:endParaRPr lang="fr-FR" sz="1200"/>
            </a:p>
          </p:txBody>
        </p:sp>
        <p:sp>
          <p:nvSpPr>
            <p:cNvPr id="5" name="TextBox 5">
              <a:extLst>
                <a:ext uri="{FF2B5EF4-FFF2-40B4-BE49-F238E27FC236}">
                  <a16:creationId xmlns:a16="http://schemas.microsoft.com/office/drawing/2014/main" id="{F658E9CE-7A4D-DA9E-2685-359F2BEA4F44}"/>
                </a:ext>
              </a:extLst>
            </p:cNvPr>
            <p:cNvSpPr txBox="1"/>
            <p:nvPr/>
          </p:nvSpPr>
          <p:spPr>
            <a:xfrm>
              <a:off x="114300" y="-47625"/>
              <a:ext cx="584200" cy="746125"/>
            </a:xfrm>
            <a:prstGeom prst="rect">
              <a:avLst/>
            </a:prstGeom>
          </p:spPr>
          <p:txBody>
            <a:bodyPr lIns="33867" tIns="33867" rIns="33867" bIns="33867" rtlCol="0" anchor="ctr"/>
            <a:lstStyle/>
            <a:p>
              <a:pPr algn="ctr">
                <a:lnSpc>
                  <a:spcPts val="1773"/>
                </a:lnSpc>
                <a:spcBef>
                  <a:spcPct val="0"/>
                </a:spcBef>
              </a:pPr>
              <a:endParaRPr sz="1200"/>
            </a:p>
          </p:txBody>
        </p:sp>
      </p:grpSp>
      <p:sp>
        <p:nvSpPr>
          <p:cNvPr id="6" name="Freeform 6">
            <a:extLst>
              <a:ext uri="{FF2B5EF4-FFF2-40B4-BE49-F238E27FC236}">
                <a16:creationId xmlns:a16="http://schemas.microsoft.com/office/drawing/2014/main" id="{5ABE0E49-321D-9529-897D-5D2E6F35E045}"/>
              </a:ext>
            </a:extLst>
          </p:cNvPr>
          <p:cNvSpPr/>
          <p:nvPr/>
        </p:nvSpPr>
        <p:spPr>
          <a:xfrm>
            <a:off x="9362490" y="6567961"/>
            <a:ext cx="4103261" cy="394861"/>
          </a:xfrm>
          <a:custGeom>
            <a:avLst/>
            <a:gdLst/>
            <a:ahLst/>
            <a:cxnLst/>
            <a:rect l="l" t="t" r="r" b="b"/>
            <a:pathLst>
              <a:path w="6154891" h="592292">
                <a:moveTo>
                  <a:pt x="0" y="0"/>
                </a:moveTo>
                <a:lnTo>
                  <a:pt x="6154891" y="0"/>
                </a:lnTo>
                <a:lnTo>
                  <a:pt x="6154891" y="592292"/>
                </a:lnTo>
                <a:lnTo>
                  <a:pt x="0" y="592292"/>
                </a:lnTo>
                <a:lnTo>
                  <a:pt x="0" y="0"/>
                </a:lnTo>
                <a:close/>
              </a:path>
            </a:pathLst>
          </a:custGeom>
          <a:blipFill>
            <a:blip>
              <a:extLst>
                <a:ext uri="{96DAC541-7B7A-43D3-8B79-37D633B846F1}">
                  <asvg:svgBlip xmlns:asvg="http://schemas.microsoft.com/office/drawing/2016/SVG/main" r:embed="rId2"/>
                </a:ext>
              </a:extLst>
            </a:blip>
            <a:stretch>
              <a:fillRect t="-478956" r="-11191" b="-115767"/>
            </a:stretch>
          </a:blipFill>
        </p:spPr>
        <p:txBody>
          <a:bodyPr/>
          <a:lstStyle/>
          <a:p>
            <a:endParaRPr lang="fr-FR" sz="1200"/>
          </a:p>
        </p:txBody>
      </p:sp>
      <p:sp>
        <p:nvSpPr>
          <p:cNvPr id="7" name="Freeform 7">
            <a:extLst>
              <a:ext uri="{FF2B5EF4-FFF2-40B4-BE49-F238E27FC236}">
                <a16:creationId xmlns:a16="http://schemas.microsoft.com/office/drawing/2014/main" id="{56F9949C-2468-3B64-A75B-E38317204AFB}"/>
              </a:ext>
            </a:extLst>
          </p:cNvPr>
          <p:cNvSpPr/>
          <p:nvPr/>
        </p:nvSpPr>
        <p:spPr>
          <a:xfrm>
            <a:off x="-450336" y="6706575"/>
            <a:ext cx="900673" cy="302851"/>
          </a:xfrm>
          <a:custGeom>
            <a:avLst/>
            <a:gdLst/>
            <a:ahLst/>
            <a:cxnLst/>
            <a:rect l="l" t="t" r="r" b="b"/>
            <a:pathLst>
              <a:path w="1351009" h="454277">
                <a:moveTo>
                  <a:pt x="0" y="0"/>
                </a:moveTo>
                <a:lnTo>
                  <a:pt x="1351008" y="0"/>
                </a:lnTo>
                <a:lnTo>
                  <a:pt x="1351008" y="454276"/>
                </a:lnTo>
                <a:lnTo>
                  <a:pt x="0" y="454276"/>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fr-FR" sz="1200"/>
          </a:p>
        </p:txBody>
      </p:sp>
      <p:sp>
        <p:nvSpPr>
          <p:cNvPr id="8" name="Freeform 8">
            <a:extLst>
              <a:ext uri="{FF2B5EF4-FFF2-40B4-BE49-F238E27FC236}">
                <a16:creationId xmlns:a16="http://schemas.microsoft.com/office/drawing/2014/main" id="{7B63E9E1-B22C-B1DD-C9B8-4200F455154D}"/>
              </a:ext>
            </a:extLst>
          </p:cNvPr>
          <p:cNvSpPr/>
          <p:nvPr/>
        </p:nvSpPr>
        <p:spPr>
          <a:xfrm>
            <a:off x="2847436" y="6640949"/>
            <a:ext cx="640742" cy="434103"/>
          </a:xfrm>
          <a:custGeom>
            <a:avLst/>
            <a:gdLst/>
            <a:ahLst/>
            <a:cxnLst/>
            <a:rect l="l" t="t" r="r" b="b"/>
            <a:pathLst>
              <a:path w="961113" h="651154">
                <a:moveTo>
                  <a:pt x="0" y="0"/>
                </a:moveTo>
                <a:lnTo>
                  <a:pt x="961114" y="0"/>
                </a:lnTo>
                <a:lnTo>
                  <a:pt x="961114" y="651154"/>
                </a:lnTo>
                <a:lnTo>
                  <a:pt x="0" y="651154"/>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fr-FR" sz="1200"/>
          </a:p>
        </p:txBody>
      </p:sp>
      <p:grpSp>
        <p:nvGrpSpPr>
          <p:cNvPr id="2" name="Group 11">
            <a:extLst>
              <a:ext uri="{FF2B5EF4-FFF2-40B4-BE49-F238E27FC236}">
                <a16:creationId xmlns:a16="http://schemas.microsoft.com/office/drawing/2014/main" id="{755EB9A2-37B5-FFDA-4719-8C21F2343D02}"/>
              </a:ext>
            </a:extLst>
          </p:cNvPr>
          <p:cNvGrpSpPr/>
          <p:nvPr/>
        </p:nvGrpSpPr>
        <p:grpSpPr>
          <a:xfrm rot="-5400000">
            <a:off x="5415828" y="837411"/>
            <a:ext cx="2502229" cy="6173756"/>
            <a:chOff x="0" y="-862686"/>
            <a:chExt cx="779280" cy="1612191"/>
          </a:xfrm>
        </p:grpSpPr>
        <p:sp>
          <p:nvSpPr>
            <p:cNvPr id="9" name="Freeform 12">
              <a:extLst>
                <a:ext uri="{FF2B5EF4-FFF2-40B4-BE49-F238E27FC236}">
                  <a16:creationId xmlns:a16="http://schemas.microsoft.com/office/drawing/2014/main" id="{2C4640C6-AC68-AECD-7E3B-E1C490111E2E}"/>
                </a:ext>
              </a:extLst>
            </p:cNvPr>
            <p:cNvSpPr/>
            <p:nvPr/>
          </p:nvSpPr>
          <p:spPr>
            <a:xfrm>
              <a:off x="0" y="-862686"/>
              <a:ext cx="779280" cy="1612191"/>
            </a:xfrm>
            <a:custGeom>
              <a:avLst/>
              <a:gdLst/>
              <a:ahLst/>
              <a:cxnLst/>
              <a:rect l="l" t="t" r="r" b="b"/>
              <a:pathLst>
                <a:path w="779280" h="749504">
                  <a:moveTo>
                    <a:pt x="203200" y="0"/>
                  </a:moveTo>
                  <a:lnTo>
                    <a:pt x="576080" y="0"/>
                  </a:lnTo>
                  <a:lnTo>
                    <a:pt x="779280" y="749504"/>
                  </a:lnTo>
                  <a:lnTo>
                    <a:pt x="0" y="749504"/>
                  </a:lnTo>
                  <a:lnTo>
                    <a:pt x="203200" y="0"/>
                  </a:lnTo>
                  <a:close/>
                </a:path>
              </a:pathLst>
            </a:custGeom>
            <a:solidFill>
              <a:srgbClr val="E8DED6"/>
            </a:solidFill>
          </p:spPr>
          <p:txBody>
            <a:bodyPr/>
            <a:lstStyle/>
            <a:p>
              <a:pPr algn="r" defTabSz="609630" rtl="1"/>
              <a:endParaRPr lang="fr-FR" sz="1200" dirty="0"/>
            </a:p>
          </p:txBody>
        </p:sp>
        <p:sp>
          <p:nvSpPr>
            <p:cNvPr id="10" name="TextBox 13">
              <a:extLst>
                <a:ext uri="{FF2B5EF4-FFF2-40B4-BE49-F238E27FC236}">
                  <a16:creationId xmlns:a16="http://schemas.microsoft.com/office/drawing/2014/main" id="{DF6E1C7B-A151-062B-69AE-D8E48D16E79B}"/>
                </a:ext>
              </a:extLst>
            </p:cNvPr>
            <p:cNvSpPr txBox="1"/>
            <p:nvPr/>
          </p:nvSpPr>
          <p:spPr>
            <a:xfrm>
              <a:off x="127000" y="-38100"/>
              <a:ext cx="525280" cy="787604"/>
            </a:xfrm>
            <a:prstGeom prst="rect">
              <a:avLst/>
            </a:prstGeom>
          </p:spPr>
          <p:txBody>
            <a:bodyPr lIns="33867" tIns="33867" rIns="33867" bIns="33867" rtlCol="0" anchor="ctr"/>
            <a:lstStyle/>
            <a:p>
              <a:pPr algn="ctr" defTabSz="609630">
                <a:lnSpc>
                  <a:spcPts val="1680"/>
                </a:lnSpc>
                <a:spcBef>
                  <a:spcPct val="0"/>
                </a:spcBef>
              </a:pPr>
              <a:endParaRPr sz="1200"/>
            </a:p>
          </p:txBody>
        </p:sp>
      </p:grpSp>
      <p:sp>
        <p:nvSpPr>
          <p:cNvPr id="25" name="TextBox 4">
            <a:extLst>
              <a:ext uri="{FF2B5EF4-FFF2-40B4-BE49-F238E27FC236}">
                <a16:creationId xmlns:a16="http://schemas.microsoft.com/office/drawing/2014/main" id="{9F6D1847-88A5-8077-BDA3-111FD73C9267}"/>
              </a:ext>
            </a:extLst>
          </p:cNvPr>
          <p:cNvSpPr txBox="1"/>
          <p:nvPr/>
        </p:nvSpPr>
        <p:spPr>
          <a:xfrm>
            <a:off x="5558210" y="3324123"/>
            <a:ext cx="4118705" cy="1200329"/>
          </a:xfrm>
          <a:prstGeom prst="rect">
            <a:avLst/>
          </a:prstGeom>
          <a:noFill/>
        </p:spPr>
        <p:txBody>
          <a:bodyPr wrap="square" rtlCol="0">
            <a:spAutoFit/>
          </a:bodyPr>
          <a:lstStyle/>
          <a:p>
            <a:pPr algn="ctr" defTabSz="609630" rtl="1">
              <a:defRPr/>
            </a:pPr>
            <a:r>
              <a:rPr lang="ar-MA" sz="3600" b="1" dirty="0">
                <a:latin typeface="Microsoft Uighur" panose="02000000000000000000" pitchFamily="2" charset="-78"/>
                <a:ea typeface="Calibri" panose="020F0502020204030204" pitchFamily="34" charset="0"/>
                <a:cs typeface="Microsoft Uighur" panose="02000000000000000000" pitchFamily="2" charset="-78"/>
              </a:rPr>
              <a:t>الورشة الأولى في الرياضيات:</a:t>
            </a:r>
          </a:p>
          <a:p>
            <a:pPr algn="ctr" defTabSz="609630" rtl="1">
              <a:defRPr/>
            </a:pPr>
            <a:r>
              <a:rPr lang="ar-MA" sz="3600" b="1" dirty="0">
                <a:latin typeface="Microsoft Uighur" panose="02000000000000000000" pitchFamily="2" charset="-78"/>
                <a:ea typeface="Calibri" panose="020F0502020204030204" pitchFamily="34" charset="0"/>
                <a:cs typeface="Microsoft Uighur" panose="02000000000000000000" pitchFamily="2" charset="-78"/>
              </a:rPr>
              <a:t>من الموضعة إلى المسارات</a:t>
            </a:r>
          </a:p>
        </p:txBody>
      </p:sp>
      <p:grpSp>
        <p:nvGrpSpPr>
          <p:cNvPr id="12" name="Groupe 11">
            <a:extLst>
              <a:ext uri="{FF2B5EF4-FFF2-40B4-BE49-F238E27FC236}">
                <a16:creationId xmlns:a16="http://schemas.microsoft.com/office/drawing/2014/main" id="{58E62A15-C0AE-3961-75CC-4239F6A0BBC1}"/>
              </a:ext>
            </a:extLst>
          </p:cNvPr>
          <p:cNvGrpSpPr/>
          <p:nvPr/>
        </p:nvGrpSpPr>
        <p:grpSpPr>
          <a:xfrm>
            <a:off x="2817110" y="2947225"/>
            <a:ext cx="1857375" cy="1841123"/>
            <a:chOff x="7293119" y="4479845"/>
            <a:chExt cx="3527564" cy="3496697"/>
          </a:xfrm>
        </p:grpSpPr>
        <p:sp>
          <p:nvSpPr>
            <p:cNvPr id="13" name="Freeform 29">
              <a:extLst>
                <a:ext uri="{FF2B5EF4-FFF2-40B4-BE49-F238E27FC236}">
                  <a16:creationId xmlns:a16="http://schemas.microsoft.com/office/drawing/2014/main" id="{993E6813-2ACC-C10D-1801-A84636BB749A}"/>
                </a:ext>
              </a:extLst>
            </p:cNvPr>
            <p:cNvSpPr/>
            <p:nvPr/>
          </p:nvSpPr>
          <p:spPr>
            <a:xfrm rot="2700000">
              <a:off x="7308552" y="4464412"/>
              <a:ext cx="3496697" cy="3527564"/>
            </a:xfrm>
            <a:custGeom>
              <a:avLst/>
              <a:gdLst/>
              <a:ahLst/>
              <a:cxnLst/>
              <a:rect l="l" t="t" r="r" b="b"/>
              <a:pathLst>
                <a:path w="3496697" h="3527564">
                  <a:moveTo>
                    <a:pt x="0" y="0"/>
                  </a:moveTo>
                  <a:lnTo>
                    <a:pt x="3496697" y="0"/>
                  </a:lnTo>
                  <a:lnTo>
                    <a:pt x="3496697" y="3527563"/>
                  </a:lnTo>
                  <a:lnTo>
                    <a:pt x="0" y="3527563"/>
                  </a:lnTo>
                  <a:lnTo>
                    <a:pt x="0" y="0"/>
                  </a:lnTo>
                  <a:close/>
                </a:path>
              </a:pathLst>
            </a:custGeom>
            <a:blipFill>
              <a:blip r:embed="rId5">
                <a:extLst>
                  <a:ext uri="{28A0092B-C50C-407E-A947-70E740481C1C}">
                    <a14:useLocalDpi xmlns:a14="http://schemas.microsoft.com/office/drawing/2010/main" val="0"/>
                  </a:ext>
                </a:extLst>
              </a:blip>
              <a:stretch>
                <a:fillRect/>
              </a:stretch>
            </a:blipFill>
          </p:spPr>
          <p:txBody>
            <a:bodyPr/>
            <a:lstStyle/>
            <a:p>
              <a:pPr algn="r" defTabSz="609630" rtl="1"/>
              <a:endParaRPr lang="fr-FR" sz="1200" dirty="0"/>
            </a:p>
          </p:txBody>
        </p:sp>
        <p:grpSp>
          <p:nvGrpSpPr>
            <p:cNvPr id="14" name="Group 30">
              <a:extLst>
                <a:ext uri="{FF2B5EF4-FFF2-40B4-BE49-F238E27FC236}">
                  <a16:creationId xmlns:a16="http://schemas.microsoft.com/office/drawing/2014/main" id="{F1873377-9296-09F0-55EB-6CB39EEB086F}"/>
                </a:ext>
              </a:extLst>
            </p:cNvPr>
            <p:cNvGrpSpPr/>
            <p:nvPr/>
          </p:nvGrpSpPr>
          <p:grpSpPr>
            <a:xfrm rot="2700000">
              <a:off x="7643208" y="4655736"/>
              <a:ext cx="3095317" cy="3055540"/>
              <a:chOff x="0" y="0"/>
              <a:chExt cx="789508" cy="779362"/>
            </a:xfrm>
          </p:grpSpPr>
          <p:sp>
            <p:nvSpPr>
              <p:cNvPr id="15" name="Freeform 31">
                <a:extLst>
                  <a:ext uri="{FF2B5EF4-FFF2-40B4-BE49-F238E27FC236}">
                    <a16:creationId xmlns:a16="http://schemas.microsoft.com/office/drawing/2014/main" id="{4904F902-2944-9518-246E-89B965773DE3}"/>
                  </a:ext>
                </a:extLst>
              </p:cNvPr>
              <p:cNvSpPr/>
              <p:nvPr/>
            </p:nvSpPr>
            <p:spPr>
              <a:xfrm>
                <a:off x="0" y="0"/>
                <a:ext cx="789508" cy="779362"/>
              </a:xfrm>
              <a:custGeom>
                <a:avLst/>
                <a:gdLst/>
                <a:ahLst/>
                <a:cxnLst/>
                <a:rect l="l" t="t" r="r" b="b"/>
                <a:pathLst>
                  <a:path w="789508" h="779362">
                    <a:moveTo>
                      <a:pt x="95045" y="0"/>
                    </a:moveTo>
                    <a:lnTo>
                      <a:pt x="694463" y="0"/>
                    </a:lnTo>
                    <a:cubicBezTo>
                      <a:pt x="719671" y="0"/>
                      <a:pt x="743846" y="10014"/>
                      <a:pt x="761670" y="27838"/>
                    </a:cubicBezTo>
                    <a:cubicBezTo>
                      <a:pt x="779494" y="45662"/>
                      <a:pt x="789508" y="69837"/>
                      <a:pt x="789508" y="95045"/>
                    </a:cubicBezTo>
                    <a:lnTo>
                      <a:pt x="789508" y="684317"/>
                    </a:lnTo>
                    <a:cubicBezTo>
                      <a:pt x="789508" y="709525"/>
                      <a:pt x="779494" y="733700"/>
                      <a:pt x="761670" y="751524"/>
                    </a:cubicBezTo>
                    <a:cubicBezTo>
                      <a:pt x="743846" y="769348"/>
                      <a:pt x="719671" y="779362"/>
                      <a:pt x="694463" y="779362"/>
                    </a:cubicBezTo>
                    <a:lnTo>
                      <a:pt x="95045" y="779362"/>
                    </a:lnTo>
                    <a:cubicBezTo>
                      <a:pt x="42553" y="779362"/>
                      <a:pt x="0" y="736809"/>
                      <a:pt x="0" y="684317"/>
                    </a:cubicBezTo>
                    <a:lnTo>
                      <a:pt x="0" y="95045"/>
                    </a:lnTo>
                    <a:cubicBezTo>
                      <a:pt x="0" y="69837"/>
                      <a:pt x="10014" y="45662"/>
                      <a:pt x="27838" y="27838"/>
                    </a:cubicBezTo>
                    <a:cubicBezTo>
                      <a:pt x="45662" y="10014"/>
                      <a:pt x="69837" y="0"/>
                      <a:pt x="95045" y="0"/>
                    </a:cubicBezTo>
                    <a:close/>
                  </a:path>
                </a:pathLst>
              </a:custGeom>
              <a:solidFill>
                <a:srgbClr val="E8DED6"/>
              </a:solidFill>
            </p:spPr>
            <p:txBody>
              <a:bodyPr/>
              <a:lstStyle/>
              <a:p>
                <a:pPr defTabSz="609630"/>
                <a:endParaRPr lang="fr-FR" sz="1200"/>
              </a:p>
            </p:txBody>
          </p:sp>
          <p:sp>
            <p:nvSpPr>
              <p:cNvPr id="16" name="TextBox 32">
                <a:extLst>
                  <a:ext uri="{FF2B5EF4-FFF2-40B4-BE49-F238E27FC236}">
                    <a16:creationId xmlns:a16="http://schemas.microsoft.com/office/drawing/2014/main" id="{6A6B7090-4346-EED7-FAEF-973FD4F52F2A}"/>
                  </a:ext>
                </a:extLst>
              </p:cNvPr>
              <p:cNvSpPr txBox="1"/>
              <p:nvPr/>
            </p:nvSpPr>
            <p:spPr>
              <a:xfrm>
                <a:off x="0" y="-57150"/>
                <a:ext cx="789508" cy="836512"/>
              </a:xfrm>
              <a:prstGeom prst="rect">
                <a:avLst/>
              </a:prstGeom>
            </p:spPr>
            <p:txBody>
              <a:bodyPr lIns="33867" tIns="33867" rIns="33867" bIns="33867" rtlCol="0" anchor="ctr"/>
              <a:lstStyle/>
              <a:p>
                <a:pPr algn="ctr" defTabSz="609630">
                  <a:lnSpc>
                    <a:spcPts val="2333"/>
                  </a:lnSpc>
                </a:pPr>
                <a:endParaRPr sz="1200"/>
              </a:p>
            </p:txBody>
          </p:sp>
        </p:grpSp>
      </p:grpSp>
      <p:sp>
        <p:nvSpPr>
          <p:cNvPr id="17" name="Freeform 2">
            <a:extLst>
              <a:ext uri="{FF2B5EF4-FFF2-40B4-BE49-F238E27FC236}">
                <a16:creationId xmlns:a16="http://schemas.microsoft.com/office/drawing/2014/main" id="{B749B849-80C3-F71D-A833-A05D5462B7BC}"/>
              </a:ext>
            </a:extLst>
          </p:cNvPr>
          <p:cNvSpPr/>
          <p:nvPr/>
        </p:nvSpPr>
        <p:spPr>
          <a:xfrm>
            <a:off x="3268156" y="3385976"/>
            <a:ext cx="955285" cy="932431"/>
          </a:xfrm>
          <a:custGeom>
            <a:avLst/>
            <a:gdLst/>
            <a:ahLst/>
            <a:cxnLst/>
            <a:rect l="l" t="t" r="r" b="b"/>
            <a:pathLst>
              <a:path w="4114800" h="4114800">
                <a:moveTo>
                  <a:pt x="0" y="0"/>
                </a:moveTo>
                <a:lnTo>
                  <a:pt x="4114800" y="0"/>
                </a:lnTo>
                <a:lnTo>
                  <a:pt x="4114800" y="4114800"/>
                </a:lnTo>
                <a:lnTo>
                  <a:pt x="0" y="4114800"/>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fr-FR" sz="1200"/>
          </a:p>
        </p:txBody>
      </p:sp>
    </p:spTree>
    <p:extLst>
      <p:ext uri="{BB962C8B-B14F-4D97-AF65-F5344CB8AC3E}">
        <p14:creationId xmlns:p14="http://schemas.microsoft.com/office/powerpoint/2010/main" val="6894765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fade">
                                      <p:cBhvr>
                                        <p:cTn id="7"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34A1B9-93B4-7C30-5D39-4F52EC788FF2}"/>
            </a:ext>
          </a:extLst>
        </p:cNvPr>
        <p:cNvGrpSpPr/>
        <p:nvPr/>
      </p:nvGrpSpPr>
      <p:grpSpPr>
        <a:xfrm>
          <a:off x="0" y="0"/>
          <a:ext cx="0" cy="0"/>
          <a:chOff x="0" y="0"/>
          <a:chExt cx="0" cy="0"/>
        </a:xfrm>
      </p:grpSpPr>
      <p:grpSp>
        <p:nvGrpSpPr>
          <p:cNvPr id="12" name="Group 12">
            <a:extLst>
              <a:ext uri="{FF2B5EF4-FFF2-40B4-BE49-F238E27FC236}">
                <a16:creationId xmlns:a16="http://schemas.microsoft.com/office/drawing/2014/main" id="{5C838A6A-8B4F-8A78-F91C-9DBD0CB8AD52}"/>
              </a:ext>
            </a:extLst>
          </p:cNvPr>
          <p:cNvGrpSpPr/>
          <p:nvPr/>
        </p:nvGrpSpPr>
        <p:grpSpPr>
          <a:xfrm>
            <a:off x="10616883" y="-628436"/>
            <a:ext cx="2198143" cy="1889029"/>
            <a:chOff x="0" y="0"/>
            <a:chExt cx="812800" cy="698500"/>
          </a:xfrm>
        </p:grpSpPr>
        <p:sp>
          <p:nvSpPr>
            <p:cNvPr id="13" name="Freeform 13">
              <a:extLst>
                <a:ext uri="{FF2B5EF4-FFF2-40B4-BE49-F238E27FC236}">
                  <a16:creationId xmlns:a16="http://schemas.microsoft.com/office/drawing/2014/main" id="{4745420F-A562-ACF5-F6A2-5FB64C7F5321}"/>
                </a:ext>
              </a:extLst>
            </p:cNvPr>
            <p:cNvSpPr/>
            <p:nvPr/>
          </p:nvSpPr>
          <p:spPr>
            <a:xfrm>
              <a:off x="5700" y="0"/>
              <a:ext cx="801400" cy="698500"/>
            </a:xfrm>
            <a:custGeom>
              <a:avLst/>
              <a:gdLst/>
              <a:ahLst/>
              <a:cxnLst/>
              <a:rect l="l" t="t" r="r" b="b"/>
              <a:pathLst>
                <a:path w="801400" h="698500">
                  <a:moveTo>
                    <a:pt x="796473" y="367516"/>
                  </a:moveTo>
                  <a:lnTo>
                    <a:pt x="614527" y="680234"/>
                  </a:lnTo>
                  <a:cubicBezTo>
                    <a:pt x="607948" y="691543"/>
                    <a:pt x="595851" y="698500"/>
                    <a:pt x="582768" y="698500"/>
                  </a:cubicBezTo>
                  <a:lnTo>
                    <a:pt x="218632" y="698500"/>
                  </a:lnTo>
                  <a:cubicBezTo>
                    <a:pt x="205549" y="698500"/>
                    <a:pt x="193452" y="691543"/>
                    <a:pt x="186873" y="680234"/>
                  </a:cubicBezTo>
                  <a:lnTo>
                    <a:pt x="4927" y="367516"/>
                  </a:lnTo>
                  <a:cubicBezTo>
                    <a:pt x="-1642" y="356225"/>
                    <a:pt x="-1642" y="342275"/>
                    <a:pt x="4927" y="330984"/>
                  </a:cubicBezTo>
                  <a:lnTo>
                    <a:pt x="186873" y="18266"/>
                  </a:lnTo>
                  <a:cubicBezTo>
                    <a:pt x="193452" y="6957"/>
                    <a:pt x="205549" y="0"/>
                    <a:pt x="218632" y="0"/>
                  </a:cubicBezTo>
                  <a:lnTo>
                    <a:pt x="582768" y="0"/>
                  </a:lnTo>
                  <a:cubicBezTo>
                    <a:pt x="595851" y="0"/>
                    <a:pt x="607948" y="6957"/>
                    <a:pt x="614527" y="18266"/>
                  </a:cubicBezTo>
                  <a:lnTo>
                    <a:pt x="796473" y="330984"/>
                  </a:lnTo>
                  <a:cubicBezTo>
                    <a:pt x="803042" y="342275"/>
                    <a:pt x="803042" y="356225"/>
                    <a:pt x="796473" y="367516"/>
                  </a:cubicBezTo>
                  <a:close/>
                </a:path>
              </a:pathLst>
            </a:custGeom>
            <a:ln w="28575" cap="sq">
              <a:gradFill>
                <a:gsLst>
                  <a:gs pos="0">
                    <a:srgbClr val="FFFFFF">
                      <a:alpha val="100000"/>
                    </a:srgbClr>
                  </a:gs>
                  <a:gs pos="100000">
                    <a:srgbClr val="FFFFFF">
                      <a:alpha val="0"/>
                    </a:srgbClr>
                  </a:gs>
                </a:gsLst>
                <a:lin ang="5400000"/>
              </a:gradFill>
              <a:prstDash val="solid"/>
              <a:miter/>
            </a:ln>
          </p:spPr>
          <p:txBody>
            <a:bodyPr/>
            <a:lstStyle/>
            <a:p>
              <a:pPr defTabSz="609630"/>
              <a:endParaRPr lang="fr-FR" sz="1200">
                <a:solidFill>
                  <a:prstClr val="black"/>
                </a:solidFill>
                <a:latin typeface="Calibri"/>
              </a:endParaRPr>
            </a:p>
          </p:txBody>
        </p:sp>
        <p:sp>
          <p:nvSpPr>
            <p:cNvPr id="14" name="TextBox 14">
              <a:extLst>
                <a:ext uri="{FF2B5EF4-FFF2-40B4-BE49-F238E27FC236}">
                  <a16:creationId xmlns:a16="http://schemas.microsoft.com/office/drawing/2014/main" id="{F6A32AB3-C473-C212-7022-FEB84523C50B}"/>
                </a:ext>
              </a:extLst>
            </p:cNvPr>
            <p:cNvSpPr txBox="1"/>
            <p:nvPr/>
          </p:nvSpPr>
          <p:spPr>
            <a:xfrm>
              <a:off x="114300" y="-47625"/>
              <a:ext cx="584200" cy="746125"/>
            </a:xfrm>
            <a:prstGeom prst="rect">
              <a:avLst/>
            </a:prstGeom>
          </p:spPr>
          <p:txBody>
            <a:bodyPr lIns="33867" tIns="33867" rIns="33867" bIns="33867" rtlCol="0" anchor="ctr"/>
            <a:lstStyle/>
            <a:p>
              <a:pPr algn="ctr" defTabSz="609630">
                <a:lnSpc>
                  <a:spcPts val="1773"/>
                </a:lnSpc>
                <a:spcBef>
                  <a:spcPct val="0"/>
                </a:spcBef>
              </a:pPr>
              <a:endParaRPr sz="1200">
                <a:solidFill>
                  <a:prstClr val="black"/>
                </a:solidFill>
                <a:latin typeface="Calibri"/>
              </a:endParaRPr>
            </a:p>
          </p:txBody>
        </p:sp>
      </p:grpSp>
      <p:sp>
        <p:nvSpPr>
          <p:cNvPr id="15" name="Freeform 15">
            <a:extLst>
              <a:ext uri="{FF2B5EF4-FFF2-40B4-BE49-F238E27FC236}">
                <a16:creationId xmlns:a16="http://schemas.microsoft.com/office/drawing/2014/main" id="{9FBEEF87-AE37-03A4-F580-27A14815062C}"/>
              </a:ext>
            </a:extLst>
          </p:cNvPr>
          <p:cNvSpPr/>
          <p:nvPr/>
        </p:nvSpPr>
        <p:spPr>
          <a:xfrm>
            <a:off x="-286904" y="6631462"/>
            <a:ext cx="3111403" cy="513298"/>
          </a:xfrm>
          <a:custGeom>
            <a:avLst/>
            <a:gdLst/>
            <a:ahLst/>
            <a:cxnLst/>
            <a:rect l="l" t="t" r="r" b="b"/>
            <a:pathLst>
              <a:path w="4667105" h="769947">
                <a:moveTo>
                  <a:pt x="0" y="0"/>
                </a:moveTo>
                <a:lnTo>
                  <a:pt x="4667105" y="0"/>
                </a:lnTo>
                <a:lnTo>
                  <a:pt x="4667105" y="769947"/>
                </a:lnTo>
                <a:lnTo>
                  <a:pt x="0" y="769947"/>
                </a:lnTo>
                <a:lnTo>
                  <a:pt x="0" y="0"/>
                </a:lnTo>
                <a:close/>
              </a:path>
            </a:pathLst>
          </a:custGeom>
          <a:blipFill>
            <a:blip>
              <a:extLst>
                <a:ext uri="{96DAC541-7B7A-43D3-8B79-37D633B846F1}">
                  <asvg:svgBlip xmlns:asvg="http://schemas.microsoft.com/office/drawing/2016/SVG/main" r:embed="rId2"/>
                </a:ext>
              </a:extLst>
            </a:blip>
            <a:stretch>
              <a:fillRect t="-376334" b="-107851"/>
            </a:stretch>
          </a:blipFill>
        </p:spPr>
        <p:txBody>
          <a:bodyPr/>
          <a:lstStyle/>
          <a:p>
            <a:pPr defTabSz="609630"/>
            <a:endParaRPr lang="fr-FR" sz="1200">
              <a:solidFill>
                <a:prstClr val="black"/>
              </a:solidFill>
              <a:latin typeface="Calibri"/>
            </a:endParaRPr>
          </a:p>
        </p:txBody>
      </p:sp>
      <p:sp>
        <p:nvSpPr>
          <p:cNvPr id="22" name="Freeform 22">
            <a:extLst>
              <a:ext uri="{FF2B5EF4-FFF2-40B4-BE49-F238E27FC236}">
                <a16:creationId xmlns:a16="http://schemas.microsoft.com/office/drawing/2014/main" id="{68C82FC2-34C1-F527-2E21-00C6C7C1A765}"/>
              </a:ext>
            </a:extLst>
          </p:cNvPr>
          <p:cNvSpPr/>
          <p:nvPr/>
        </p:nvSpPr>
        <p:spPr>
          <a:xfrm>
            <a:off x="-2926992" y="-1340132"/>
            <a:ext cx="2572683" cy="2228587"/>
          </a:xfrm>
          <a:custGeom>
            <a:avLst/>
            <a:gdLst/>
            <a:ahLst/>
            <a:cxnLst/>
            <a:rect l="l" t="t" r="r" b="b"/>
            <a:pathLst>
              <a:path w="3859024" h="3342880">
                <a:moveTo>
                  <a:pt x="0" y="0"/>
                </a:moveTo>
                <a:lnTo>
                  <a:pt x="3859024" y="0"/>
                </a:lnTo>
                <a:lnTo>
                  <a:pt x="3859024" y="3342880"/>
                </a:lnTo>
                <a:lnTo>
                  <a:pt x="0" y="3342880"/>
                </a:lnTo>
                <a:lnTo>
                  <a:pt x="0" y="0"/>
                </a:lnTo>
                <a:close/>
              </a:path>
            </a:pathLst>
          </a:custGeom>
          <a:blipFill>
            <a:blip>
              <a:alphaModFix amt="5000"/>
              <a:extLst>
                <a:ext uri="{96DAC541-7B7A-43D3-8B79-37D633B846F1}">
                  <asvg:svgBlip xmlns:asvg="http://schemas.microsoft.com/office/drawing/2016/SVG/main" r:embed="rId3"/>
                </a:ext>
              </a:extLst>
            </a:blip>
            <a:stretch>
              <a:fillRect/>
            </a:stretch>
          </a:blipFill>
        </p:spPr>
        <p:txBody>
          <a:bodyPr/>
          <a:lstStyle/>
          <a:p>
            <a:pPr defTabSz="609630"/>
            <a:endParaRPr lang="fr-FR" sz="1200">
              <a:solidFill>
                <a:prstClr val="black"/>
              </a:solidFill>
              <a:latin typeface="Calibri"/>
            </a:endParaRPr>
          </a:p>
        </p:txBody>
      </p:sp>
      <p:sp>
        <p:nvSpPr>
          <p:cNvPr id="23" name="Freeform 23">
            <a:extLst>
              <a:ext uri="{FF2B5EF4-FFF2-40B4-BE49-F238E27FC236}">
                <a16:creationId xmlns:a16="http://schemas.microsoft.com/office/drawing/2014/main" id="{1CFAB075-C6E4-5C8B-B13D-D54448DE4DBA}"/>
              </a:ext>
            </a:extLst>
          </p:cNvPr>
          <p:cNvSpPr/>
          <p:nvPr/>
        </p:nvSpPr>
        <p:spPr>
          <a:xfrm>
            <a:off x="13452532" y="-178499"/>
            <a:ext cx="526936" cy="356999"/>
          </a:xfrm>
          <a:custGeom>
            <a:avLst/>
            <a:gdLst/>
            <a:ahLst/>
            <a:cxnLst/>
            <a:rect l="l" t="t" r="r" b="b"/>
            <a:pathLst>
              <a:path w="790404" h="535499">
                <a:moveTo>
                  <a:pt x="0" y="0"/>
                </a:moveTo>
                <a:lnTo>
                  <a:pt x="790404" y="0"/>
                </a:lnTo>
                <a:lnTo>
                  <a:pt x="790404" y="535498"/>
                </a:lnTo>
                <a:lnTo>
                  <a:pt x="0" y="535498"/>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pPr defTabSz="609630"/>
            <a:endParaRPr lang="fr-FR" sz="1200">
              <a:solidFill>
                <a:prstClr val="black"/>
              </a:solidFill>
              <a:latin typeface="Calibri"/>
            </a:endParaRPr>
          </a:p>
        </p:txBody>
      </p:sp>
      <p:sp>
        <p:nvSpPr>
          <p:cNvPr id="24" name="Freeform 24">
            <a:extLst>
              <a:ext uri="{FF2B5EF4-FFF2-40B4-BE49-F238E27FC236}">
                <a16:creationId xmlns:a16="http://schemas.microsoft.com/office/drawing/2014/main" id="{09989405-2F45-F30F-2702-9E3F290B58FE}"/>
              </a:ext>
            </a:extLst>
          </p:cNvPr>
          <p:cNvSpPr/>
          <p:nvPr/>
        </p:nvSpPr>
        <p:spPr>
          <a:xfrm rot="-10800000" flipV="1">
            <a:off x="12559645" y="6650511"/>
            <a:ext cx="1442850" cy="741264"/>
          </a:xfrm>
          <a:custGeom>
            <a:avLst/>
            <a:gdLst/>
            <a:ahLst/>
            <a:cxnLst/>
            <a:rect l="l" t="t" r="r" b="b"/>
            <a:pathLst>
              <a:path w="2164275" h="1111896">
                <a:moveTo>
                  <a:pt x="0" y="1111896"/>
                </a:moveTo>
                <a:lnTo>
                  <a:pt x="2164275" y="1111896"/>
                </a:lnTo>
                <a:lnTo>
                  <a:pt x="2164275" y="0"/>
                </a:lnTo>
                <a:lnTo>
                  <a:pt x="0" y="0"/>
                </a:lnTo>
                <a:lnTo>
                  <a:pt x="0" y="1111896"/>
                </a:lnTo>
                <a:close/>
              </a:path>
            </a:pathLst>
          </a:custGeom>
          <a:blipFill>
            <a:blip>
              <a:extLst>
                <a:ext uri="{96DAC541-7B7A-43D3-8B79-37D633B846F1}">
                  <asvg:svgBlip xmlns:asvg="http://schemas.microsoft.com/office/drawing/2016/SVG/main" r:embed="rId5"/>
                </a:ext>
              </a:extLst>
            </a:blip>
            <a:stretch>
              <a:fillRect/>
            </a:stretch>
          </a:blipFill>
        </p:spPr>
        <p:txBody>
          <a:bodyPr/>
          <a:lstStyle/>
          <a:p>
            <a:pPr defTabSz="609630"/>
            <a:endParaRPr lang="fr-FR" sz="1200">
              <a:solidFill>
                <a:prstClr val="black"/>
              </a:solidFill>
              <a:latin typeface="Calibri"/>
            </a:endParaRPr>
          </a:p>
        </p:txBody>
      </p:sp>
      <p:grpSp>
        <p:nvGrpSpPr>
          <p:cNvPr id="35" name="Groupe 34">
            <a:extLst>
              <a:ext uri="{FF2B5EF4-FFF2-40B4-BE49-F238E27FC236}">
                <a16:creationId xmlns:a16="http://schemas.microsoft.com/office/drawing/2014/main" id="{AD00EA61-AE0E-3B6C-618A-377BEDAA0D6F}"/>
              </a:ext>
            </a:extLst>
          </p:cNvPr>
          <p:cNvGrpSpPr/>
          <p:nvPr/>
        </p:nvGrpSpPr>
        <p:grpSpPr>
          <a:xfrm>
            <a:off x="9304854" y="1972370"/>
            <a:ext cx="2680329" cy="4055210"/>
            <a:chOff x="13957277" y="2958552"/>
            <a:chExt cx="4020493" cy="6082815"/>
          </a:xfrm>
        </p:grpSpPr>
        <p:sp>
          <p:nvSpPr>
            <p:cNvPr id="36" name="Forme libre : forme 35">
              <a:extLst>
                <a:ext uri="{FF2B5EF4-FFF2-40B4-BE49-F238E27FC236}">
                  <a16:creationId xmlns:a16="http://schemas.microsoft.com/office/drawing/2014/main" id="{C5F4E158-5DB5-8E28-9441-D7275012B0C0}"/>
                </a:ext>
              </a:extLst>
            </p:cNvPr>
            <p:cNvSpPr/>
            <p:nvPr/>
          </p:nvSpPr>
          <p:spPr>
            <a:xfrm rot="7190974">
              <a:off x="15542506" y="7252584"/>
              <a:ext cx="1152797" cy="64687"/>
            </a:xfrm>
            <a:custGeom>
              <a:avLst/>
              <a:gdLst/>
              <a:ahLst/>
              <a:cxnLst/>
              <a:rect l="0" t="0" r="0" b="0"/>
              <a:pathLst>
                <a:path>
                  <a:moveTo>
                    <a:pt x="0" y="32343"/>
                  </a:moveTo>
                  <a:lnTo>
                    <a:pt x="1152797" y="32343"/>
                  </a:lnTo>
                </a:path>
              </a:pathLst>
            </a:custGeom>
            <a:noFill/>
            <a:ln>
              <a:solidFill>
                <a:schemeClr val="tx1"/>
              </a:solidFill>
            </a:ln>
          </p:spPr>
          <p:style>
            <a:lnRef idx="1">
              <a:schemeClr val="accent1">
                <a:hueOff val="0"/>
                <a:satOff val="0"/>
                <a:lumOff val="0"/>
                <a:alphaOff val="0"/>
              </a:schemeClr>
            </a:lnRef>
            <a:fillRef idx="0">
              <a:scrgbClr r="0" g="0" b="0"/>
            </a:fillRef>
            <a:effectRef idx="0">
              <a:schemeClr val="accent2">
                <a:hueOff val="0"/>
                <a:satOff val="0"/>
                <a:lumOff val="0"/>
                <a:alphaOff val="0"/>
              </a:schemeClr>
            </a:effectRef>
            <a:fontRef idx="minor">
              <a:schemeClr val="tx1">
                <a:hueOff val="0"/>
                <a:satOff val="0"/>
                <a:lumOff val="0"/>
                <a:alphaOff val="0"/>
              </a:schemeClr>
            </a:fontRef>
          </p:style>
          <p:txBody>
            <a:bodyPr/>
            <a:lstStyle/>
            <a:p>
              <a:pPr defTabSz="609630"/>
              <a:endParaRPr lang="fr-MA" sz="1200">
                <a:solidFill>
                  <a:prstClr val="black">
                    <a:hueOff val="0"/>
                    <a:satOff val="0"/>
                    <a:lumOff val="0"/>
                    <a:alphaOff val="0"/>
                  </a:prstClr>
                </a:solidFill>
                <a:latin typeface="A Jannat LT" panose="01000000000000000000" pitchFamily="2" charset="-78"/>
                <a:cs typeface="A Jannat LT" panose="01000000000000000000" pitchFamily="2" charset="-78"/>
              </a:endParaRPr>
            </a:p>
          </p:txBody>
        </p:sp>
        <p:sp>
          <p:nvSpPr>
            <p:cNvPr id="37" name="Forme libre : forme 36">
              <a:extLst>
                <a:ext uri="{FF2B5EF4-FFF2-40B4-BE49-F238E27FC236}">
                  <a16:creationId xmlns:a16="http://schemas.microsoft.com/office/drawing/2014/main" id="{9E45F362-34A2-4E80-CEA9-AC125A82F409}"/>
                </a:ext>
              </a:extLst>
            </p:cNvPr>
            <p:cNvSpPr/>
            <p:nvPr/>
          </p:nvSpPr>
          <p:spPr>
            <a:xfrm rot="9523329">
              <a:off x="15227408" y="6431854"/>
              <a:ext cx="873620" cy="64687"/>
            </a:xfrm>
            <a:custGeom>
              <a:avLst/>
              <a:gdLst/>
              <a:ahLst/>
              <a:cxnLst/>
              <a:rect l="0" t="0" r="0" b="0"/>
              <a:pathLst>
                <a:path>
                  <a:moveTo>
                    <a:pt x="0" y="32343"/>
                  </a:moveTo>
                  <a:lnTo>
                    <a:pt x="873620" y="32343"/>
                  </a:lnTo>
                </a:path>
              </a:pathLst>
            </a:custGeom>
            <a:noFill/>
            <a:ln>
              <a:solidFill>
                <a:schemeClr val="tx1"/>
              </a:solidFill>
            </a:ln>
          </p:spPr>
          <p:style>
            <a:lnRef idx="1">
              <a:schemeClr val="accent1">
                <a:hueOff val="0"/>
                <a:satOff val="0"/>
                <a:lumOff val="0"/>
                <a:alphaOff val="0"/>
              </a:schemeClr>
            </a:lnRef>
            <a:fillRef idx="0">
              <a:scrgbClr r="0" g="0" b="0"/>
            </a:fillRef>
            <a:effectRef idx="0">
              <a:schemeClr val="accent2">
                <a:hueOff val="0"/>
                <a:satOff val="0"/>
                <a:lumOff val="0"/>
                <a:alphaOff val="0"/>
              </a:schemeClr>
            </a:effectRef>
            <a:fontRef idx="minor">
              <a:schemeClr val="tx1">
                <a:hueOff val="0"/>
                <a:satOff val="0"/>
                <a:lumOff val="0"/>
                <a:alphaOff val="0"/>
              </a:schemeClr>
            </a:fontRef>
          </p:style>
          <p:txBody>
            <a:bodyPr/>
            <a:lstStyle/>
            <a:p>
              <a:pPr defTabSz="609630"/>
              <a:endParaRPr lang="fr-MA" sz="1200">
                <a:solidFill>
                  <a:prstClr val="black">
                    <a:hueOff val="0"/>
                    <a:satOff val="0"/>
                    <a:lumOff val="0"/>
                    <a:alphaOff val="0"/>
                  </a:prstClr>
                </a:solidFill>
                <a:latin typeface="A Jannat LT" panose="01000000000000000000" pitchFamily="2" charset="-78"/>
                <a:cs typeface="A Jannat LT" panose="01000000000000000000" pitchFamily="2" charset="-78"/>
              </a:endParaRPr>
            </a:p>
          </p:txBody>
        </p:sp>
        <p:sp>
          <p:nvSpPr>
            <p:cNvPr id="38" name="Forme libre : forme 37">
              <a:extLst>
                <a:ext uri="{FF2B5EF4-FFF2-40B4-BE49-F238E27FC236}">
                  <a16:creationId xmlns:a16="http://schemas.microsoft.com/office/drawing/2014/main" id="{82D8BB7A-C7F3-EAFE-72CB-F08F2E2EFA33}"/>
                </a:ext>
              </a:extLst>
            </p:cNvPr>
            <p:cNvSpPr/>
            <p:nvPr/>
          </p:nvSpPr>
          <p:spPr>
            <a:xfrm rot="12076671">
              <a:off x="15227408" y="5503378"/>
              <a:ext cx="873620" cy="64687"/>
            </a:xfrm>
            <a:custGeom>
              <a:avLst/>
              <a:gdLst/>
              <a:ahLst/>
              <a:cxnLst/>
              <a:rect l="0" t="0" r="0" b="0"/>
              <a:pathLst>
                <a:path>
                  <a:moveTo>
                    <a:pt x="0" y="32343"/>
                  </a:moveTo>
                  <a:lnTo>
                    <a:pt x="873620" y="32343"/>
                  </a:lnTo>
                </a:path>
              </a:pathLst>
            </a:custGeom>
            <a:noFill/>
            <a:ln>
              <a:solidFill>
                <a:schemeClr val="tx1"/>
              </a:solidFill>
            </a:ln>
          </p:spPr>
          <p:style>
            <a:lnRef idx="1">
              <a:schemeClr val="accent1">
                <a:hueOff val="0"/>
                <a:satOff val="0"/>
                <a:lumOff val="0"/>
                <a:alphaOff val="0"/>
              </a:schemeClr>
            </a:lnRef>
            <a:fillRef idx="0">
              <a:scrgbClr r="0" g="0" b="0"/>
            </a:fillRef>
            <a:effectRef idx="0">
              <a:schemeClr val="accent2">
                <a:hueOff val="0"/>
                <a:satOff val="0"/>
                <a:lumOff val="0"/>
                <a:alphaOff val="0"/>
              </a:schemeClr>
            </a:effectRef>
            <a:fontRef idx="minor">
              <a:schemeClr val="tx1">
                <a:hueOff val="0"/>
                <a:satOff val="0"/>
                <a:lumOff val="0"/>
                <a:alphaOff val="0"/>
              </a:schemeClr>
            </a:fontRef>
          </p:style>
          <p:txBody>
            <a:bodyPr/>
            <a:lstStyle/>
            <a:p>
              <a:pPr defTabSz="609630"/>
              <a:endParaRPr lang="fr-MA" sz="1200">
                <a:solidFill>
                  <a:prstClr val="black">
                    <a:hueOff val="0"/>
                    <a:satOff val="0"/>
                    <a:lumOff val="0"/>
                    <a:alphaOff val="0"/>
                  </a:prstClr>
                </a:solidFill>
                <a:latin typeface="A Jannat LT" panose="01000000000000000000" pitchFamily="2" charset="-78"/>
                <a:cs typeface="A Jannat LT" panose="01000000000000000000" pitchFamily="2" charset="-78"/>
              </a:endParaRPr>
            </a:p>
          </p:txBody>
        </p:sp>
        <p:sp>
          <p:nvSpPr>
            <p:cNvPr id="39" name="Forme libre : forme 38">
              <a:extLst>
                <a:ext uri="{FF2B5EF4-FFF2-40B4-BE49-F238E27FC236}">
                  <a16:creationId xmlns:a16="http://schemas.microsoft.com/office/drawing/2014/main" id="{6DF7695C-4CF5-BA4A-D2B5-C13607315347}"/>
                </a:ext>
              </a:extLst>
            </p:cNvPr>
            <p:cNvSpPr/>
            <p:nvPr/>
          </p:nvSpPr>
          <p:spPr>
            <a:xfrm rot="14409026">
              <a:off x="15542506" y="4682648"/>
              <a:ext cx="1152797" cy="64687"/>
            </a:xfrm>
            <a:custGeom>
              <a:avLst/>
              <a:gdLst/>
              <a:ahLst/>
              <a:cxnLst/>
              <a:rect l="0" t="0" r="0" b="0"/>
              <a:pathLst>
                <a:path>
                  <a:moveTo>
                    <a:pt x="0" y="32343"/>
                  </a:moveTo>
                  <a:lnTo>
                    <a:pt x="1152797" y="32343"/>
                  </a:lnTo>
                </a:path>
              </a:pathLst>
            </a:custGeom>
            <a:noFill/>
            <a:ln>
              <a:solidFill>
                <a:schemeClr val="tx1"/>
              </a:solidFill>
            </a:ln>
          </p:spPr>
          <p:style>
            <a:lnRef idx="1">
              <a:schemeClr val="accent1">
                <a:hueOff val="0"/>
                <a:satOff val="0"/>
                <a:lumOff val="0"/>
                <a:alphaOff val="0"/>
              </a:schemeClr>
            </a:lnRef>
            <a:fillRef idx="0">
              <a:scrgbClr r="0" g="0" b="0"/>
            </a:fillRef>
            <a:effectRef idx="0">
              <a:schemeClr val="accent2">
                <a:hueOff val="0"/>
                <a:satOff val="0"/>
                <a:lumOff val="0"/>
                <a:alphaOff val="0"/>
              </a:schemeClr>
            </a:effectRef>
            <a:fontRef idx="minor">
              <a:schemeClr val="tx1">
                <a:hueOff val="0"/>
                <a:satOff val="0"/>
                <a:lumOff val="0"/>
                <a:alphaOff val="0"/>
              </a:schemeClr>
            </a:fontRef>
          </p:style>
          <p:txBody>
            <a:bodyPr/>
            <a:lstStyle/>
            <a:p>
              <a:pPr defTabSz="609630"/>
              <a:endParaRPr lang="fr-MA" sz="1200">
                <a:solidFill>
                  <a:prstClr val="black">
                    <a:hueOff val="0"/>
                    <a:satOff val="0"/>
                    <a:lumOff val="0"/>
                    <a:alphaOff val="0"/>
                  </a:prstClr>
                </a:solidFill>
                <a:latin typeface="A Jannat LT" panose="01000000000000000000" pitchFamily="2" charset="-78"/>
                <a:cs typeface="A Jannat LT" panose="01000000000000000000" pitchFamily="2" charset="-78"/>
              </a:endParaRPr>
            </a:p>
          </p:txBody>
        </p:sp>
        <p:sp>
          <p:nvSpPr>
            <p:cNvPr id="40" name="Ellipse 39">
              <a:extLst>
                <a:ext uri="{FF2B5EF4-FFF2-40B4-BE49-F238E27FC236}">
                  <a16:creationId xmlns:a16="http://schemas.microsoft.com/office/drawing/2014/main" id="{E6020293-5FAB-86CD-31FD-118C07D73E10}"/>
                </a:ext>
              </a:extLst>
            </p:cNvPr>
            <p:cNvSpPr/>
            <p:nvPr/>
          </p:nvSpPr>
          <p:spPr>
            <a:xfrm>
              <a:off x="15734808" y="4878479"/>
              <a:ext cx="2242962" cy="2242962"/>
            </a:xfrm>
            <a:prstGeom prst="ellipse">
              <a:avLst/>
            </a:prstGeom>
            <a:solidFill>
              <a:schemeClr val="accent4">
                <a:lumMod val="20000"/>
                <a:lumOff val="80000"/>
              </a:schemeClr>
            </a:solidFill>
            <a:ln>
              <a:solidFill>
                <a:schemeClr val="tx1"/>
              </a:solidFill>
            </a:ln>
          </p:spPr>
          <p:style>
            <a:lnRef idx="0">
              <a:schemeClr val="lt1">
                <a:hueOff val="0"/>
                <a:satOff val="0"/>
                <a:lumOff val="0"/>
                <a:alphaOff val="0"/>
              </a:schemeClr>
            </a:lnRef>
            <a:fillRef idx="3">
              <a:scrgbClr r="0" g="0" b="0"/>
            </a:fillRef>
            <a:effectRef idx="2">
              <a:schemeClr val="accent2">
                <a:hueOff val="0"/>
                <a:satOff val="0"/>
                <a:lumOff val="0"/>
                <a:alphaOff val="0"/>
              </a:schemeClr>
            </a:effectRef>
            <a:fontRef idx="minor">
              <a:schemeClr val="lt1"/>
            </a:fontRef>
          </p:style>
          <p:txBody>
            <a:bodyPr anchor="ctr"/>
            <a:lstStyle/>
            <a:p>
              <a:pPr algn="ctr" defTabSz="609630" rtl="1"/>
              <a:r>
                <a:rPr lang="ar-MA" sz="1600" b="1" dirty="0">
                  <a:solidFill>
                    <a:prstClr val="black"/>
                  </a:solidFill>
                  <a:latin typeface="A Jannat LT" panose="01000000000000000000" pitchFamily="2" charset="-78"/>
                  <a:cs typeface="A Jannat LT" panose="01000000000000000000" pitchFamily="2" charset="-78"/>
                </a:rPr>
                <a:t>المستويات</a:t>
              </a:r>
              <a:endParaRPr lang="fr-MA" sz="1600" b="1" dirty="0">
                <a:solidFill>
                  <a:prstClr val="black"/>
                </a:solidFill>
                <a:latin typeface="A Jannat LT" panose="01000000000000000000" pitchFamily="2" charset="-78"/>
                <a:cs typeface="A Jannat LT" panose="01000000000000000000" pitchFamily="2" charset="-78"/>
              </a:endParaRPr>
            </a:p>
          </p:txBody>
        </p:sp>
        <p:sp>
          <p:nvSpPr>
            <p:cNvPr id="41" name="Forme libre : forme 40">
              <a:extLst>
                <a:ext uri="{FF2B5EF4-FFF2-40B4-BE49-F238E27FC236}">
                  <a16:creationId xmlns:a16="http://schemas.microsoft.com/office/drawing/2014/main" id="{1678F9D4-E7FA-D24F-D145-97E1A49516AA}"/>
                </a:ext>
              </a:extLst>
            </p:cNvPr>
            <p:cNvSpPr/>
            <p:nvPr/>
          </p:nvSpPr>
          <p:spPr>
            <a:xfrm>
              <a:off x="14824215" y="2958552"/>
              <a:ext cx="1345777" cy="1345777"/>
            </a:xfrm>
            <a:custGeom>
              <a:avLst/>
              <a:gdLst>
                <a:gd name="csX0" fmla="*/ 0 w 1345777"/>
                <a:gd name="csY0" fmla="*/ 672889 h 1345777"/>
                <a:gd name="csX1" fmla="*/ 672889 w 1345777"/>
                <a:gd name="csY1" fmla="*/ 0 h 1345777"/>
                <a:gd name="csX2" fmla="*/ 1345778 w 1345777"/>
                <a:gd name="csY2" fmla="*/ 672889 h 1345777"/>
                <a:gd name="csX3" fmla="*/ 672889 w 1345777"/>
                <a:gd name="csY3" fmla="*/ 1345778 h 1345777"/>
                <a:gd name="csX4" fmla="*/ 0 w 1345777"/>
                <a:gd name="csY4" fmla="*/ 672889 h 1345777"/>
              </a:gdLst>
              <a:ahLst/>
              <a:cxnLst>
                <a:cxn ang="0">
                  <a:pos x="csX0" y="csY0"/>
                </a:cxn>
                <a:cxn ang="0">
                  <a:pos x="csX1" y="csY1"/>
                </a:cxn>
                <a:cxn ang="0">
                  <a:pos x="csX2" y="csY2"/>
                </a:cxn>
                <a:cxn ang="0">
                  <a:pos x="csX3" y="csY3"/>
                </a:cxn>
                <a:cxn ang="0">
                  <a:pos x="csX4" y="csY4"/>
                </a:cxn>
              </a:cxnLst>
              <a:rect l="l" t="t" r="r" b="b"/>
              <a:pathLst>
                <a:path w="1345777" h="1345777">
                  <a:moveTo>
                    <a:pt x="0" y="672889"/>
                  </a:moveTo>
                  <a:cubicBezTo>
                    <a:pt x="0" y="301263"/>
                    <a:pt x="301263" y="0"/>
                    <a:pt x="672889" y="0"/>
                  </a:cubicBezTo>
                  <a:cubicBezTo>
                    <a:pt x="1044515" y="0"/>
                    <a:pt x="1345778" y="301263"/>
                    <a:pt x="1345778" y="672889"/>
                  </a:cubicBezTo>
                  <a:cubicBezTo>
                    <a:pt x="1345778" y="1044515"/>
                    <a:pt x="1044515" y="1345778"/>
                    <a:pt x="672889" y="1345778"/>
                  </a:cubicBezTo>
                  <a:cubicBezTo>
                    <a:pt x="301263" y="1345778"/>
                    <a:pt x="0" y="1044515"/>
                    <a:pt x="0" y="672889"/>
                  </a:cubicBezTo>
                  <a:close/>
                </a:path>
              </a:pathLst>
            </a:custGeom>
            <a:solidFill>
              <a:schemeClr val="bg1"/>
            </a:solidFill>
            <a:ln>
              <a:solidFill>
                <a:schemeClr val="tx1"/>
              </a:solidFill>
            </a:ln>
          </p:spPr>
          <p:style>
            <a:lnRef idx="0">
              <a:schemeClr val="lt1">
                <a:hueOff val="0"/>
                <a:satOff val="0"/>
                <a:lumOff val="0"/>
                <a:alphaOff val="0"/>
              </a:schemeClr>
            </a:lnRef>
            <a:fillRef idx="3">
              <a:scrgbClr r="0" g="0" b="0"/>
            </a:fillRef>
            <a:effectRef idx="2">
              <a:schemeClr val="accent3">
                <a:hueOff val="0"/>
                <a:satOff val="0"/>
                <a:lumOff val="0"/>
                <a:alphaOff val="0"/>
              </a:schemeClr>
            </a:effectRef>
            <a:fontRef idx="minor">
              <a:schemeClr val="lt1"/>
            </a:fontRef>
          </p:style>
          <p:txBody>
            <a:bodyPr spcFirstLastPara="0" vert="horz" wrap="square" lIns="152556" tIns="152556" rIns="152556" bIns="152556" numCol="1" spcCol="1270" anchor="ctr" anchorCtr="0">
              <a:noAutofit/>
            </a:bodyPr>
            <a:lstStyle/>
            <a:p>
              <a:pPr algn="ctr" defTabSz="1481703" rtl="1">
                <a:lnSpc>
                  <a:spcPct val="90000"/>
                </a:lnSpc>
                <a:spcBef>
                  <a:spcPct val="0"/>
                </a:spcBef>
                <a:spcAft>
                  <a:spcPct val="35000"/>
                </a:spcAft>
              </a:pPr>
              <a:r>
                <a:rPr lang="ar-MA" sz="3334">
                  <a:solidFill>
                    <a:prstClr val="black"/>
                  </a:solidFill>
                  <a:latin typeface="A Jannat LT" panose="01000000000000000000" pitchFamily="2" charset="-78"/>
                  <a:cs typeface="A Jannat LT" panose="01000000000000000000" pitchFamily="2" charset="-78"/>
                </a:rPr>
                <a:t>2</a:t>
              </a:r>
              <a:endParaRPr lang="fr-MA" sz="3334" dirty="0">
                <a:solidFill>
                  <a:prstClr val="black"/>
                </a:solidFill>
                <a:latin typeface="A Jannat LT" panose="01000000000000000000" pitchFamily="2" charset="-78"/>
                <a:cs typeface="A Jannat LT" panose="01000000000000000000" pitchFamily="2" charset="-78"/>
              </a:endParaRPr>
            </a:p>
          </p:txBody>
        </p:sp>
        <p:sp>
          <p:nvSpPr>
            <p:cNvPr id="42" name="Forme libre : forme 41">
              <a:extLst>
                <a:ext uri="{FF2B5EF4-FFF2-40B4-BE49-F238E27FC236}">
                  <a16:creationId xmlns:a16="http://schemas.microsoft.com/office/drawing/2014/main" id="{A7607E4E-B38D-52A6-F138-C9E6F7193B1E}"/>
                </a:ext>
              </a:extLst>
            </p:cNvPr>
            <p:cNvSpPr/>
            <p:nvPr/>
          </p:nvSpPr>
          <p:spPr>
            <a:xfrm>
              <a:off x="13957277" y="4460133"/>
              <a:ext cx="1345777" cy="1345777"/>
            </a:xfrm>
            <a:custGeom>
              <a:avLst/>
              <a:gdLst>
                <a:gd name="csX0" fmla="*/ 0 w 1345777"/>
                <a:gd name="csY0" fmla="*/ 672889 h 1345777"/>
                <a:gd name="csX1" fmla="*/ 672889 w 1345777"/>
                <a:gd name="csY1" fmla="*/ 0 h 1345777"/>
                <a:gd name="csX2" fmla="*/ 1345778 w 1345777"/>
                <a:gd name="csY2" fmla="*/ 672889 h 1345777"/>
                <a:gd name="csX3" fmla="*/ 672889 w 1345777"/>
                <a:gd name="csY3" fmla="*/ 1345778 h 1345777"/>
                <a:gd name="csX4" fmla="*/ 0 w 1345777"/>
                <a:gd name="csY4" fmla="*/ 672889 h 1345777"/>
              </a:gdLst>
              <a:ahLst/>
              <a:cxnLst>
                <a:cxn ang="0">
                  <a:pos x="csX0" y="csY0"/>
                </a:cxn>
                <a:cxn ang="0">
                  <a:pos x="csX1" y="csY1"/>
                </a:cxn>
                <a:cxn ang="0">
                  <a:pos x="csX2" y="csY2"/>
                </a:cxn>
                <a:cxn ang="0">
                  <a:pos x="csX3" y="csY3"/>
                </a:cxn>
                <a:cxn ang="0">
                  <a:pos x="csX4" y="csY4"/>
                </a:cxn>
              </a:cxnLst>
              <a:rect l="l" t="t" r="r" b="b"/>
              <a:pathLst>
                <a:path w="1345777" h="1345777">
                  <a:moveTo>
                    <a:pt x="0" y="672889"/>
                  </a:moveTo>
                  <a:cubicBezTo>
                    <a:pt x="0" y="301263"/>
                    <a:pt x="301263" y="0"/>
                    <a:pt x="672889" y="0"/>
                  </a:cubicBezTo>
                  <a:cubicBezTo>
                    <a:pt x="1044515" y="0"/>
                    <a:pt x="1345778" y="301263"/>
                    <a:pt x="1345778" y="672889"/>
                  </a:cubicBezTo>
                  <a:cubicBezTo>
                    <a:pt x="1345778" y="1044515"/>
                    <a:pt x="1044515" y="1345778"/>
                    <a:pt x="672889" y="1345778"/>
                  </a:cubicBezTo>
                  <a:cubicBezTo>
                    <a:pt x="301263" y="1345778"/>
                    <a:pt x="0" y="1044515"/>
                    <a:pt x="0" y="672889"/>
                  </a:cubicBezTo>
                  <a:close/>
                </a:path>
              </a:pathLst>
            </a:custGeom>
            <a:solidFill>
              <a:schemeClr val="bg1"/>
            </a:solidFill>
            <a:ln>
              <a:solidFill>
                <a:schemeClr val="tx1"/>
              </a:solidFill>
            </a:ln>
          </p:spPr>
          <p:style>
            <a:lnRef idx="0">
              <a:schemeClr val="lt1">
                <a:hueOff val="0"/>
                <a:satOff val="0"/>
                <a:lumOff val="0"/>
                <a:alphaOff val="0"/>
              </a:schemeClr>
            </a:lnRef>
            <a:fillRef idx="3">
              <a:scrgbClr r="0" g="0" b="0"/>
            </a:fillRef>
            <a:effectRef idx="2">
              <a:schemeClr val="accent4">
                <a:hueOff val="0"/>
                <a:satOff val="0"/>
                <a:lumOff val="0"/>
                <a:alphaOff val="0"/>
              </a:schemeClr>
            </a:effectRef>
            <a:fontRef idx="minor">
              <a:schemeClr val="lt1"/>
            </a:fontRef>
          </p:style>
          <p:txBody>
            <a:bodyPr spcFirstLastPara="0" vert="horz" wrap="square" lIns="152556" tIns="152556" rIns="152556" bIns="152556" numCol="1" spcCol="1270" anchor="ctr" anchorCtr="0">
              <a:noAutofit/>
            </a:bodyPr>
            <a:lstStyle/>
            <a:p>
              <a:pPr algn="ctr" defTabSz="1481703" rtl="1">
                <a:lnSpc>
                  <a:spcPct val="90000"/>
                </a:lnSpc>
                <a:spcBef>
                  <a:spcPct val="0"/>
                </a:spcBef>
                <a:spcAft>
                  <a:spcPct val="35000"/>
                </a:spcAft>
              </a:pPr>
              <a:r>
                <a:rPr lang="ar-MA" sz="3334">
                  <a:solidFill>
                    <a:prstClr val="black"/>
                  </a:solidFill>
                  <a:latin typeface="A Jannat LT" panose="01000000000000000000" pitchFamily="2" charset="-78"/>
                  <a:cs typeface="A Jannat LT" panose="01000000000000000000" pitchFamily="2" charset="-78"/>
                </a:rPr>
                <a:t>3</a:t>
              </a:r>
              <a:endParaRPr lang="fr-MA" sz="3334" dirty="0">
                <a:solidFill>
                  <a:prstClr val="black"/>
                </a:solidFill>
                <a:latin typeface="A Jannat LT" panose="01000000000000000000" pitchFamily="2" charset="-78"/>
                <a:cs typeface="A Jannat LT" panose="01000000000000000000" pitchFamily="2" charset="-78"/>
              </a:endParaRPr>
            </a:p>
          </p:txBody>
        </p:sp>
        <p:sp>
          <p:nvSpPr>
            <p:cNvPr id="43" name="Forme libre : forme 42">
              <a:extLst>
                <a:ext uri="{FF2B5EF4-FFF2-40B4-BE49-F238E27FC236}">
                  <a16:creationId xmlns:a16="http://schemas.microsoft.com/office/drawing/2014/main" id="{46483EE2-9414-4824-7B60-BC10CD9CC000}"/>
                </a:ext>
              </a:extLst>
            </p:cNvPr>
            <p:cNvSpPr/>
            <p:nvPr/>
          </p:nvSpPr>
          <p:spPr>
            <a:xfrm>
              <a:off x="13957277" y="6194009"/>
              <a:ext cx="1345777" cy="1345777"/>
            </a:xfrm>
            <a:custGeom>
              <a:avLst/>
              <a:gdLst>
                <a:gd name="csX0" fmla="*/ 0 w 1345777"/>
                <a:gd name="csY0" fmla="*/ 672889 h 1345777"/>
                <a:gd name="csX1" fmla="*/ 672889 w 1345777"/>
                <a:gd name="csY1" fmla="*/ 0 h 1345777"/>
                <a:gd name="csX2" fmla="*/ 1345778 w 1345777"/>
                <a:gd name="csY2" fmla="*/ 672889 h 1345777"/>
                <a:gd name="csX3" fmla="*/ 672889 w 1345777"/>
                <a:gd name="csY3" fmla="*/ 1345778 h 1345777"/>
                <a:gd name="csX4" fmla="*/ 0 w 1345777"/>
                <a:gd name="csY4" fmla="*/ 672889 h 1345777"/>
              </a:gdLst>
              <a:ahLst/>
              <a:cxnLst>
                <a:cxn ang="0">
                  <a:pos x="csX0" y="csY0"/>
                </a:cxn>
                <a:cxn ang="0">
                  <a:pos x="csX1" y="csY1"/>
                </a:cxn>
                <a:cxn ang="0">
                  <a:pos x="csX2" y="csY2"/>
                </a:cxn>
                <a:cxn ang="0">
                  <a:pos x="csX3" y="csY3"/>
                </a:cxn>
                <a:cxn ang="0">
                  <a:pos x="csX4" y="csY4"/>
                </a:cxn>
              </a:cxnLst>
              <a:rect l="l" t="t" r="r" b="b"/>
              <a:pathLst>
                <a:path w="1345777" h="1345777">
                  <a:moveTo>
                    <a:pt x="0" y="672889"/>
                  </a:moveTo>
                  <a:cubicBezTo>
                    <a:pt x="0" y="301263"/>
                    <a:pt x="301263" y="0"/>
                    <a:pt x="672889" y="0"/>
                  </a:cubicBezTo>
                  <a:cubicBezTo>
                    <a:pt x="1044515" y="0"/>
                    <a:pt x="1345778" y="301263"/>
                    <a:pt x="1345778" y="672889"/>
                  </a:cubicBezTo>
                  <a:cubicBezTo>
                    <a:pt x="1345778" y="1044515"/>
                    <a:pt x="1044515" y="1345778"/>
                    <a:pt x="672889" y="1345778"/>
                  </a:cubicBezTo>
                  <a:cubicBezTo>
                    <a:pt x="301263" y="1345778"/>
                    <a:pt x="0" y="1044515"/>
                    <a:pt x="0" y="672889"/>
                  </a:cubicBezTo>
                  <a:close/>
                </a:path>
              </a:pathLst>
            </a:custGeom>
            <a:solidFill>
              <a:schemeClr val="bg1"/>
            </a:solidFill>
            <a:ln>
              <a:solidFill>
                <a:schemeClr val="tx1"/>
              </a:solidFill>
            </a:ln>
          </p:spPr>
          <p:style>
            <a:lnRef idx="0">
              <a:schemeClr val="lt1">
                <a:hueOff val="0"/>
                <a:satOff val="0"/>
                <a:lumOff val="0"/>
                <a:alphaOff val="0"/>
              </a:schemeClr>
            </a:lnRef>
            <a:fillRef idx="3">
              <a:scrgbClr r="0" g="0" b="0"/>
            </a:fillRef>
            <a:effectRef idx="2">
              <a:schemeClr val="accent5">
                <a:hueOff val="0"/>
                <a:satOff val="0"/>
                <a:lumOff val="0"/>
                <a:alphaOff val="0"/>
              </a:schemeClr>
            </a:effectRef>
            <a:fontRef idx="minor">
              <a:schemeClr val="lt1"/>
            </a:fontRef>
          </p:style>
          <p:txBody>
            <a:bodyPr spcFirstLastPara="0" vert="horz" wrap="square" lIns="152556" tIns="152556" rIns="152556" bIns="152556" numCol="1" spcCol="1270" anchor="ctr" anchorCtr="0">
              <a:noAutofit/>
            </a:bodyPr>
            <a:lstStyle/>
            <a:p>
              <a:pPr algn="ctr" defTabSz="1481703" rtl="1">
                <a:lnSpc>
                  <a:spcPct val="90000"/>
                </a:lnSpc>
                <a:spcBef>
                  <a:spcPct val="0"/>
                </a:spcBef>
                <a:spcAft>
                  <a:spcPct val="35000"/>
                </a:spcAft>
              </a:pPr>
              <a:r>
                <a:rPr lang="ar-MA" sz="3334">
                  <a:solidFill>
                    <a:prstClr val="black"/>
                  </a:solidFill>
                  <a:latin typeface="A Jannat LT" panose="01000000000000000000" pitchFamily="2" charset="-78"/>
                  <a:cs typeface="A Jannat LT" panose="01000000000000000000" pitchFamily="2" charset="-78"/>
                </a:rPr>
                <a:t>4</a:t>
              </a:r>
              <a:endParaRPr lang="fr-MA" sz="3334" dirty="0">
                <a:solidFill>
                  <a:prstClr val="black"/>
                </a:solidFill>
                <a:latin typeface="A Jannat LT" panose="01000000000000000000" pitchFamily="2" charset="-78"/>
                <a:cs typeface="A Jannat LT" panose="01000000000000000000" pitchFamily="2" charset="-78"/>
              </a:endParaRPr>
            </a:p>
          </p:txBody>
        </p:sp>
        <p:sp>
          <p:nvSpPr>
            <p:cNvPr id="44" name="Forme libre : forme 43">
              <a:extLst>
                <a:ext uri="{FF2B5EF4-FFF2-40B4-BE49-F238E27FC236}">
                  <a16:creationId xmlns:a16="http://schemas.microsoft.com/office/drawing/2014/main" id="{7A9E1E12-65F2-8406-A6DD-AFF22F0DE34C}"/>
                </a:ext>
              </a:extLst>
            </p:cNvPr>
            <p:cNvSpPr/>
            <p:nvPr/>
          </p:nvSpPr>
          <p:spPr>
            <a:xfrm>
              <a:off x="14824215" y="7695590"/>
              <a:ext cx="1345777" cy="1345777"/>
            </a:xfrm>
            <a:custGeom>
              <a:avLst/>
              <a:gdLst>
                <a:gd name="csX0" fmla="*/ 0 w 1345777"/>
                <a:gd name="csY0" fmla="*/ 672889 h 1345777"/>
                <a:gd name="csX1" fmla="*/ 672889 w 1345777"/>
                <a:gd name="csY1" fmla="*/ 0 h 1345777"/>
                <a:gd name="csX2" fmla="*/ 1345778 w 1345777"/>
                <a:gd name="csY2" fmla="*/ 672889 h 1345777"/>
                <a:gd name="csX3" fmla="*/ 672889 w 1345777"/>
                <a:gd name="csY3" fmla="*/ 1345778 h 1345777"/>
                <a:gd name="csX4" fmla="*/ 0 w 1345777"/>
                <a:gd name="csY4" fmla="*/ 672889 h 1345777"/>
              </a:gdLst>
              <a:ahLst/>
              <a:cxnLst>
                <a:cxn ang="0">
                  <a:pos x="csX0" y="csY0"/>
                </a:cxn>
                <a:cxn ang="0">
                  <a:pos x="csX1" y="csY1"/>
                </a:cxn>
                <a:cxn ang="0">
                  <a:pos x="csX2" y="csY2"/>
                </a:cxn>
                <a:cxn ang="0">
                  <a:pos x="csX3" y="csY3"/>
                </a:cxn>
                <a:cxn ang="0">
                  <a:pos x="csX4" y="csY4"/>
                </a:cxn>
              </a:cxnLst>
              <a:rect l="l" t="t" r="r" b="b"/>
              <a:pathLst>
                <a:path w="1345777" h="1345777">
                  <a:moveTo>
                    <a:pt x="0" y="672889"/>
                  </a:moveTo>
                  <a:cubicBezTo>
                    <a:pt x="0" y="301263"/>
                    <a:pt x="301263" y="0"/>
                    <a:pt x="672889" y="0"/>
                  </a:cubicBezTo>
                  <a:cubicBezTo>
                    <a:pt x="1044515" y="0"/>
                    <a:pt x="1345778" y="301263"/>
                    <a:pt x="1345778" y="672889"/>
                  </a:cubicBezTo>
                  <a:cubicBezTo>
                    <a:pt x="1345778" y="1044515"/>
                    <a:pt x="1044515" y="1345778"/>
                    <a:pt x="672889" y="1345778"/>
                  </a:cubicBezTo>
                  <a:cubicBezTo>
                    <a:pt x="301263" y="1345778"/>
                    <a:pt x="0" y="1044515"/>
                    <a:pt x="0" y="672889"/>
                  </a:cubicBezTo>
                  <a:close/>
                </a:path>
              </a:pathLst>
            </a:custGeom>
            <a:solidFill>
              <a:schemeClr val="bg1"/>
            </a:solidFill>
            <a:ln>
              <a:solidFill>
                <a:schemeClr val="tx1"/>
              </a:solidFill>
            </a:ln>
          </p:spPr>
          <p:style>
            <a:lnRef idx="0">
              <a:schemeClr val="lt1">
                <a:hueOff val="0"/>
                <a:satOff val="0"/>
                <a:lumOff val="0"/>
                <a:alphaOff val="0"/>
              </a:schemeClr>
            </a:lnRef>
            <a:fillRef idx="3">
              <a:scrgbClr r="0" g="0" b="0"/>
            </a:fillRef>
            <a:effectRef idx="2">
              <a:schemeClr val="accent6">
                <a:hueOff val="0"/>
                <a:satOff val="0"/>
                <a:lumOff val="0"/>
                <a:alphaOff val="0"/>
              </a:schemeClr>
            </a:effectRef>
            <a:fontRef idx="minor">
              <a:schemeClr val="lt1"/>
            </a:fontRef>
          </p:style>
          <p:txBody>
            <a:bodyPr spcFirstLastPara="0" vert="horz" wrap="square" lIns="152556" tIns="152556" rIns="152556" bIns="152556" numCol="1" spcCol="1270" anchor="ctr" anchorCtr="0">
              <a:noAutofit/>
            </a:bodyPr>
            <a:lstStyle/>
            <a:p>
              <a:pPr algn="ctr" defTabSz="1481703">
                <a:lnSpc>
                  <a:spcPct val="90000"/>
                </a:lnSpc>
                <a:spcBef>
                  <a:spcPct val="0"/>
                </a:spcBef>
                <a:spcAft>
                  <a:spcPct val="35000"/>
                </a:spcAft>
              </a:pPr>
              <a:r>
                <a:rPr lang="ar-MA" sz="2933" dirty="0">
                  <a:solidFill>
                    <a:prstClr val="black"/>
                  </a:solidFill>
                  <a:latin typeface="A Jannat LT" panose="01000000000000000000" pitchFamily="2" charset="-78"/>
                  <a:cs typeface="A Jannat LT" panose="01000000000000000000" pitchFamily="2" charset="-78"/>
                </a:rPr>
                <a:t>5/6</a:t>
              </a:r>
              <a:endParaRPr lang="fr-MA" sz="2933" dirty="0">
                <a:solidFill>
                  <a:prstClr val="black"/>
                </a:solidFill>
                <a:latin typeface="A Jannat LT" panose="01000000000000000000" pitchFamily="2" charset="-78"/>
                <a:cs typeface="A Jannat LT" panose="01000000000000000000" pitchFamily="2" charset="-78"/>
              </a:endParaRPr>
            </a:p>
          </p:txBody>
        </p:sp>
      </p:grpSp>
      <p:graphicFrame>
        <p:nvGraphicFramePr>
          <p:cNvPr id="31" name="Diagramme 30">
            <a:extLst>
              <a:ext uri="{FF2B5EF4-FFF2-40B4-BE49-F238E27FC236}">
                <a16:creationId xmlns:a16="http://schemas.microsoft.com/office/drawing/2014/main" id="{AB1BB344-AF19-CB2F-8457-2CBDDF7238BF}"/>
              </a:ext>
            </a:extLst>
          </p:cNvPr>
          <p:cNvGraphicFramePr/>
          <p:nvPr/>
        </p:nvGraphicFramePr>
        <p:xfrm>
          <a:off x="3291388" y="2008999"/>
          <a:ext cx="6400560" cy="677665"/>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graphicFrame>
        <p:nvGraphicFramePr>
          <p:cNvPr id="32" name="Diagramme 31">
            <a:extLst>
              <a:ext uri="{FF2B5EF4-FFF2-40B4-BE49-F238E27FC236}">
                <a16:creationId xmlns:a16="http://schemas.microsoft.com/office/drawing/2014/main" id="{B3DB5D7E-A6D8-921E-DE8F-6C301A4579BE}"/>
              </a:ext>
            </a:extLst>
          </p:cNvPr>
          <p:cNvGraphicFramePr/>
          <p:nvPr/>
        </p:nvGraphicFramePr>
        <p:xfrm>
          <a:off x="1276410" y="3092502"/>
          <a:ext cx="8031977" cy="660365"/>
        </p:xfrm>
        <a:graphic>
          <a:graphicData uri="http://schemas.openxmlformats.org/drawingml/2006/diagram">
            <dgm:relIds xmlns:dgm="http://schemas.openxmlformats.org/drawingml/2006/diagram" xmlns:r="http://schemas.openxmlformats.org/officeDocument/2006/relationships" r:dm="rId11" r:lo="rId12" r:qs="rId13" r:cs="rId14"/>
          </a:graphicData>
        </a:graphic>
      </p:graphicFrame>
      <p:graphicFrame>
        <p:nvGraphicFramePr>
          <p:cNvPr id="33" name="Diagramme 32">
            <a:extLst>
              <a:ext uri="{FF2B5EF4-FFF2-40B4-BE49-F238E27FC236}">
                <a16:creationId xmlns:a16="http://schemas.microsoft.com/office/drawing/2014/main" id="{1B2D9358-406A-2B0D-D17B-5E7C5B35443E}"/>
              </a:ext>
            </a:extLst>
          </p:cNvPr>
          <p:cNvGraphicFramePr/>
          <p:nvPr/>
        </p:nvGraphicFramePr>
        <p:xfrm>
          <a:off x="1296496" y="4237320"/>
          <a:ext cx="8031977" cy="727598"/>
        </p:xfrm>
        <a:graphic>
          <a:graphicData uri="http://schemas.openxmlformats.org/drawingml/2006/diagram">
            <dgm:relIds xmlns:dgm="http://schemas.openxmlformats.org/drawingml/2006/diagram" xmlns:r="http://schemas.openxmlformats.org/officeDocument/2006/relationships" r:dm="rId16" r:lo="rId17" r:qs="rId18" r:cs="rId19"/>
          </a:graphicData>
        </a:graphic>
      </p:graphicFrame>
      <p:graphicFrame>
        <p:nvGraphicFramePr>
          <p:cNvPr id="34" name="Diagramme 33">
            <a:extLst>
              <a:ext uri="{FF2B5EF4-FFF2-40B4-BE49-F238E27FC236}">
                <a16:creationId xmlns:a16="http://schemas.microsoft.com/office/drawing/2014/main" id="{2849B695-175E-598A-21F8-D7A027F9985C}"/>
              </a:ext>
            </a:extLst>
          </p:cNvPr>
          <p:cNvGraphicFramePr/>
          <p:nvPr/>
        </p:nvGraphicFramePr>
        <p:xfrm>
          <a:off x="1276409" y="5216318"/>
          <a:ext cx="8622020" cy="753389"/>
        </p:xfrm>
        <a:graphic>
          <a:graphicData uri="http://schemas.openxmlformats.org/drawingml/2006/diagram">
            <dgm:relIds xmlns:dgm="http://schemas.openxmlformats.org/drawingml/2006/diagram" xmlns:r="http://schemas.openxmlformats.org/officeDocument/2006/relationships" r:dm="rId21" r:lo="rId22" r:qs="rId23" r:cs="rId24"/>
          </a:graphicData>
        </a:graphic>
      </p:graphicFrame>
      <p:sp>
        <p:nvSpPr>
          <p:cNvPr id="28" name="Rectangle 27">
            <a:extLst>
              <a:ext uri="{FF2B5EF4-FFF2-40B4-BE49-F238E27FC236}">
                <a16:creationId xmlns:a16="http://schemas.microsoft.com/office/drawing/2014/main" id="{DBF20EE2-F90C-893C-01DA-D299B2549647}"/>
              </a:ext>
            </a:extLst>
          </p:cNvPr>
          <p:cNvSpPr/>
          <p:nvPr/>
        </p:nvSpPr>
        <p:spPr>
          <a:xfrm>
            <a:off x="-101594" y="-15559"/>
            <a:ext cx="12327223" cy="1056953"/>
          </a:xfrm>
          <a:prstGeom prst="rect">
            <a:avLst/>
          </a:prstGeom>
          <a:solidFill>
            <a:srgbClr val="2C3C6A"/>
          </a:solidFill>
          <a:ln w="12700" cap="flat" cmpd="sng" algn="ctr">
            <a:solidFill>
              <a:srgbClr val="4472C4">
                <a:shade val="15000"/>
              </a:srgbClr>
            </a:solidFill>
            <a:prstDash val="solid"/>
            <a:miter lim="800000"/>
          </a:ln>
          <a:effectLst/>
        </p:spPr>
        <p:txBody>
          <a:bodyPr rtlCol="0" anchor="ctr"/>
          <a:lstStyle/>
          <a:p>
            <a:pPr algn="ctr" defTabSz="609630" rtl="1">
              <a:defRPr/>
            </a:pPr>
            <a:endParaRPr lang="ar-MA" sz="3600" b="1" kern="0" dirty="0">
              <a:solidFill>
                <a:prstClr val="white"/>
              </a:solidFill>
              <a:latin typeface="Calibri" panose="020F0502020204030204"/>
              <a:cs typeface="Microsoft Uighur" panose="02000000000000000000" pitchFamily="2" charset="-78"/>
            </a:endParaRPr>
          </a:p>
        </p:txBody>
      </p:sp>
      <p:grpSp>
        <p:nvGrpSpPr>
          <p:cNvPr id="2" name="Groupe 1">
            <a:extLst>
              <a:ext uri="{FF2B5EF4-FFF2-40B4-BE49-F238E27FC236}">
                <a16:creationId xmlns:a16="http://schemas.microsoft.com/office/drawing/2014/main" id="{0AD08DA2-8F04-479C-5055-84D9F2E71267}"/>
              </a:ext>
            </a:extLst>
          </p:cNvPr>
          <p:cNvGrpSpPr/>
          <p:nvPr/>
        </p:nvGrpSpPr>
        <p:grpSpPr>
          <a:xfrm>
            <a:off x="654488" y="712014"/>
            <a:ext cx="2384187" cy="658761"/>
            <a:chOff x="2479800" y="14109951"/>
            <a:chExt cx="5815368" cy="720000"/>
          </a:xfrm>
        </p:grpSpPr>
        <p:sp>
          <p:nvSpPr>
            <p:cNvPr id="3" name="Forme libre : forme 10">
              <a:extLst>
                <a:ext uri="{FF2B5EF4-FFF2-40B4-BE49-F238E27FC236}">
                  <a16:creationId xmlns:a16="http://schemas.microsoft.com/office/drawing/2014/main" id="{9CF58D63-CCBE-FDF7-B129-75E996594979}"/>
                </a:ext>
              </a:extLst>
            </p:cNvPr>
            <p:cNvSpPr/>
            <p:nvPr/>
          </p:nvSpPr>
          <p:spPr>
            <a:xfrm>
              <a:off x="2607168" y="14109951"/>
              <a:ext cx="5688000" cy="720000"/>
            </a:xfrm>
            <a:prstGeom prst="roundRect">
              <a:avLst>
                <a:gd name="adj" fmla="val 50000"/>
              </a:avLst>
            </a:prstGeom>
            <a:solidFill>
              <a:schemeClr val="bg2"/>
            </a:solidFill>
            <a:ln w="18395" cap="flat">
              <a:noFill/>
              <a:prstDash val="solid"/>
              <a:miter/>
            </a:ln>
          </p:spPr>
          <p:txBody>
            <a:bodyPr rtlCol="0" anchor="ctr"/>
            <a:lstStyle/>
            <a:p>
              <a:pPr defTabSz="609630"/>
              <a:endParaRPr lang="fr-FR" sz="1350" dirty="0">
                <a:solidFill>
                  <a:prstClr val="black"/>
                </a:solidFill>
                <a:latin typeface="Calibri"/>
              </a:endParaRPr>
            </a:p>
          </p:txBody>
        </p:sp>
        <p:sp>
          <p:nvSpPr>
            <p:cNvPr id="4" name="Rectangle : coins arrondis 3">
              <a:extLst>
                <a:ext uri="{FF2B5EF4-FFF2-40B4-BE49-F238E27FC236}">
                  <a16:creationId xmlns:a16="http://schemas.microsoft.com/office/drawing/2014/main" id="{84A19CF8-002E-013E-2D74-8036C7916E8C}"/>
                </a:ext>
              </a:extLst>
            </p:cNvPr>
            <p:cNvSpPr/>
            <p:nvPr/>
          </p:nvSpPr>
          <p:spPr>
            <a:xfrm>
              <a:off x="2479800" y="14165571"/>
              <a:ext cx="5768496" cy="518698"/>
            </a:xfrm>
            <a:prstGeom prst="roundRect">
              <a:avLst/>
            </a:prstGeom>
            <a:noFill/>
            <a:ln w="9525" cap="flat">
              <a:noFill/>
              <a:prstDash val="solid"/>
              <a:miter/>
            </a:ln>
            <a:effectLst>
              <a:outerShdw blurRad="50800" dist="38100" dir="5400000" algn="t" rotWithShape="0">
                <a:prstClr val="black">
                  <a:alpha val="40000"/>
                </a:prstClr>
              </a:outerShdw>
            </a:effectLst>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defTabSz="609630"/>
              <a:r>
                <a:rPr lang="ar-MA" sz="3200" b="1" dirty="0">
                  <a:solidFill>
                    <a:srgbClr val="0F5E8F"/>
                  </a:solidFill>
                  <a:latin typeface="Microsoft Uighur" panose="02000000000000000000" pitchFamily="2" charset="-78"/>
                  <a:cs typeface="Microsoft Uighur" panose="02000000000000000000" pitchFamily="2" charset="-78"/>
                </a:rPr>
                <a:t>المسار الثاني</a:t>
              </a:r>
            </a:p>
          </p:txBody>
        </p:sp>
      </p:grpSp>
      <p:sp>
        <p:nvSpPr>
          <p:cNvPr id="5" name="Freeform 14">
            <a:extLst>
              <a:ext uri="{FF2B5EF4-FFF2-40B4-BE49-F238E27FC236}">
                <a16:creationId xmlns:a16="http://schemas.microsoft.com/office/drawing/2014/main" id="{AEC8F856-1BBA-3C1C-41BE-75A634DDC7B7}"/>
              </a:ext>
            </a:extLst>
          </p:cNvPr>
          <p:cNvSpPr/>
          <p:nvPr/>
        </p:nvSpPr>
        <p:spPr>
          <a:xfrm rot="-10800000">
            <a:off x="7354395" y="493932"/>
            <a:ext cx="4574137" cy="789045"/>
          </a:xfrm>
          <a:custGeom>
            <a:avLst/>
            <a:gdLst/>
            <a:ahLst/>
            <a:cxnLst/>
            <a:rect l="l" t="t" r="r" b="b"/>
            <a:pathLst>
              <a:path w="9738946" h="1826052">
                <a:moveTo>
                  <a:pt x="0" y="0"/>
                </a:moveTo>
                <a:lnTo>
                  <a:pt x="9738946" y="0"/>
                </a:lnTo>
                <a:lnTo>
                  <a:pt x="9738946" y="1826053"/>
                </a:lnTo>
                <a:lnTo>
                  <a:pt x="0" y="1826053"/>
                </a:lnTo>
                <a:lnTo>
                  <a:pt x="0" y="0"/>
                </a:lnTo>
                <a:close/>
              </a:path>
            </a:pathLst>
          </a:custGeom>
          <a:blipFill>
            <a:blip>
              <a:extLst>
                <a:ext uri="{96DAC541-7B7A-43D3-8B79-37D633B846F1}">
                  <asvg:svgBlip xmlns:asvg="http://schemas.microsoft.com/office/drawing/2016/SVG/main" r:embed="rId26"/>
                </a:ext>
              </a:extLst>
            </a:blip>
            <a:stretch>
              <a:fillRect/>
            </a:stretch>
          </a:blipFill>
        </p:spPr>
        <p:txBody>
          <a:bodyPr/>
          <a:lstStyle/>
          <a:p>
            <a:endParaRPr lang="fr-FR" sz="1050"/>
          </a:p>
        </p:txBody>
      </p:sp>
      <p:sp>
        <p:nvSpPr>
          <p:cNvPr id="6" name="TextBox 15">
            <a:extLst>
              <a:ext uri="{FF2B5EF4-FFF2-40B4-BE49-F238E27FC236}">
                <a16:creationId xmlns:a16="http://schemas.microsoft.com/office/drawing/2014/main" id="{FF3924B2-6FDB-300E-ABA3-6693F740219D}"/>
              </a:ext>
            </a:extLst>
          </p:cNvPr>
          <p:cNvSpPr txBox="1"/>
          <p:nvPr/>
        </p:nvSpPr>
        <p:spPr>
          <a:xfrm>
            <a:off x="8058168" y="491543"/>
            <a:ext cx="2668497" cy="627095"/>
          </a:xfrm>
          <a:prstGeom prst="rect">
            <a:avLst/>
          </a:prstGeom>
        </p:spPr>
        <p:txBody>
          <a:bodyPr wrap="square" lIns="0" tIns="0" rIns="0" bIns="0" rtlCol="0" anchor="t">
            <a:spAutoFit/>
          </a:bodyPr>
          <a:lstStyle/>
          <a:p>
            <a:pPr algn="ctr" rtl="1">
              <a:lnSpc>
                <a:spcPts val="4568"/>
              </a:lnSpc>
            </a:pPr>
            <a:r>
              <a:rPr lang="ar-MA" sz="4400" b="1" dirty="0">
                <a:solidFill>
                  <a:srgbClr val="3D1A00"/>
                </a:solidFill>
                <a:latin typeface="Microsoft Uighur" panose="02000000000000000000" pitchFamily="2" charset="-78"/>
                <a:ea typeface="IBM Plex Sans Arabic Bold"/>
                <a:cs typeface="Microsoft Uighur" panose="02000000000000000000" pitchFamily="2" charset="-78"/>
                <a:sym typeface="IBM Plex Sans Arabic Bold"/>
                <a:rtl/>
              </a:rPr>
              <a:t>مسارات الدعم</a:t>
            </a:r>
            <a:endParaRPr lang="ar-EG" sz="4400" b="1" dirty="0">
              <a:solidFill>
                <a:srgbClr val="3D1A00"/>
              </a:solidFill>
              <a:latin typeface="Microsoft Uighur" panose="02000000000000000000" pitchFamily="2" charset="-78"/>
              <a:ea typeface="IBM Plex Sans Arabic Bold"/>
              <a:cs typeface="Microsoft Uighur" panose="02000000000000000000" pitchFamily="2" charset="-78"/>
              <a:sym typeface="IBM Plex Sans Arabic Bold"/>
              <a:rtl/>
            </a:endParaRPr>
          </a:p>
        </p:txBody>
      </p:sp>
    </p:spTree>
    <p:extLst>
      <p:ext uri="{BB962C8B-B14F-4D97-AF65-F5344CB8AC3E}">
        <p14:creationId xmlns:p14="http://schemas.microsoft.com/office/powerpoint/2010/main" val="347052489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E9ADF0-5A58-1114-C9D5-B9B5C4793DED}"/>
            </a:ext>
          </a:extLst>
        </p:cNvPr>
        <p:cNvGrpSpPr/>
        <p:nvPr/>
      </p:nvGrpSpPr>
      <p:grpSpPr>
        <a:xfrm>
          <a:off x="0" y="0"/>
          <a:ext cx="0" cy="0"/>
          <a:chOff x="0" y="0"/>
          <a:chExt cx="0" cy="0"/>
        </a:xfrm>
      </p:grpSpPr>
      <p:grpSp>
        <p:nvGrpSpPr>
          <p:cNvPr id="9" name="Group 9">
            <a:extLst>
              <a:ext uri="{FF2B5EF4-FFF2-40B4-BE49-F238E27FC236}">
                <a16:creationId xmlns:a16="http://schemas.microsoft.com/office/drawing/2014/main" id="{C4298CAB-12AF-6B48-FD41-75CB89CFA21F}"/>
              </a:ext>
            </a:extLst>
          </p:cNvPr>
          <p:cNvGrpSpPr/>
          <p:nvPr/>
        </p:nvGrpSpPr>
        <p:grpSpPr>
          <a:xfrm>
            <a:off x="-2717224" y="5611637"/>
            <a:ext cx="2198143" cy="1889029"/>
            <a:chOff x="0" y="0"/>
            <a:chExt cx="812800" cy="698500"/>
          </a:xfrm>
        </p:grpSpPr>
        <p:sp>
          <p:nvSpPr>
            <p:cNvPr id="10" name="Freeform 10">
              <a:extLst>
                <a:ext uri="{FF2B5EF4-FFF2-40B4-BE49-F238E27FC236}">
                  <a16:creationId xmlns:a16="http://schemas.microsoft.com/office/drawing/2014/main" id="{6ACF5B6A-7E29-FEC8-C519-CC4F670ACEC4}"/>
                </a:ext>
              </a:extLst>
            </p:cNvPr>
            <p:cNvSpPr/>
            <p:nvPr/>
          </p:nvSpPr>
          <p:spPr>
            <a:xfrm>
              <a:off x="5700" y="0"/>
              <a:ext cx="801400" cy="698500"/>
            </a:xfrm>
            <a:custGeom>
              <a:avLst/>
              <a:gdLst/>
              <a:ahLst/>
              <a:cxnLst/>
              <a:rect l="l" t="t" r="r" b="b"/>
              <a:pathLst>
                <a:path w="801400" h="698500">
                  <a:moveTo>
                    <a:pt x="796473" y="367516"/>
                  </a:moveTo>
                  <a:lnTo>
                    <a:pt x="614527" y="680234"/>
                  </a:lnTo>
                  <a:cubicBezTo>
                    <a:pt x="607948" y="691543"/>
                    <a:pt x="595851" y="698500"/>
                    <a:pt x="582768" y="698500"/>
                  </a:cubicBezTo>
                  <a:lnTo>
                    <a:pt x="218632" y="698500"/>
                  </a:lnTo>
                  <a:cubicBezTo>
                    <a:pt x="205549" y="698500"/>
                    <a:pt x="193452" y="691543"/>
                    <a:pt x="186873" y="680234"/>
                  </a:cubicBezTo>
                  <a:lnTo>
                    <a:pt x="4927" y="367516"/>
                  </a:lnTo>
                  <a:cubicBezTo>
                    <a:pt x="-1642" y="356225"/>
                    <a:pt x="-1642" y="342275"/>
                    <a:pt x="4927" y="330984"/>
                  </a:cubicBezTo>
                  <a:lnTo>
                    <a:pt x="186873" y="18266"/>
                  </a:lnTo>
                  <a:cubicBezTo>
                    <a:pt x="193452" y="6957"/>
                    <a:pt x="205549" y="0"/>
                    <a:pt x="218632" y="0"/>
                  </a:cubicBezTo>
                  <a:lnTo>
                    <a:pt x="582768" y="0"/>
                  </a:lnTo>
                  <a:cubicBezTo>
                    <a:pt x="595851" y="0"/>
                    <a:pt x="607948" y="6957"/>
                    <a:pt x="614527" y="18266"/>
                  </a:cubicBezTo>
                  <a:lnTo>
                    <a:pt x="796473" y="330984"/>
                  </a:lnTo>
                  <a:cubicBezTo>
                    <a:pt x="803042" y="342275"/>
                    <a:pt x="803042" y="356225"/>
                    <a:pt x="796473" y="367516"/>
                  </a:cubicBezTo>
                  <a:close/>
                </a:path>
              </a:pathLst>
            </a:custGeom>
            <a:ln w="28575" cap="sq">
              <a:gradFill>
                <a:gsLst>
                  <a:gs pos="0">
                    <a:srgbClr val="FFFFFF">
                      <a:alpha val="100000"/>
                    </a:srgbClr>
                  </a:gs>
                  <a:gs pos="100000">
                    <a:srgbClr val="FFFFFF">
                      <a:alpha val="0"/>
                    </a:srgbClr>
                  </a:gs>
                </a:gsLst>
                <a:lin ang="5400000"/>
              </a:gradFill>
              <a:prstDash val="solid"/>
              <a:miter/>
            </a:ln>
          </p:spPr>
          <p:txBody>
            <a:bodyPr/>
            <a:lstStyle/>
            <a:p>
              <a:pPr defTabSz="609630"/>
              <a:endParaRPr lang="fr-FR" sz="1200">
                <a:solidFill>
                  <a:prstClr val="black"/>
                </a:solidFill>
                <a:latin typeface="Calibri"/>
              </a:endParaRPr>
            </a:p>
          </p:txBody>
        </p:sp>
        <p:sp>
          <p:nvSpPr>
            <p:cNvPr id="11" name="TextBox 11">
              <a:extLst>
                <a:ext uri="{FF2B5EF4-FFF2-40B4-BE49-F238E27FC236}">
                  <a16:creationId xmlns:a16="http://schemas.microsoft.com/office/drawing/2014/main" id="{DC1BDAE4-6CD9-DF6A-D81A-C346351BA3B7}"/>
                </a:ext>
              </a:extLst>
            </p:cNvPr>
            <p:cNvSpPr txBox="1"/>
            <p:nvPr/>
          </p:nvSpPr>
          <p:spPr>
            <a:xfrm>
              <a:off x="114300" y="-47625"/>
              <a:ext cx="584200" cy="746125"/>
            </a:xfrm>
            <a:prstGeom prst="rect">
              <a:avLst/>
            </a:prstGeom>
          </p:spPr>
          <p:txBody>
            <a:bodyPr lIns="33867" tIns="33867" rIns="33867" bIns="33867" rtlCol="0" anchor="ctr"/>
            <a:lstStyle/>
            <a:p>
              <a:pPr algn="ctr" defTabSz="609630">
                <a:lnSpc>
                  <a:spcPts val="1773"/>
                </a:lnSpc>
                <a:spcBef>
                  <a:spcPct val="0"/>
                </a:spcBef>
              </a:pPr>
              <a:endParaRPr sz="1200">
                <a:solidFill>
                  <a:prstClr val="black"/>
                </a:solidFill>
                <a:latin typeface="Calibri"/>
              </a:endParaRPr>
            </a:p>
          </p:txBody>
        </p:sp>
      </p:grpSp>
      <p:grpSp>
        <p:nvGrpSpPr>
          <p:cNvPr id="12" name="Group 12">
            <a:extLst>
              <a:ext uri="{FF2B5EF4-FFF2-40B4-BE49-F238E27FC236}">
                <a16:creationId xmlns:a16="http://schemas.microsoft.com/office/drawing/2014/main" id="{420FB30B-E72F-1064-3B50-9F0D16F8496F}"/>
              </a:ext>
            </a:extLst>
          </p:cNvPr>
          <p:cNvGrpSpPr/>
          <p:nvPr/>
        </p:nvGrpSpPr>
        <p:grpSpPr>
          <a:xfrm>
            <a:off x="10616883" y="-628436"/>
            <a:ext cx="2198143" cy="1889029"/>
            <a:chOff x="0" y="0"/>
            <a:chExt cx="812800" cy="698500"/>
          </a:xfrm>
        </p:grpSpPr>
        <p:sp>
          <p:nvSpPr>
            <p:cNvPr id="13" name="Freeform 13">
              <a:extLst>
                <a:ext uri="{FF2B5EF4-FFF2-40B4-BE49-F238E27FC236}">
                  <a16:creationId xmlns:a16="http://schemas.microsoft.com/office/drawing/2014/main" id="{15C039E7-622A-1A9F-D008-BDC80C3469F5}"/>
                </a:ext>
              </a:extLst>
            </p:cNvPr>
            <p:cNvSpPr/>
            <p:nvPr/>
          </p:nvSpPr>
          <p:spPr>
            <a:xfrm>
              <a:off x="5700" y="0"/>
              <a:ext cx="801400" cy="698500"/>
            </a:xfrm>
            <a:custGeom>
              <a:avLst/>
              <a:gdLst/>
              <a:ahLst/>
              <a:cxnLst/>
              <a:rect l="l" t="t" r="r" b="b"/>
              <a:pathLst>
                <a:path w="801400" h="698500">
                  <a:moveTo>
                    <a:pt x="796473" y="367516"/>
                  </a:moveTo>
                  <a:lnTo>
                    <a:pt x="614527" y="680234"/>
                  </a:lnTo>
                  <a:cubicBezTo>
                    <a:pt x="607948" y="691543"/>
                    <a:pt x="595851" y="698500"/>
                    <a:pt x="582768" y="698500"/>
                  </a:cubicBezTo>
                  <a:lnTo>
                    <a:pt x="218632" y="698500"/>
                  </a:lnTo>
                  <a:cubicBezTo>
                    <a:pt x="205549" y="698500"/>
                    <a:pt x="193452" y="691543"/>
                    <a:pt x="186873" y="680234"/>
                  </a:cubicBezTo>
                  <a:lnTo>
                    <a:pt x="4927" y="367516"/>
                  </a:lnTo>
                  <a:cubicBezTo>
                    <a:pt x="-1642" y="356225"/>
                    <a:pt x="-1642" y="342275"/>
                    <a:pt x="4927" y="330984"/>
                  </a:cubicBezTo>
                  <a:lnTo>
                    <a:pt x="186873" y="18266"/>
                  </a:lnTo>
                  <a:cubicBezTo>
                    <a:pt x="193452" y="6957"/>
                    <a:pt x="205549" y="0"/>
                    <a:pt x="218632" y="0"/>
                  </a:cubicBezTo>
                  <a:lnTo>
                    <a:pt x="582768" y="0"/>
                  </a:lnTo>
                  <a:cubicBezTo>
                    <a:pt x="595851" y="0"/>
                    <a:pt x="607948" y="6957"/>
                    <a:pt x="614527" y="18266"/>
                  </a:cubicBezTo>
                  <a:lnTo>
                    <a:pt x="796473" y="330984"/>
                  </a:lnTo>
                  <a:cubicBezTo>
                    <a:pt x="803042" y="342275"/>
                    <a:pt x="803042" y="356225"/>
                    <a:pt x="796473" y="367516"/>
                  </a:cubicBezTo>
                  <a:close/>
                </a:path>
              </a:pathLst>
            </a:custGeom>
            <a:ln w="28575" cap="sq">
              <a:gradFill>
                <a:gsLst>
                  <a:gs pos="0">
                    <a:srgbClr val="FFFFFF">
                      <a:alpha val="100000"/>
                    </a:srgbClr>
                  </a:gs>
                  <a:gs pos="100000">
                    <a:srgbClr val="FFFFFF">
                      <a:alpha val="0"/>
                    </a:srgbClr>
                  </a:gs>
                </a:gsLst>
                <a:lin ang="5400000"/>
              </a:gradFill>
              <a:prstDash val="solid"/>
              <a:miter/>
            </a:ln>
          </p:spPr>
          <p:txBody>
            <a:bodyPr/>
            <a:lstStyle/>
            <a:p>
              <a:pPr defTabSz="609630"/>
              <a:endParaRPr lang="fr-FR" sz="1200">
                <a:solidFill>
                  <a:prstClr val="black"/>
                </a:solidFill>
                <a:latin typeface="Calibri"/>
              </a:endParaRPr>
            </a:p>
          </p:txBody>
        </p:sp>
        <p:sp>
          <p:nvSpPr>
            <p:cNvPr id="14" name="TextBox 14">
              <a:extLst>
                <a:ext uri="{FF2B5EF4-FFF2-40B4-BE49-F238E27FC236}">
                  <a16:creationId xmlns:a16="http://schemas.microsoft.com/office/drawing/2014/main" id="{4C243937-C854-689F-CB95-F326367C8DBB}"/>
                </a:ext>
              </a:extLst>
            </p:cNvPr>
            <p:cNvSpPr txBox="1"/>
            <p:nvPr/>
          </p:nvSpPr>
          <p:spPr>
            <a:xfrm>
              <a:off x="114300" y="-47625"/>
              <a:ext cx="584200" cy="746125"/>
            </a:xfrm>
            <a:prstGeom prst="rect">
              <a:avLst/>
            </a:prstGeom>
          </p:spPr>
          <p:txBody>
            <a:bodyPr lIns="33867" tIns="33867" rIns="33867" bIns="33867" rtlCol="0" anchor="ctr"/>
            <a:lstStyle/>
            <a:p>
              <a:pPr algn="ctr" defTabSz="609630">
                <a:lnSpc>
                  <a:spcPts val="1773"/>
                </a:lnSpc>
                <a:spcBef>
                  <a:spcPct val="0"/>
                </a:spcBef>
              </a:pPr>
              <a:endParaRPr sz="1200">
                <a:solidFill>
                  <a:prstClr val="black"/>
                </a:solidFill>
                <a:latin typeface="Calibri"/>
              </a:endParaRPr>
            </a:p>
          </p:txBody>
        </p:sp>
      </p:grpSp>
      <p:sp>
        <p:nvSpPr>
          <p:cNvPr id="15" name="Freeform 15">
            <a:extLst>
              <a:ext uri="{FF2B5EF4-FFF2-40B4-BE49-F238E27FC236}">
                <a16:creationId xmlns:a16="http://schemas.microsoft.com/office/drawing/2014/main" id="{B6F7E225-8D56-0DF0-A942-212916539130}"/>
              </a:ext>
            </a:extLst>
          </p:cNvPr>
          <p:cNvSpPr/>
          <p:nvPr/>
        </p:nvSpPr>
        <p:spPr>
          <a:xfrm>
            <a:off x="-286904" y="6631462"/>
            <a:ext cx="3111403" cy="513298"/>
          </a:xfrm>
          <a:custGeom>
            <a:avLst/>
            <a:gdLst/>
            <a:ahLst/>
            <a:cxnLst/>
            <a:rect l="l" t="t" r="r" b="b"/>
            <a:pathLst>
              <a:path w="4667105" h="769947">
                <a:moveTo>
                  <a:pt x="0" y="0"/>
                </a:moveTo>
                <a:lnTo>
                  <a:pt x="4667105" y="0"/>
                </a:lnTo>
                <a:lnTo>
                  <a:pt x="4667105" y="769947"/>
                </a:lnTo>
                <a:lnTo>
                  <a:pt x="0" y="769947"/>
                </a:lnTo>
                <a:lnTo>
                  <a:pt x="0" y="0"/>
                </a:lnTo>
                <a:close/>
              </a:path>
            </a:pathLst>
          </a:custGeom>
          <a:blipFill>
            <a:blip>
              <a:extLst>
                <a:ext uri="{96DAC541-7B7A-43D3-8B79-37D633B846F1}">
                  <asvg:svgBlip xmlns:asvg="http://schemas.microsoft.com/office/drawing/2016/SVG/main" r:embed="rId2"/>
                </a:ext>
              </a:extLst>
            </a:blip>
            <a:stretch>
              <a:fillRect t="-376334" b="-107851"/>
            </a:stretch>
          </a:blipFill>
        </p:spPr>
        <p:txBody>
          <a:bodyPr/>
          <a:lstStyle/>
          <a:p>
            <a:pPr defTabSz="609630"/>
            <a:endParaRPr lang="fr-FR" sz="1200">
              <a:solidFill>
                <a:prstClr val="black"/>
              </a:solidFill>
              <a:latin typeface="Calibri"/>
            </a:endParaRPr>
          </a:p>
        </p:txBody>
      </p:sp>
      <p:grpSp>
        <p:nvGrpSpPr>
          <p:cNvPr id="16" name="Group 16">
            <a:extLst>
              <a:ext uri="{FF2B5EF4-FFF2-40B4-BE49-F238E27FC236}">
                <a16:creationId xmlns:a16="http://schemas.microsoft.com/office/drawing/2014/main" id="{A1CCF8AC-1304-48CC-8105-49BB96EAAB89}"/>
              </a:ext>
            </a:extLst>
          </p:cNvPr>
          <p:cNvGrpSpPr/>
          <p:nvPr/>
        </p:nvGrpSpPr>
        <p:grpSpPr>
          <a:xfrm>
            <a:off x="10627174" y="5667696"/>
            <a:ext cx="2259791" cy="1776910"/>
            <a:chOff x="0" y="0"/>
            <a:chExt cx="696717" cy="547840"/>
          </a:xfrm>
        </p:grpSpPr>
        <p:sp>
          <p:nvSpPr>
            <p:cNvPr id="17" name="Freeform 17">
              <a:extLst>
                <a:ext uri="{FF2B5EF4-FFF2-40B4-BE49-F238E27FC236}">
                  <a16:creationId xmlns:a16="http://schemas.microsoft.com/office/drawing/2014/main" id="{DB2DA7D2-CFDC-D410-0801-4E292EE0C68E}"/>
                </a:ext>
              </a:extLst>
            </p:cNvPr>
            <p:cNvSpPr/>
            <p:nvPr/>
          </p:nvSpPr>
          <p:spPr>
            <a:xfrm>
              <a:off x="11320" y="0"/>
              <a:ext cx="674077" cy="547840"/>
            </a:xfrm>
            <a:custGeom>
              <a:avLst/>
              <a:gdLst/>
              <a:ahLst/>
              <a:cxnLst/>
              <a:rect l="l" t="t" r="r" b="b"/>
              <a:pathLst>
                <a:path w="674077" h="547840">
                  <a:moveTo>
                    <a:pt x="664985" y="301435"/>
                  </a:moveTo>
                  <a:lnTo>
                    <a:pt x="502608" y="520325"/>
                  </a:lnTo>
                  <a:cubicBezTo>
                    <a:pt x="489768" y="537634"/>
                    <a:pt x="469489" y="547840"/>
                    <a:pt x="447937" y="547840"/>
                  </a:cubicBezTo>
                  <a:lnTo>
                    <a:pt x="226139" y="547840"/>
                  </a:lnTo>
                  <a:cubicBezTo>
                    <a:pt x="204588" y="547840"/>
                    <a:pt x="184309" y="537634"/>
                    <a:pt x="171469" y="520325"/>
                  </a:cubicBezTo>
                  <a:lnTo>
                    <a:pt x="9091" y="301435"/>
                  </a:lnTo>
                  <a:cubicBezTo>
                    <a:pt x="-3031" y="285094"/>
                    <a:pt x="-3031" y="262745"/>
                    <a:pt x="9091" y="246405"/>
                  </a:cubicBezTo>
                  <a:lnTo>
                    <a:pt x="171469" y="27515"/>
                  </a:lnTo>
                  <a:cubicBezTo>
                    <a:pt x="184309" y="10206"/>
                    <a:pt x="204588" y="0"/>
                    <a:pt x="226139" y="0"/>
                  </a:cubicBezTo>
                  <a:lnTo>
                    <a:pt x="447937" y="0"/>
                  </a:lnTo>
                  <a:cubicBezTo>
                    <a:pt x="469489" y="0"/>
                    <a:pt x="489768" y="10206"/>
                    <a:pt x="502608" y="27515"/>
                  </a:cubicBezTo>
                  <a:lnTo>
                    <a:pt x="664985" y="246405"/>
                  </a:lnTo>
                  <a:cubicBezTo>
                    <a:pt x="677107" y="262745"/>
                    <a:pt x="677107" y="285094"/>
                    <a:pt x="664985" y="301435"/>
                  </a:cubicBezTo>
                  <a:close/>
                </a:path>
              </a:pathLst>
            </a:custGeom>
            <a:solidFill>
              <a:srgbClr val="243B55">
                <a:alpha val="4706"/>
              </a:srgbClr>
            </a:solidFill>
          </p:spPr>
          <p:txBody>
            <a:bodyPr/>
            <a:lstStyle/>
            <a:p>
              <a:pPr defTabSz="609630"/>
              <a:endParaRPr lang="fr-FR" sz="1200">
                <a:solidFill>
                  <a:prstClr val="black"/>
                </a:solidFill>
                <a:latin typeface="Calibri"/>
              </a:endParaRPr>
            </a:p>
          </p:txBody>
        </p:sp>
        <p:sp>
          <p:nvSpPr>
            <p:cNvPr id="18" name="TextBox 18">
              <a:extLst>
                <a:ext uri="{FF2B5EF4-FFF2-40B4-BE49-F238E27FC236}">
                  <a16:creationId xmlns:a16="http://schemas.microsoft.com/office/drawing/2014/main" id="{563FFF25-5367-2BB5-4D77-10E10F143947}"/>
                </a:ext>
              </a:extLst>
            </p:cNvPr>
            <p:cNvSpPr txBox="1"/>
            <p:nvPr/>
          </p:nvSpPr>
          <p:spPr>
            <a:xfrm>
              <a:off x="114300" y="-47625"/>
              <a:ext cx="468117" cy="595465"/>
            </a:xfrm>
            <a:prstGeom prst="rect">
              <a:avLst/>
            </a:prstGeom>
          </p:spPr>
          <p:txBody>
            <a:bodyPr lIns="33867" tIns="33867" rIns="33867" bIns="33867" rtlCol="0" anchor="ctr"/>
            <a:lstStyle/>
            <a:p>
              <a:pPr algn="ctr" defTabSz="609630">
                <a:lnSpc>
                  <a:spcPts val="1773"/>
                </a:lnSpc>
              </a:pPr>
              <a:endParaRPr sz="1200">
                <a:solidFill>
                  <a:prstClr val="black"/>
                </a:solidFill>
                <a:latin typeface="Calibri"/>
              </a:endParaRPr>
            </a:p>
          </p:txBody>
        </p:sp>
      </p:grpSp>
      <p:sp>
        <p:nvSpPr>
          <p:cNvPr id="22" name="Freeform 22">
            <a:extLst>
              <a:ext uri="{FF2B5EF4-FFF2-40B4-BE49-F238E27FC236}">
                <a16:creationId xmlns:a16="http://schemas.microsoft.com/office/drawing/2014/main" id="{342A2F6C-BB17-CDA9-9F0C-D4214CDB1ECE}"/>
              </a:ext>
            </a:extLst>
          </p:cNvPr>
          <p:cNvSpPr/>
          <p:nvPr/>
        </p:nvSpPr>
        <p:spPr>
          <a:xfrm>
            <a:off x="-2926992" y="-1340132"/>
            <a:ext cx="2572683" cy="2228587"/>
          </a:xfrm>
          <a:custGeom>
            <a:avLst/>
            <a:gdLst/>
            <a:ahLst/>
            <a:cxnLst/>
            <a:rect l="l" t="t" r="r" b="b"/>
            <a:pathLst>
              <a:path w="3859024" h="3342880">
                <a:moveTo>
                  <a:pt x="0" y="0"/>
                </a:moveTo>
                <a:lnTo>
                  <a:pt x="3859024" y="0"/>
                </a:lnTo>
                <a:lnTo>
                  <a:pt x="3859024" y="3342880"/>
                </a:lnTo>
                <a:lnTo>
                  <a:pt x="0" y="3342880"/>
                </a:lnTo>
                <a:lnTo>
                  <a:pt x="0" y="0"/>
                </a:lnTo>
                <a:close/>
              </a:path>
            </a:pathLst>
          </a:custGeom>
          <a:blipFill>
            <a:blip>
              <a:alphaModFix amt="5000"/>
              <a:extLst>
                <a:ext uri="{96DAC541-7B7A-43D3-8B79-37D633B846F1}">
                  <asvg:svgBlip xmlns:asvg="http://schemas.microsoft.com/office/drawing/2016/SVG/main" r:embed="rId3"/>
                </a:ext>
              </a:extLst>
            </a:blip>
            <a:stretch>
              <a:fillRect/>
            </a:stretch>
          </a:blipFill>
        </p:spPr>
        <p:txBody>
          <a:bodyPr/>
          <a:lstStyle/>
          <a:p>
            <a:pPr defTabSz="609630"/>
            <a:endParaRPr lang="fr-FR" sz="1200">
              <a:solidFill>
                <a:prstClr val="black"/>
              </a:solidFill>
              <a:latin typeface="Calibri"/>
            </a:endParaRPr>
          </a:p>
        </p:txBody>
      </p:sp>
      <p:sp>
        <p:nvSpPr>
          <p:cNvPr id="23" name="Freeform 23">
            <a:extLst>
              <a:ext uri="{FF2B5EF4-FFF2-40B4-BE49-F238E27FC236}">
                <a16:creationId xmlns:a16="http://schemas.microsoft.com/office/drawing/2014/main" id="{E0478A4F-9660-BB6D-0521-060AC24F3166}"/>
              </a:ext>
            </a:extLst>
          </p:cNvPr>
          <p:cNvSpPr/>
          <p:nvPr/>
        </p:nvSpPr>
        <p:spPr>
          <a:xfrm>
            <a:off x="13452532" y="-178499"/>
            <a:ext cx="526936" cy="356999"/>
          </a:xfrm>
          <a:custGeom>
            <a:avLst/>
            <a:gdLst/>
            <a:ahLst/>
            <a:cxnLst/>
            <a:rect l="l" t="t" r="r" b="b"/>
            <a:pathLst>
              <a:path w="790404" h="535499">
                <a:moveTo>
                  <a:pt x="0" y="0"/>
                </a:moveTo>
                <a:lnTo>
                  <a:pt x="790404" y="0"/>
                </a:lnTo>
                <a:lnTo>
                  <a:pt x="790404" y="535498"/>
                </a:lnTo>
                <a:lnTo>
                  <a:pt x="0" y="535498"/>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pPr defTabSz="609630"/>
            <a:endParaRPr lang="fr-FR" sz="1200">
              <a:solidFill>
                <a:prstClr val="black"/>
              </a:solidFill>
              <a:latin typeface="Calibri"/>
            </a:endParaRPr>
          </a:p>
        </p:txBody>
      </p:sp>
      <p:sp>
        <p:nvSpPr>
          <p:cNvPr id="24" name="Freeform 24">
            <a:extLst>
              <a:ext uri="{FF2B5EF4-FFF2-40B4-BE49-F238E27FC236}">
                <a16:creationId xmlns:a16="http://schemas.microsoft.com/office/drawing/2014/main" id="{F8C0BC11-978D-133F-4543-8B243792170C}"/>
              </a:ext>
            </a:extLst>
          </p:cNvPr>
          <p:cNvSpPr/>
          <p:nvPr/>
        </p:nvSpPr>
        <p:spPr>
          <a:xfrm rot="-10800000" flipV="1">
            <a:off x="12559645" y="6650511"/>
            <a:ext cx="1442850" cy="741264"/>
          </a:xfrm>
          <a:custGeom>
            <a:avLst/>
            <a:gdLst/>
            <a:ahLst/>
            <a:cxnLst/>
            <a:rect l="l" t="t" r="r" b="b"/>
            <a:pathLst>
              <a:path w="2164275" h="1111896">
                <a:moveTo>
                  <a:pt x="0" y="1111896"/>
                </a:moveTo>
                <a:lnTo>
                  <a:pt x="2164275" y="1111896"/>
                </a:lnTo>
                <a:lnTo>
                  <a:pt x="2164275" y="0"/>
                </a:lnTo>
                <a:lnTo>
                  <a:pt x="0" y="0"/>
                </a:lnTo>
                <a:lnTo>
                  <a:pt x="0" y="1111896"/>
                </a:lnTo>
                <a:close/>
              </a:path>
            </a:pathLst>
          </a:custGeom>
          <a:blipFill>
            <a:blip>
              <a:extLst>
                <a:ext uri="{96DAC541-7B7A-43D3-8B79-37D633B846F1}">
                  <asvg:svgBlip xmlns:asvg="http://schemas.microsoft.com/office/drawing/2016/SVG/main" r:embed="rId5"/>
                </a:ext>
              </a:extLst>
            </a:blip>
            <a:stretch>
              <a:fillRect/>
            </a:stretch>
          </a:blipFill>
        </p:spPr>
        <p:txBody>
          <a:bodyPr/>
          <a:lstStyle/>
          <a:p>
            <a:pPr defTabSz="609630"/>
            <a:endParaRPr lang="fr-FR" sz="1200">
              <a:solidFill>
                <a:prstClr val="black"/>
              </a:solidFill>
              <a:latin typeface="Calibri"/>
            </a:endParaRPr>
          </a:p>
        </p:txBody>
      </p:sp>
      <p:sp>
        <p:nvSpPr>
          <p:cNvPr id="27" name="TextBox 27">
            <a:extLst>
              <a:ext uri="{FF2B5EF4-FFF2-40B4-BE49-F238E27FC236}">
                <a16:creationId xmlns:a16="http://schemas.microsoft.com/office/drawing/2014/main" id="{F20B5CDF-96A5-CD13-C377-3A765117A182}"/>
              </a:ext>
            </a:extLst>
          </p:cNvPr>
          <p:cNvSpPr txBox="1"/>
          <p:nvPr/>
        </p:nvSpPr>
        <p:spPr>
          <a:xfrm>
            <a:off x="3291390" y="948223"/>
            <a:ext cx="6037085" cy="555088"/>
          </a:xfrm>
          <a:prstGeom prst="rect">
            <a:avLst/>
          </a:prstGeom>
        </p:spPr>
        <p:txBody>
          <a:bodyPr wrap="square" lIns="0" tIns="0" rIns="0" bIns="0" rtlCol="0" anchor="t">
            <a:spAutoFit/>
          </a:bodyPr>
          <a:lstStyle/>
          <a:p>
            <a:pPr algn="ctr" defTabSz="609630" rtl="1">
              <a:lnSpc>
                <a:spcPts val="4800"/>
              </a:lnSpc>
            </a:pPr>
            <a:r>
              <a:rPr lang="ar-MA" sz="3200" b="1" dirty="0">
                <a:solidFill>
                  <a:srgbClr val="FFFFFF"/>
                </a:solidFill>
                <a:latin typeface="A Jannat LT" panose="01000000000000000000" pitchFamily="2" charset="-78"/>
                <a:ea typeface="IBM Plex Sans Arabic Bold"/>
                <a:cs typeface="A Jannat LT" panose="01000000000000000000" pitchFamily="2" charset="-78"/>
                <a:sym typeface="IBM Plex Sans Arabic Bold"/>
                <a:rtl/>
              </a:rPr>
              <a:t>المسار 3</a:t>
            </a:r>
          </a:p>
        </p:txBody>
      </p:sp>
      <p:sp>
        <p:nvSpPr>
          <p:cNvPr id="40" name="Ellipse 39">
            <a:extLst>
              <a:ext uri="{FF2B5EF4-FFF2-40B4-BE49-F238E27FC236}">
                <a16:creationId xmlns:a16="http://schemas.microsoft.com/office/drawing/2014/main" id="{FBC34290-5149-C3A8-7D05-2639A0A2EDE2}"/>
              </a:ext>
            </a:extLst>
          </p:cNvPr>
          <p:cNvSpPr/>
          <p:nvPr/>
        </p:nvSpPr>
        <p:spPr>
          <a:xfrm>
            <a:off x="10190945" y="2690516"/>
            <a:ext cx="1727733" cy="1495308"/>
          </a:xfrm>
          <a:prstGeom prst="ellipse">
            <a:avLst/>
          </a:prstGeom>
          <a:solidFill>
            <a:schemeClr val="accent4">
              <a:lumMod val="20000"/>
              <a:lumOff val="80000"/>
            </a:schemeClr>
          </a:solidFill>
          <a:ln>
            <a:solidFill>
              <a:schemeClr val="tx1"/>
            </a:solidFill>
          </a:ln>
        </p:spPr>
        <p:style>
          <a:lnRef idx="0">
            <a:schemeClr val="lt1">
              <a:hueOff val="0"/>
              <a:satOff val="0"/>
              <a:lumOff val="0"/>
              <a:alphaOff val="0"/>
            </a:schemeClr>
          </a:lnRef>
          <a:fillRef idx="3">
            <a:scrgbClr r="0" g="0" b="0"/>
          </a:fillRef>
          <a:effectRef idx="2">
            <a:schemeClr val="accent2">
              <a:hueOff val="0"/>
              <a:satOff val="0"/>
              <a:lumOff val="0"/>
              <a:alphaOff val="0"/>
            </a:schemeClr>
          </a:effectRef>
          <a:fontRef idx="minor">
            <a:schemeClr val="lt1"/>
          </a:fontRef>
        </p:style>
        <p:txBody>
          <a:bodyPr anchor="ctr"/>
          <a:lstStyle/>
          <a:p>
            <a:pPr algn="ctr" defTabSz="609630" rtl="1"/>
            <a:r>
              <a:rPr lang="ar-MA" sz="1867" b="1" dirty="0">
                <a:solidFill>
                  <a:prstClr val="black"/>
                </a:solidFill>
                <a:latin typeface="A Jannat LT" panose="01000000000000000000" pitchFamily="2" charset="-78"/>
                <a:cs typeface="A Jannat LT" panose="01000000000000000000" pitchFamily="2" charset="-78"/>
              </a:rPr>
              <a:t>المستويان 5/6</a:t>
            </a:r>
            <a:endParaRPr lang="fr-MA" sz="1867" b="1" dirty="0">
              <a:solidFill>
                <a:prstClr val="black"/>
              </a:solidFill>
              <a:latin typeface="A Jannat LT" panose="01000000000000000000" pitchFamily="2" charset="-78"/>
              <a:cs typeface="A Jannat LT" panose="01000000000000000000" pitchFamily="2" charset="-78"/>
            </a:endParaRPr>
          </a:p>
        </p:txBody>
      </p:sp>
      <p:graphicFrame>
        <p:nvGraphicFramePr>
          <p:cNvPr id="34" name="Diagramme 33">
            <a:extLst>
              <a:ext uri="{FF2B5EF4-FFF2-40B4-BE49-F238E27FC236}">
                <a16:creationId xmlns:a16="http://schemas.microsoft.com/office/drawing/2014/main" id="{EA3E2072-765E-76D8-C9A9-3605A4FBB26B}"/>
              </a:ext>
            </a:extLst>
          </p:cNvPr>
          <p:cNvGraphicFramePr/>
          <p:nvPr/>
        </p:nvGraphicFramePr>
        <p:xfrm>
          <a:off x="1169692" y="3061476"/>
          <a:ext cx="9084867" cy="821721"/>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
        <p:nvSpPr>
          <p:cNvPr id="28" name="Rectangle 27">
            <a:extLst>
              <a:ext uri="{FF2B5EF4-FFF2-40B4-BE49-F238E27FC236}">
                <a16:creationId xmlns:a16="http://schemas.microsoft.com/office/drawing/2014/main" id="{44334C10-B66C-C5C6-217F-B99A4833418A}"/>
              </a:ext>
            </a:extLst>
          </p:cNvPr>
          <p:cNvSpPr/>
          <p:nvPr/>
        </p:nvSpPr>
        <p:spPr>
          <a:xfrm>
            <a:off x="-101594" y="-15559"/>
            <a:ext cx="12327223" cy="1056953"/>
          </a:xfrm>
          <a:prstGeom prst="rect">
            <a:avLst/>
          </a:prstGeom>
          <a:solidFill>
            <a:srgbClr val="2C3C6A"/>
          </a:solidFill>
          <a:ln w="12700" cap="flat" cmpd="sng" algn="ctr">
            <a:solidFill>
              <a:srgbClr val="4472C4">
                <a:shade val="15000"/>
              </a:srgbClr>
            </a:solidFill>
            <a:prstDash val="solid"/>
            <a:miter lim="800000"/>
          </a:ln>
          <a:effectLst/>
        </p:spPr>
        <p:txBody>
          <a:bodyPr rtlCol="0" anchor="ctr"/>
          <a:lstStyle/>
          <a:p>
            <a:pPr algn="ctr" defTabSz="609630" rtl="1">
              <a:defRPr/>
            </a:pPr>
            <a:endParaRPr lang="ar-MA" sz="3600" b="1" kern="0" dirty="0">
              <a:solidFill>
                <a:prstClr val="white"/>
              </a:solidFill>
              <a:latin typeface="Calibri" panose="020F0502020204030204"/>
              <a:cs typeface="Microsoft Uighur" panose="02000000000000000000" pitchFamily="2" charset="-78"/>
            </a:endParaRPr>
          </a:p>
        </p:txBody>
      </p:sp>
      <p:grpSp>
        <p:nvGrpSpPr>
          <p:cNvPr id="2" name="Groupe 1">
            <a:extLst>
              <a:ext uri="{FF2B5EF4-FFF2-40B4-BE49-F238E27FC236}">
                <a16:creationId xmlns:a16="http://schemas.microsoft.com/office/drawing/2014/main" id="{AEC4D441-339D-AD83-4953-FBB5ED3E240C}"/>
              </a:ext>
            </a:extLst>
          </p:cNvPr>
          <p:cNvGrpSpPr/>
          <p:nvPr/>
        </p:nvGrpSpPr>
        <p:grpSpPr>
          <a:xfrm>
            <a:off x="654488" y="712014"/>
            <a:ext cx="2384187" cy="658761"/>
            <a:chOff x="2479800" y="14109951"/>
            <a:chExt cx="5815368" cy="720000"/>
          </a:xfrm>
        </p:grpSpPr>
        <p:sp>
          <p:nvSpPr>
            <p:cNvPr id="3" name="Forme libre : forme 10">
              <a:extLst>
                <a:ext uri="{FF2B5EF4-FFF2-40B4-BE49-F238E27FC236}">
                  <a16:creationId xmlns:a16="http://schemas.microsoft.com/office/drawing/2014/main" id="{DCD60DE9-D156-482F-63D2-3BAE51EF5D97}"/>
                </a:ext>
              </a:extLst>
            </p:cNvPr>
            <p:cNvSpPr/>
            <p:nvPr/>
          </p:nvSpPr>
          <p:spPr>
            <a:xfrm>
              <a:off x="2607168" y="14109951"/>
              <a:ext cx="5688000" cy="720000"/>
            </a:xfrm>
            <a:prstGeom prst="roundRect">
              <a:avLst>
                <a:gd name="adj" fmla="val 50000"/>
              </a:avLst>
            </a:prstGeom>
            <a:solidFill>
              <a:schemeClr val="bg2"/>
            </a:solidFill>
            <a:ln w="18395" cap="flat">
              <a:noFill/>
              <a:prstDash val="solid"/>
              <a:miter/>
            </a:ln>
          </p:spPr>
          <p:txBody>
            <a:bodyPr rtlCol="0" anchor="ctr"/>
            <a:lstStyle/>
            <a:p>
              <a:pPr defTabSz="609630"/>
              <a:endParaRPr lang="fr-FR" sz="1350" dirty="0">
                <a:solidFill>
                  <a:prstClr val="black"/>
                </a:solidFill>
                <a:latin typeface="Calibri"/>
              </a:endParaRPr>
            </a:p>
          </p:txBody>
        </p:sp>
        <p:sp>
          <p:nvSpPr>
            <p:cNvPr id="4" name="Rectangle : coins arrondis 3">
              <a:extLst>
                <a:ext uri="{FF2B5EF4-FFF2-40B4-BE49-F238E27FC236}">
                  <a16:creationId xmlns:a16="http://schemas.microsoft.com/office/drawing/2014/main" id="{8F0C101B-8420-3F98-5644-992BFE5DC0CA}"/>
                </a:ext>
              </a:extLst>
            </p:cNvPr>
            <p:cNvSpPr/>
            <p:nvPr/>
          </p:nvSpPr>
          <p:spPr>
            <a:xfrm>
              <a:off x="2479800" y="14165571"/>
              <a:ext cx="5768496" cy="518698"/>
            </a:xfrm>
            <a:prstGeom prst="roundRect">
              <a:avLst/>
            </a:prstGeom>
            <a:noFill/>
            <a:ln w="9525" cap="flat">
              <a:noFill/>
              <a:prstDash val="solid"/>
              <a:miter/>
            </a:ln>
            <a:effectLst>
              <a:outerShdw blurRad="50800" dist="38100" dir="5400000" algn="t" rotWithShape="0">
                <a:prstClr val="black">
                  <a:alpha val="40000"/>
                </a:prstClr>
              </a:outerShdw>
            </a:effectLst>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defTabSz="609630"/>
              <a:r>
                <a:rPr lang="ar-MA" sz="3200" b="1" dirty="0">
                  <a:solidFill>
                    <a:srgbClr val="0F5E8F"/>
                  </a:solidFill>
                  <a:latin typeface="Microsoft Uighur" panose="02000000000000000000" pitchFamily="2" charset="-78"/>
                  <a:cs typeface="Microsoft Uighur" panose="02000000000000000000" pitchFamily="2" charset="-78"/>
                </a:rPr>
                <a:t>المسار </a:t>
              </a:r>
              <a:r>
                <a:rPr lang="ar-SA" sz="3200" b="1" dirty="0">
                  <a:solidFill>
                    <a:srgbClr val="0F5E8F"/>
                  </a:solidFill>
                  <a:latin typeface="Microsoft Uighur" panose="02000000000000000000" pitchFamily="2" charset="-78"/>
                  <a:cs typeface="Microsoft Uighur" panose="02000000000000000000" pitchFamily="2" charset="-78"/>
                </a:rPr>
                <a:t> الثالث</a:t>
              </a:r>
              <a:endParaRPr lang="ar-MA" sz="3200" b="1" dirty="0">
                <a:solidFill>
                  <a:srgbClr val="0F5E8F"/>
                </a:solidFill>
                <a:latin typeface="Microsoft Uighur" panose="02000000000000000000" pitchFamily="2" charset="-78"/>
                <a:cs typeface="Microsoft Uighur" panose="02000000000000000000" pitchFamily="2" charset="-78"/>
              </a:endParaRPr>
            </a:p>
          </p:txBody>
        </p:sp>
      </p:grpSp>
      <p:sp>
        <p:nvSpPr>
          <p:cNvPr id="5" name="Freeform 14">
            <a:extLst>
              <a:ext uri="{FF2B5EF4-FFF2-40B4-BE49-F238E27FC236}">
                <a16:creationId xmlns:a16="http://schemas.microsoft.com/office/drawing/2014/main" id="{FED6E6AA-562A-1A56-6387-3762D19056D3}"/>
              </a:ext>
            </a:extLst>
          </p:cNvPr>
          <p:cNvSpPr/>
          <p:nvPr/>
        </p:nvSpPr>
        <p:spPr>
          <a:xfrm rot="-10800000">
            <a:off x="7354395" y="493932"/>
            <a:ext cx="4574137" cy="789045"/>
          </a:xfrm>
          <a:custGeom>
            <a:avLst/>
            <a:gdLst/>
            <a:ahLst/>
            <a:cxnLst/>
            <a:rect l="l" t="t" r="r" b="b"/>
            <a:pathLst>
              <a:path w="9738946" h="1826052">
                <a:moveTo>
                  <a:pt x="0" y="0"/>
                </a:moveTo>
                <a:lnTo>
                  <a:pt x="9738946" y="0"/>
                </a:lnTo>
                <a:lnTo>
                  <a:pt x="9738946" y="1826053"/>
                </a:lnTo>
                <a:lnTo>
                  <a:pt x="0" y="1826053"/>
                </a:lnTo>
                <a:lnTo>
                  <a:pt x="0" y="0"/>
                </a:lnTo>
                <a:close/>
              </a:path>
            </a:pathLst>
          </a:custGeom>
          <a:blipFill>
            <a:blip>
              <a:extLst>
                <a:ext uri="{96DAC541-7B7A-43D3-8B79-37D633B846F1}">
                  <asvg:svgBlip xmlns:asvg="http://schemas.microsoft.com/office/drawing/2016/SVG/main" r:embed="rId11"/>
                </a:ext>
              </a:extLst>
            </a:blip>
            <a:stretch>
              <a:fillRect/>
            </a:stretch>
          </a:blipFill>
        </p:spPr>
        <p:txBody>
          <a:bodyPr/>
          <a:lstStyle/>
          <a:p>
            <a:endParaRPr lang="fr-FR" sz="1050"/>
          </a:p>
        </p:txBody>
      </p:sp>
      <p:sp>
        <p:nvSpPr>
          <p:cNvPr id="6" name="TextBox 15">
            <a:extLst>
              <a:ext uri="{FF2B5EF4-FFF2-40B4-BE49-F238E27FC236}">
                <a16:creationId xmlns:a16="http://schemas.microsoft.com/office/drawing/2014/main" id="{D93FA9E1-6C78-32DE-113C-52452E2C8042}"/>
              </a:ext>
            </a:extLst>
          </p:cNvPr>
          <p:cNvSpPr txBox="1"/>
          <p:nvPr/>
        </p:nvSpPr>
        <p:spPr>
          <a:xfrm>
            <a:off x="8058168" y="491543"/>
            <a:ext cx="2668497" cy="627095"/>
          </a:xfrm>
          <a:prstGeom prst="rect">
            <a:avLst/>
          </a:prstGeom>
        </p:spPr>
        <p:txBody>
          <a:bodyPr wrap="square" lIns="0" tIns="0" rIns="0" bIns="0" rtlCol="0" anchor="t">
            <a:spAutoFit/>
          </a:bodyPr>
          <a:lstStyle/>
          <a:p>
            <a:pPr algn="ctr" rtl="1">
              <a:lnSpc>
                <a:spcPts val="4568"/>
              </a:lnSpc>
            </a:pPr>
            <a:r>
              <a:rPr lang="ar-MA" sz="4400" b="1" dirty="0">
                <a:solidFill>
                  <a:srgbClr val="3D1A00"/>
                </a:solidFill>
                <a:latin typeface="Microsoft Uighur" panose="02000000000000000000" pitchFamily="2" charset="-78"/>
                <a:ea typeface="IBM Plex Sans Arabic Bold"/>
                <a:cs typeface="Microsoft Uighur" panose="02000000000000000000" pitchFamily="2" charset="-78"/>
                <a:sym typeface="IBM Plex Sans Arabic Bold"/>
                <a:rtl/>
              </a:rPr>
              <a:t>مسارات الدعم</a:t>
            </a:r>
            <a:endParaRPr lang="ar-EG" sz="4400" b="1" dirty="0">
              <a:solidFill>
                <a:srgbClr val="3D1A00"/>
              </a:solidFill>
              <a:latin typeface="Microsoft Uighur" panose="02000000000000000000" pitchFamily="2" charset="-78"/>
              <a:ea typeface="IBM Plex Sans Arabic Bold"/>
              <a:cs typeface="Microsoft Uighur" panose="02000000000000000000" pitchFamily="2" charset="-78"/>
              <a:sym typeface="IBM Plex Sans Arabic Bold"/>
              <a:rtl/>
            </a:endParaRPr>
          </a:p>
        </p:txBody>
      </p:sp>
    </p:spTree>
    <p:extLst>
      <p:ext uri="{BB962C8B-B14F-4D97-AF65-F5344CB8AC3E}">
        <p14:creationId xmlns:p14="http://schemas.microsoft.com/office/powerpoint/2010/main" val="294788910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4B6574-5ABE-76FC-8E7A-A92D63105962}"/>
            </a:ext>
          </a:extLst>
        </p:cNvPr>
        <p:cNvGrpSpPr/>
        <p:nvPr/>
      </p:nvGrpSpPr>
      <p:grpSpPr>
        <a:xfrm>
          <a:off x="0" y="0"/>
          <a:ext cx="0" cy="0"/>
          <a:chOff x="0" y="0"/>
          <a:chExt cx="0" cy="0"/>
        </a:xfrm>
      </p:grpSpPr>
      <p:sp>
        <p:nvSpPr>
          <p:cNvPr id="11" name="Rectangle 10">
            <a:extLst>
              <a:ext uri="{FF2B5EF4-FFF2-40B4-BE49-F238E27FC236}">
                <a16:creationId xmlns:a16="http://schemas.microsoft.com/office/drawing/2014/main" id="{140FE866-EDA0-2800-0993-64660F0CD127}"/>
              </a:ext>
            </a:extLst>
          </p:cNvPr>
          <p:cNvSpPr/>
          <p:nvPr/>
        </p:nvSpPr>
        <p:spPr>
          <a:xfrm>
            <a:off x="-101600" y="-48974"/>
            <a:ext cx="12446000" cy="1156679"/>
          </a:xfrm>
          <a:prstGeom prst="rect">
            <a:avLst/>
          </a:prstGeom>
          <a:solidFill>
            <a:srgbClr val="2C3C6A"/>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09630" rtl="1"/>
            <a:endParaRPr lang="fr-FR" sz="1200"/>
          </a:p>
        </p:txBody>
      </p:sp>
      <p:grpSp>
        <p:nvGrpSpPr>
          <p:cNvPr id="3" name="Group 3">
            <a:extLst>
              <a:ext uri="{FF2B5EF4-FFF2-40B4-BE49-F238E27FC236}">
                <a16:creationId xmlns:a16="http://schemas.microsoft.com/office/drawing/2014/main" id="{D20A63AF-18D7-7FC6-FC74-D5ED87C5D77B}"/>
              </a:ext>
            </a:extLst>
          </p:cNvPr>
          <p:cNvGrpSpPr/>
          <p:nvPr/>
        </p:nvGrpSpPr>
        <p:grpSpPr>
          <a:xfrm>
            <a:off x="-951201" y="4067068"/>
            <a:ext cx="3533781" cy="3036843"/>
            <a:chOff x="0" y="0"/>
            <a:chExt cx="812800" cy="698500"/>
          </a:xfrm>
        </p:grpSpPr>
        <p:sp>
          <p:nvSpPr>
            <p:cNvPr id="4" name="Freeform 4">
              <a:extLst>
                <a:ext uri="{FF2B5EF4-FFF2-40B4-BE49-F238E27FC236}">
                  <a16:creationId xmlns:a16="http://schemas.microsoft.com/office/drawing/2014/main" id="{71DB37B7-8455-7632-BD35-05160FBF1B15}"/>
                </a:ext>
              </a:extLst>
            </p:cNvPr>
            <p:cNvSpPr/>
            <p:nvPr/>
          </p:nvSpPr>
          <p:spPr>
            <a:xfrm>
              <a:off x="9455" y="0"/>
              <a:ext cx="793889" cy="698500"/>
            </a:xfrm>
            <a:custGeom>
              <a:avLst/>
              <a:gdLst/>
              <a:ahLst/>
              <a:cxnLst/>
              <a:rect l="l" t="t" r="r" b="b"/>
              <a:pathLst>
                <a:path w="793889" h="698500">
                  <a:moveTo>
                    <a:pt x="785717" y="379548"/>
                  </a:moveTo>
                  <a:lnTo>
                    <a:pt x="617773" y="668202"/>
                  </a:lnTo>
                  <a:cubicBezTo>
                    <a:pt x="606859" y="686960"/>
                    <a:pt x="586794" y="698500"/>
                    <a:pt x="565092" y="698500"/>
                  </a:cubicBezTo>
                  <a:lnTo>
                    <a:pt x="228798" y="698500"/>
                  </a:lnTo>
                  <a:cubicBezTo>
                    <a:pt x="207096" y="698500"/>
                    <a:pt x="187031" y="686960"/>
                    <a:pt x="176117" y="668202"/>
                  </a:cubicBezTo>
                  <a:lnTo>
                    <a:pt x="8173" y="379548"/>
                  </a:lnTo>
                  <a:cubicBezTo>
                    <a:pt x="-2724" y="360819"/>
                    <a:pt x="-2724" y="337681"/>
                    <a:pt x="8173" y="318952"/>
                  </a:cubicBezTo>
                  <a:lnTo>
                    <a:pt x="176117" y="30298"/>
                  </a:lnTo>
                  <a:cubicBezTo>
                    <a:pt x="187031" y="11540"/>
                    <a:pt x="207096" y="0"/>
                    <a:pt x="228798" y="0"/>
                  </a:cubicBezTo>
                  <a:lnTo>
                    <a:pt x="565092" y="0"/>
                  </a:lnTo>
                  <a:cubicBezTo>
                    <a:pt x="586794" y="0"/>
                    <a:pt x="606859" y="11540"/>
                    <a:pt x="617773" y="30298"/>
                  </a:cubicBezTo>
                  <a:lnTo>
                    <a:pt x="785717" y="318952"/>
                  </a:lnTo>
                  <a:cubicBezTo>
                    <a:pt x="796614" y="337681"/>
                    <a:pt x="796614" y="360819"/>
                    <a:pt x="785717" y="379548"/>
                  </a:cubicBezTo>
                  <a:close/>
                </a:path>
              </a:pathLst>
            </a:custGeom>
            <a:ln w="38100" cap="rnd">
              <a:gradFill>
                <a:gsLst>
                  <a:gs pos="0">
                    <a:srgbClr val="FFFFFF">
                      <a:alpha val="100000"/>
                    </a:srgbClr>
                  </a:gs>
                  <a:gs pos="100000">
                    <a:srgbClr val="FFFFFF">
                      <a:alpha val="0"/>
                    </a:srgbClr>
                  </a:gs>
                </a:gsLst>
                <a:lin ang="5400000"/>
              </a:gradFill>
              <a:prstDash val="solid"/>
              <a:round/>
            </a:ln>
          </p:spPr>
          <p:txBody>
            <a:bodyPr/>
            <a:lstStyle/>
            <a:p>
              <a:endParaRPr lang="fr-FR" sz="1200"/>
            </a:p>
          </p:txBody>
        </p:sp>
        <p:sp>
          <p:nvSpPr>
            <p:cNvPr id="5" name="TextBox 5">
              <a:extLst>
                <a:ext uri="{FF2B5EF4-FFF2-40B4-BE49-F238E27FC236}">
                  <a16:creationId xmlns:a16="http://schemas.microsoft.com/office/drawing/2014/main" id="{C34FE045-2C02-58B7-41B6-ECACD8CDBE24}"/>
                </a:ext>
              </a:extLst>
            </p:cNvPr>
            <p:cNvSpPr txBox="1"/>
            <p:nvPr/>
          </p:nvSpPr>
          <p:spPr>
            <a:xfrm>
              <a:off x="114300" y="-47625"/>
              <a:ext cx="584200" cy="746125"/>
            </a:xfrm>
            <a:prstGeom prst="rect">
              <a:avLst/>
            </a:prstGeom>
          </p:spPr>
          <p:txBody>
            <a:bodyPr lIns="33867" tIns="33867" rIns="33867" bIns="33867" rtlCol="0" anchor="ctr"/>
            <a:lstStyle/>
            <a:p>
              <a:pPr algn="ctr">
                <a:lnSpc>
                  <a:spcPts val="1773"/>
                </a:lnSpc>
                <a:spcBef>
                  <a:spcPct val="0"/>
                </a:spcBef>
              </a:pPr>
              <a:endParaRPr sz="1200"/>
            </a:p>
          </p:txBody>
        </p:sp>
      </p:grpSp>
      <p:sp>
        <p:nvSpPr>
          <p:cNvPr id="6" name="Freeform 6">
            <a:extLst>
              <a:ext uri="{FF2B5EF4-FFF2-40B4-BE49-F238E27FC236}">
                <a16:creationId xmlns:a16="http://schemas.microsoft.com/office/drawing/2014/main" id="{9B0D491F-6665-7AB2-D3EE-D97FAD62A448}"/>
              </a:ext>
            </a:extLst>
          </p:cNvPr>
          <p:cNvSpPr/>
          <p:nvPr/>
        </p:nvSpPr>
        <p:spPr>
          <a:xfrm>
            <a:off x="9362490" y="6567961"/>
            <a:ext cx="4103261" cy="394861"/>
          </a:xfrm>
          <a:custGeom>
            <a:avLst/>
            <a:gdLst/>
            <a:ahLst/>
            <a:cxnLst/>
            <a:rect l="l" t="t" r="r" b="b"/>
            <a:pathLst>
              <a:path w="6154891" h="592292">
                <a:moveTo>
                  <a:pt x="0" y="0"/>
                </a:moveTo>
                <a:lnTo>
                  <a:pt x="6154891" y="0"/>
                </a:lnTo>
                <a:lnTo>
                  <a:pt x="6154891" y="592292"/>
                </a:lnTo>
                <a:lnTo>
                  <a:pt x="0" y="592292"/>
                </a:lnTo>
                <a:lnTo>
                  <a:pt x="0" y="0"/>
                </a:lnTo>
                <a:close/>
              </a:path>
            </a:pathLst>
          </a:custGeom>
          <a:blipFill>
            <a:blip>
              <a:extLst>
                <a:ext uri="{96DAC541-7B7A-43D3-8B79-37D633B846F1}">
                  <asvg:svgBlip xmlns:asvg="http://schemas.microsoft.com/office/drawing/2016/SVG/main" r:embed="rId2"/>
                </a:ext>
              </a:extLst>
            </a:blip>
            <a:stretch>
              <a:fillRect t="-478956" r="-11191" b="-115767"/>
            </a:stretch>
          </a:blipFill>
        </p:spPr>
        <p:txBody>
          <a:bodyPr/>
          <a:lstStyle/>
          <a:p>
            <a:endParaRPr lang="fr-FR" sz="1200"/>
          </a:p>
        </p:txBody>
      </p:sp>
      <p:sp>
        <p:nvSpPr>
          <p:cNvPr id="7" name="Freeform 7">
            <a:extLst>
              <a:ext uri="{FF2B5EF4-FFF2-40B4-BE49-F238E27FC236}">
                <a16:creationId xmlns:a16="http://schemas.microsoft.com/office/drawing/2014/main" id="{59809561-6FBD-6D97-89FD-B657BA13F51F}"/>
              </a:ext>
            </a:extLst>
          </p:cNvPr>
          <p:cNvSpPr/>
          <p:nvPr/>
        </p:nvSpPr>
        <p:spPr>
          <a:xfrm>
            <a:off x="-450336" y="6706575"/>
            <a:ext cx="900673" cy="302851"/>
          </a:xfrm>
          <a:custGeom>
            <a:avLst/>
            <a:gdLst/>
            <a:ahLst/>
            <a:cxnLst/>
            <a:rect l="l" t="t" r="r" b="b"/>
            <a:pathLst>
              <a:path w="1351009" h="454277">
                <a:moveTo>
                  <a:pt x="0" y="0"/>
                </a:moveTo>
                <a:lnTo>
                  <a:pt x="1351008" y="0"/>
                </a:lnTo>
                <a:lnTo>
                  <a:pt x="1351008" y="454276"/>
                </a:lnTo>
                <a:lnTo>
                  <a:pt x="0" y="454276"/>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fr-FR" sz="1200"/>
          </a:p>
        </p:txBody>
      </p:sp>
      <p:sp>
        <p:nvSpPr>
          <p:cNvPr id="8" name="Freeform 8">
            <a:extLst>
              <a:ext uri="{FF2B5EF4-FFF2-40B4-BE49-F238E27FC236}">
                <a16:creationId xmlns:a16="http://schemas.microsoft.com/office/drawing/2014/main" id="{A67AC7F1-1451-EF29-77D3-9F2436118493}"/>
              </a:ext>
            </a:extLst>
          </p:cNvPr>
          <p:cNvSpPr/>
          <p:nvPr/>
        </p:nvSpPr>
        <p:spPr>
          <a:xfrm>
            <a:off x="2847436" y="6640949"/>
            <a:ext cx="640742" cy="434103"/>
          </a:xfrm>
          <a:custGeom>
            <a:avLst/>
            <a:gdLst/>
            <a:ahLst/>
            <a:cxnLst/>
            <a:rect l="l" t="t" r="r" b="b"/>
            <a:pathLst>
              <a:path w="961113" h="651154">
                <a:moveTo>
                  <a:pt x="0" y="0"/>
                </a:moveTo>
                <a:lnTo>
                  <a:pt x="961114" y="0"/>
                </a:lnTo>
                <a:lnTo>
                  <a:pt x="961114" y="651154"/>
                </a:lnTo>
                <a:lnTo>
                  <a:pt x="0" y="651154"/>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fr-FR" sz="1200"/>
          </a:p>
        </p:txBody>
      </p:sp>
      <p:grpSp>
        <p:nvGrpSpPr>
          <p:cNvPr id="2" name="Group 11">
            <a:extLst>
              <a:ext uri="{FF2B5EF4-FFF2-40B4-BE49-F238E27FC236}">
                <a16:creationId xmlns:a16="http://schemas.microsoft.com/office/drawing/2014/main" id="{EE7760BA-7F69-B3DB-5C08-5F85F9369A92}"/>
              </a:ext>
            </a:extLst>
          </p:cNvPr>
          <p:cNvGrpSpPr/>
          <p:nvPr/>
        </p:nvGrpSpPr>
        <p:grpSpPr>
          <a:xfrm rot="-5400000">
            <a:off x="5415828" y="837411"/>
            <a:ext cx="2502229" cy="6173756"/>
            <a:chOff x="0" y="-862686"/>
            <a:chExt cx="779280" cy="1612191"/>
          </a:xfrm>
        </p:grpSpPr>
        <p:sp>
          <p:nvSpPr>
            <p:cNvPr id="9" name="Freeform 12">
              <a:extLst>
                <a:ext uri="{FF2B5EF4-FFF2-40B4-BE49-F238E27FC236}">
                  <a16:creationId xmlns:a16="http://schemas.microsoft.com/office/drawing/2014/main" id="{90CB15B1-F554-A222-2327-11A164CF3E75}"/>
                </a:ext>
              </a:extLst>
            </p:cNvPr>
            <p:cNvSpPr/>
            <p:nvPr/>
          </p:nvSpPr>
          <p:spPr>
            <a:xfrm>
              <a:off x="0" y="-862686"/>
              <a:ext cx="779280" cy="1612191"/>
            </a:xfrm>
            <a:custGeom>
              <a:avLst/>
              <a:gdLst/>
              <a:ahLst/>
              <a:cxnLst/>
              <a:rect l="l" t="t" r="r" b="b"/>
              <a:pathLst>
                <a:path w="779280" h="749504">
                  <a:moveTo>
                    <a:pt x="203200" y="0"/>
                  </a:moveTo>
                  <a:lnTo>
                    <a:pt x="576080" y="0"/>
                  </a:lnTo>
                  <a:lnTo>
                    <a:pt x="779280" y="749504"/>
                  </a:lnTo>
                  <a:lnTo>
                    <a:pt x="0" y="749504"/>
                  </a:lnTo>
                  <a:lnTo>
                    <a:pt x="203200" y="0"/>
                  </a:lnTo>
                  <a:close/>
                </a:path>
              </a:pathLst>
            </a:custGeom>
            <a:solidFill>
              <a:srgbClr val="E8DED6"/>
            </a:solidFill>
          </p:spPr>
          <p:txBody>
            <a:bodyPr/>
            <a:lstStyle/>
            <a:p>
              <a:pPr algn="r" defTabSz="609630" rtl="1"/>
              <a:endParaRPr lang="fr-FR" sz="1200" dirty="0"/>
            </a:p>
          </p:txBody>
        </p:sp>
        <p:sp>
          <p:nvSpPr>
            <p:cNvPr id="10" name="TextBox 13">
              <a:extLst>
                <a:ext uri="{FF2B5EF4-FFF2-40B4-BE49-F238E27FC236}">
                  <a16:creationId xmlns:a16="http://schemas.microsoft.com/office/drawing/2014/main" id="{64DD30F4-7178-C447-307D-93CC52060862}"/>
                </a:ext>
              </a:extLst>
            </p:cNvPr>
            <p:cNvSpPr txBox="1"/>
            <p:nvPr/>
          </p:nvSpPr>
          <p:spPr>
            <a:xfrm>
              <a:off x="127000" y="-38100"/>
              <a:ext cx="525280" cy="787604"/>
            </a:xfrm>
            <a:prstGeom prst="rect">
              <a:avLst/>
            </a:prstGeom>
          </p:spPr>
          <p:txBody>
            <a:bodyPr lIns="33867" tIns="33867" rIns="33867" bIns="33867" rtlCol="0" anchor="ctr"/>
            <a:lstStyle/>
            <a:p>
              <a:pPr algn="ctr" defTabSz="609630">
                <a:lnSpc>
                  <a:spcPts val="1680"/>
                </a:lnSpc>
                <a:spcBef>
                  <a:spcPct val="0"/>
                </a:spcBef>
              </a:pPr>
              <a:endParaRPr sz="1200"/>
            </a:p>
          </p:txBody>
        </p:sp>
      </p:grpSp>
      <p:sp>
        <p:nvSpPr>
          <p:cNvPr id="25" name="TextBox 4">
            <a:extLst>
              <a:ext uri="{FF2B5EF4-FFF2-40B4-BE49-F238E27FC236}">
                <a16:creationId xmlns:a16="http://schemas.microsoft.com/office/drawing/2014/main" id="{3E8B93C4-6650-D6ED-3981-C9A09430E650}"/>
              </a:ext>
            </a:extLst>
          </p:cNvPr>
          <p:cNvSpPr txBox="1"/>
          <p:nvPr/>
        </p:nvSpPr>
        <p:spPr>
          <a:xfrm>
            <a:off x="4639591" y="3343793"/>
            <a:ext cx="5182097" cy="1446550"/>
          </a:xfrm>
          <a:prstGeom prst="rect">
            <a:avLst/>
          </a:prstGeom>
          <a:noFill/>
        </p:spPr>
        <p:txBody>
          <a:bodyPr wrap="square" rtlCol="0">
            <a:spAutoFit/>
          </a:bodyPr>
          <a:lstStyle/>
          <a:p>
            <a:pPr algn="ctr" defTabSz="609630" rtl="1">
              <a:defRPr/>
            </a:pPr>
            <a:r>
              <a:rPr lang="ar-MA" sz="4400" b="1" dirty="0">
                <a:latin typeface="Microsoft Uighur" panose="02000000000000000000" pitchFamily="2" charset="-78"/>
                <a:ea typeface="Calibri" panose="020F0502020204030204" pitchFamily="34" charset="0"/>
                <a:cs typeface="Microsoft Uighur" panose="02000000000000000000" pitchFamily="2" charset="-78"/>
              </a:rPr>
              <a:t>الورشة الخامسة في اللغة العربية:</a:t>
            </a:r>
          </a:p>
          <a:p>
            <a:pPr algn="ctr" defTabSz="609630" rtl="1">
              <a:defRPr/>
            </a:pPr>
            <a:r>
              <a:rPr lang="ar-MA" sz="4400" b="1" dirty="0">
                <a:latin typeface="Microsoft Uighur" panose="02000000000000000000" pitchFamily="2" charset="-78"/>
                <a:ea typeface="Calibri" panose="020F0502020204030204" pitchFamily="34" charset="0"/>
                <a:cs typeface="Microsoft Uighur" panose="02000000000000000000" pitchFamily="2" charset="-78"/>
              </a:rPr>
              <a:t>التصديق على اللبنات</a:t>
            </a:r>
          </a:p>
        </p:txBody>
      </p:sp>
      <p:grpSp>
        <p:nvGrpSpPr>
          <p:cNvPr id="12" name="Groupe 11">
            <a:extLst>
              <a:ext uri="{FF2B5EF4-FFF2-40B4-BE49-F238E27FC236}">
                <a16:creationId xmlns:a16="http://schemas.microsoft.com/office/drawing/2014/main" id="{B3D00C64-AA9F-71F6-1247-F45A110C4684}"/>
              </a:ext>
            </a:extLst>
          </p:cNvPr>
          <p:cNvGrpSpPr/>
          <p:nvPr/>
        </p:nvGrpSpPr>
        <p:grpSpPr>
          <a:xfrm>
            <a:off x="2817110" y="2947225"/>
            <a:ext cx="1857375" cy="1841123"/>
            <a:chOff x="7293119" y="4479845"/>
            <a:chExt cx="3527564" cy="3496697"/>
          </a:xfrm>
        </p:grpSpPr>
        <p:sp>
          <p:nvSpPr>
            <p:cNvPr id="13" name="Freeform 29">
              <a:extLst>
                <a:ext uri="{FF2B5EF4-FFF2-40B4-BE49-F238E27FC236}">
                  <a16:creationId xmlns:a16="http://schemas.microsoft.com/office/drawing/2014/main" id="{53B9E6C9-CB48-CF74-0B15-FDF306B27F70}"/>
                </a:ext>
              </a:extLst>
            </p:cNvPr>
            <p:cNvSpPr/>
            <p:nvPr/>
          </p:nvSpPr>
          <p:spPr>
            <a:xfrm rot="2700000">
              <a:off x="7308552" y="4464412"/>
              <a:ext cx="3496697" cy="3527564"/>
            </a:xfrm>
            <a:custGeom>
              <a:avLst/>
              <a:gdLst/>
              <a:ahLst/>
              <a:cxnLst/>
              <a:rect l="l" t="t" r="r" b="b"/>
              <a:pathLst>
                <a:path w="3496697" h="3527564">
                  <a:moveTo>
                    <a:pt x="0" y="0"/>
                  </a:moveTo>
                  <a:lnTo>
                    <a:pt x="3496697" y="0"/>
                  </a:lnTo>
                  <a:lnTo>
                    <a:pt x="3496697" y="3527563"/>
                  </a:lnTo>
                  <a:lnTo>
                    <a:pt x="0" y="3527563"/>
                  </a:lnTo>
                  <a:lnTo>
                    <a:pt x="0" y="0"/>
                  </a:lnTo>
                  <a:close/>
                </a:path>
              </a:pathLst>
            </a:custGeom>
            <a:blipFill>
              <a:blip r:embed="rId5">
                <a:extLst>
                  <a:ext uri="{28A0092B-C50C-407E-A947-70E740481C1C}">
                    <a14:useLocalDpi xmlns:a14="http://schemas.microsoft.com/office/drawing/2010/main" val="0"/>
                  </a:ext>
                </a:extLst>
              </a:blip>
              <a:stretch>
                <a:fillRect/>
              </a:stretch>
            </a:blipFill>
          </p:spPr>
          <p:txBody>
            <a:bodyPr/>
            <a:lstStyle/>
            <a:p>
              <a:pPr algn="r" defTabSz="609630" rtl="1"/>
              <a:endParaRPr lang="fr-FR" sz="1200" dirty="0"/>
            </a:p>
          </p:txBody>
        </p:sp>
        <p:grpSp>
          <p:nvGrpSpPr>
            <p:cNvPr id="14" name="Group 30">
              <a:extLst>
                <a:ext uri="{FF2B5EF4-FFF2-40B4-BE49-F238E27FC236}">
                  <a16:creationId xmlns:a16="http://schemas.microsoft.com/office/drawing/2014/main" id="{D38C0F63-A454-41A3-7BFF-E6BCEFE1CA91}"/>
                </a:ext>
              </a:extLst>
            </p:cNvPr>
            <p:cNvGrpSpPr/>
            <p:nvPr/>
          </p:nvGrpSpPr>
          <p:grpSpPr>
            <a:xfrm rot="2700000">
              <a:off x="7643208" y="4655736"/>
              <a:ext cx="3095317" cy="3055540"/>
              <a:chOff x="0" y="0"/>
              <a:chExt cx="789508" cy="779362"/>
            </a:xfrm>
          </p:grpSpPr>
          <p:sp>
            <p:nvSpPr>
              <p:cNvPr id="15" name="Freeform 31">
                <a:extLst>
                  <a:ext uri="{FF2B5EF4-FFF2-40B4-BE49-F238E27FC236}">
                    <a16:creationId xmlns:a16="http://schemas.microsoft.com/office/drawing/2014/main" id="{9D54C059-FD90-0A75-1B66-25652E78FCA1}"/>
                  </a:ext>
                </a:extLst>
              </p:cNvPr>
              <p:cNvSpPr/>
              <p:nvPr/>
            </p:nvSpPr>
            <p:spPr>
              <a:xfrm>
                <a:off x="0" y="0"/>
                <a:ext cx="789508" cy="779362"/>
              </a:xfrm>
              <a:custGeom>
                <a:avLst/>
                <a:gdLst/>
                <a:ahLst/>
                <a:cxnLst/>
                <a:rect l="l" t="t" r="r" b="b"/>
                <a:pathLst>
                  <a:path w="789508" h="779362">
                    <a:moveTo>
                      <a:pt x="95045" y="0"/>
                    </a:moveTo>
                    <a:lnTo>
                      <a:pt x="694463" y="0"/>
                    </a:lnTo>
                    <a:cubicBezTo>
                      <a:pt x="719671" y="0"/>
                      <a:pt x="743846" y="10014"/>
                      <a:pt x="761670" y="27838"/>
                    </a:cubicBezTo>
                    <a:cubicBezTo>
                      <a:pt x="779494" y="45662"/>
                      <a:pt x="789508" y="69837"/>
                      <a:pt x="789508" y="95045"/>
                    </a:cubicBezTo>
                    <a:lnTo>
                      <a:pt x="789508" y="684317"/>
                    </a:lnTo>
                    <a:cubicBezTo>
                      <a:pt x="789508" y="709525"/>
                      <a:pt x="779494" y="733700"/>
                      <a:pt x="761670" y="751524"/>
                    </a:cubicBezTo>
                    <a:cubicBezTo>
                      <a:pt x="743846" y="769348"/>
                      <a:pt x="719671" y="779362"/>
                      <a:pt x="694463" y="779362"/>
                    </a:cubicBezTo>
                    <a:lnTo>
                      <a:pt x="95045" y="779362"/>
                    </a:lnTo>
                    <a:cubicBezTo>
                      <a:pt x="42553" y="779362"/>
                      <a:pt x="0" y="736809"/>
                      <a:pt x="0" y="684317"/>
                    </a:cubicBezTo>
                    <a:lnTo>
                      <a:pt x="0" y="95045"/>
                    </a:lnTo>
                    <a:cubicBezTo>
                      <a:pt x="0" y="69837"/>
                      <a:pt x="10014" y="45662"/>
                      <a:pt x="27838" y="27838"/>
                    </a:cubicBezTo>
                    <a:cubicBezTo>
                      <a:pt x="45662" y="10014"/>
                      <a:pt x="69837" y="0"/>
                      <a:pt x="95045" y="0"/>
                    </a:cubicBezTo>
                    <a:close/>
                  </a:path>
                </a:pathLst>
              </a:custGeom>
              <a:solidFill>
                <a:srgbClr val="E8DED6"/>
              </a:solidFill>
            </p:spPr>
            <p:txBody>
              <a:bodyPr/>
              <a:lstStyle/>
              <a:p>
                <a:pPr defTabSz="609630"/>
                <a:endParaRPr lang="fr-FR" sz="1200"/>
              </a:p>
            </p:txBody>
          </p:sp>
          <p:sp>
            <p:nvSpPr>
              <p:cNvPr id="16" name="TextBox 32">
                <a:extLst>
                  <a:ext uri="{FF2B5EF4-FFF2-40B4-BE49-F238E27FC236}">
                    <a16:creationId xmlns:a16="http://schemas.microsoft.com/office/drawing/2014/main" id="{1C9886FF-E18B-1831-6D26-4AEB9124B001}"/>
                  </a:ext>
                </a:extLst>
              </p:cNvPr>
              <p:cNvSpPr txBox="1"/>
              <p:nvPr/>
            </p:nvSpPr>
            <p:spPr>
              <a:xfrm>
                <a:off x="0" y="-57150"/>
                <a:ext cx="789508" cy="836512"/>
              </a:xfrm>
              <a:prstGeom prst="rect">
                <a:avLst/>
              </a:prstGeom>
            </p:spPr>
            <p:txBody>
              <a:bodyPr lIns="33867" tIns="33867" rIns="33867" bIns="33867" rtlCol="0" anchor="ctr"/>
              <a:lstStyle/>
              <a:p>
                <a:pPr algn="ctr" defTabSz="609630">
                  <a:lnSpc>
                    <a:spcPts val="2333"/>
                  </a:lnSpc>
                </a:pPr>
                <a:endParaRPr sz="1200"/>
              </a:p>
            </p:txBody>
          </p:sp>
        </p:grpSp>
      </p:grpSp>
      <p:sp>
        <p:nvSpPr>
          <p:cNvPr id="17" name="Freeform 2">
            <a:extLst>
              <a:ext uri="{FF2B5EF4-FFF2-40B4-BE49-F238E27FC236}">
                <a16:creationId xmlns:a16="http://schemas.microsoft.com/office/drawing/2014/main" id="{6788E3C7-A16F-EA80-A62E-6FFDB3974AEA}"/>
              </a:ext>
            </a:extLst>
          </p:cNvPr>
          <p:cNvSpPr/>
          <p:nvPr/>
        </p:nvSpPr>
        <p:spPr>
          <a:xfrm>
            <a:off x="3268156" y="3385976"/>
            <a:ext cx="955285" cy="932431"/>
          </a:xfrm>
          <a:custGeom>
            <a:avLst/>
            <a:gdLst/>
            <a:ahLst/>
            <a:cxnLst/>
            <a:rect l="l" t="t" r="r" b="b"/>
            <a:pathLst>
              <a:path w="4114800" h="4114800">
                <a:moveTo>
                  <a:pt x="0" y="0"/>
                </a:moveTo>
                <a:lnTo>
                  <a:pt x="4114800" y="0"/>
                </a:lnTo>
                <a:lnTo>
                  <a:pt x="4114800" y="4114800"/>
                </a:lnTo>
                <a:lnTo>
                  <a:pt x="0" y="4114800"/>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fr-FR" sz="1200"/>
          </a:p>
        </p:txBody>
      </p:sp>
    </p:spTree>
    <p:extLst>
      <p:ext uri="{BB962C8B-B14F-4D97-AF65-F5344CB8AC3E}">
        <p14:creationId xmlns:p14="http://schemas.microsoft.com/office/powerpoint/2010/main" val="708529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fade">
                                      <p:cBhvr>
                                        <p:cTn id="7"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10B50A-4EC9-A69F-013B-77EEE88BFBCE}"/>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979D6A2B-821B-8411-7C04-3E40EC810F73}"/>
              </a:ext>
            </a:extLst>
          </p:cNvPr>
          <p:cNvSpPr/>
          <p:nvPr/>
        </p:nvSpPr>
        <p:spPr>
          <a:xfrm>
            <a:off x="-1402992" y="-1340132"/>
            <a:ext cx="2572683" cy="2228587"/>
          </a:xfrm>
          <a:custGeom>
            <a:avLst/>
            <a:gdLst/>
            <a:ahLst/>
            <a:cxnLst/>
            <a:rect l="l" t="t" r="r" b="b"/>
            <a:pathLst>
              <a:path w="3859024" h="3342880">
                <a:moveTo>
                  <a:pt x="0" y="0"/>
                </a:moveTo>
                <a:lnTo>
                  <a:pt x="3859024" y="0"/>
                </a:lnTo>
                <a:lnTo>
                  <a:pt x="3859024" y="3342880"/>
                </a:lnTo>
                <a:lnTo>
                  <a:pt x="0" y="3342880"/>
                </a:lnTo>
                <a:lnTo>
                  <a:pt x="0" y="0"/>
                </a:lnTo>
                <a:close/>
              </a:path>
            </a:pathLst>
          </a:custGeom>
          <a:blipFill>
            <a:blip>
              <a:alphaModFix amt="5000"/>
              <a:extLst>
                <a:ext uri="{96DAC541-7B7A-43D3-8B79-37D633B846F1}">
                  <asvg:svgBlip xmlns:asvg="http://schemas.microsoft.com/office/drawing/2016/SVG/main" r:embed="rId2"/>
                </a:ext>
              </a:extLst>
            </a:blip>
            <a:stretch>
              <a:fillRect/>
            </a:stretch>
          </a:blipFill>
        </p:spPr>
        <p:txBody>
          <a:bodyPr/>
          <a:lstStyle/>
          <a:p>
            <a:endParaRPr lang="fr-FR" sz="1200"/>
          </a:p>
        </p:txBody>
      </p:sp>
      <p:sp>
        <p:nvSpPr>
          <p:cNvPr id="3" name="Freeform 3">
            <a:extLst>
              <a:ext uri="{FF2B5EF4-FFF2-40B4-BE49-F238E27FC236}">
                <a16:creationId xmlns:a16="http://schemas.microsoft.com/office/drawing/2014/main" id="{AE7B4DA3-213E-87F9-C5BF-3522851575EA}"/>
              </a:ext>
            </a:extLst>
          </p:cNvPr>
          <p:cNvSpPr/>
          <p:nvPr/>
        </p:nvSpPr>
        <p:spPr>
          <a:xfrm>
            <a:off x="11928532" y="-178499"/>
            <a:ext cx="526936" cy="356999"/>
          </a:xfrm>
          <a:custGeom>
            <a:avLst/>
            <a:gdLst/>
            <a:ahLst/>
            <a:cxnLst/>
            <a:rect l="l" t="t" r="r" b="b"/>
            <a:pathLst>
              <a:path w="790404" h="535499">
                <a:moveTo>
                  <a:pt x="0" y="0"/>
                </a:moveTo>
                <a:lnTo>
                  <a:pt x="790404" y="0"/>
                </a:lnTo>
                <a:lnTo>
                  <a:pt x="790404" y="535498"/>
                </a:lnTo>
                <a:lnTo>
                  <a:pt x="0" y="535498"/>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fr-FR" sz="1200"/>
          </a:p>
        </p:txBody>
      </p:sp>
      <p:sp>
        <p:nvSpPr>
          <p:cNvPr id="4" name="Freeform 4">
            <a:extLst>
              <a:ext uri="{FF2B5EF4-FFF2-40B4-BE49-F238E27FC236}">
                <a16:creationId xmlns:a16="http://schemas.microsoft.com/office/drawing/2014/main" id="{586E1634-59A4-30C1-85E1-310BA0B23EF9}"/>
              </a:ext>
            </a:extLst>
          </p:cNvPr>
          <p:cNvSpPr/>
          <p:nvPr/>
        </p:nvSpPr>
        <p:spPr>
          <a:xfrm rot="-10800000" flipV="1">
            <a:off x="11035645" y="6650511"/>
            <a:ext cx="1442850" cy="741264"/>
          </a:xfrm>
          <a:custGeom>
            <a:avLst/>
            <a:gdLst/>
            <a:ahLst/>
            <a:cxnLst/>
            <a:rect l="l" t="t" r="r" b="b"/>
            <a:pathLst>
              <a:path w="2164275" h="1111896">
                <a:moveTo>
                  <a:pt x="0" y="1111896"/>
                </a:moveTo>
                <a:lnTo>
                  <a:pt x="2164275" y="1111896"/>
                </a:lnTo>
                <a:lnTo>
                  <a:pt x="2164275" y="0"/>
                </a:lnTo>
                <a:lnTo>
                  <a:pt x="0" y="0"/>
                </a:lnTo>
                <a:lnTo>
                  <a:pt x="0" y="1111896"/>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fr-FR" sz="1200"/>
          </a:p>
        </p:txBody>
      </p:sp>
      <p:grpSp>
        <p:nvGrpSpPr>
          <p:cNvPr id="9" name="Group 9">
            <a:extLst>
              <a:ext uri="{FF2B5EF4-FFF2-40B4-BE49-F238E27FC236}">
                <a16:creationId xmlns:a16="http://schemas.microsoft.com/office/drawing/2014/main" id="{65000857-8F02-BF83-2ABD-1DFF0CCC2192}"/>
              </a:ext>
            </a:extLst>
          </p:cNvPr>
          <p:cNvGrpSpPr/>
          <p:nvPr/>
        </p:nvGrpSpPr>
        <p:grpSpPr>
          <a:xfrm>
            <a:off x="-1193224" y="5611636"/>
            <a:ext cx="2198143" cy="1889029"/>
            <a:chOff x="0" y="0"/>
            <a:chExt cx="812800" cy="698500"/>
          </a:xfrm>
        </p:grpSpPr>
        <p:sp>
          <p:nvSpPr>
            <p:cNvPr id="10" name="Freeform 10">
              <a:extLst>
                <a:ext uri="{FF2B5EF4-FFF2-40B4-BE49-F238E27FC236}">
                  <a16:creationId xmlns:a16="http://schemas.microsoft.com/office/drawing/2014/main" id="{41355F3C-4E21-C325-E11B-0E6502C61231}"/>
                </a:ext>
              </a:extLst>
            </p:cNvPr>
            <p:cNvSpPr/>
            <p:nvPr/>
          </p:nvSpPr>
          <p:spPr>
            <a:xfrm>
              <a:off x="5700" y="0"/>
              <a:ext cx="801400" cy="698500"/>
            </a:xfrm>
            <a:custGeom>
              <a:avLst/>
              <a:gdLst/>
              <a:ahLst/>
              <a:cxnLst/>
              <a:rect l="l" t="t" r="r" b="b"/>
              <a:pathLst>
                <a:path w="801400" h="698500">
                  <a:moveTo>
                    <a:pt x="796473" y="367516"/>
                  </a:moveTo>
                  <a:lnTo>
                    <a:pt x="614527" y="680234"/>
                  </a:lnTo>
                  <a:cubicBezTo>
                    <a:pt x="607948" y="691543"/>
                    <a:pt x="595851" y="698500"/>
                    <a:pt x="582768" y="698500"/>
                  </a:cubicBezTo>
                  <a:lnTo>
                    <a:pt x="218632" y="698500"/>
                  </a:lnTo>
                  <a:cubicBezTo>
                    <a:pt x="205549" y="698500"/>
                    <a:pt x="193452" y="691543"/>
                    <a:pt x="186873" y="680234"/>
                  </a:cubicBezTo>
                  <a:lnTo>
                    <a:pt x="4927" y="367516"/>
                  </a:lnTo>
                  <a:cubicBezTo>
                    <a:pt x="-1642" y="356225"/>
                    <a:pt x="-1642" y="342275"/>
                    <a:pt x="4927" y="330984"/>
                  </a:cubicBezTo>
                  <a:lnTo>
                    <a:pt x="186873" y="18266"/>
                  </a:lnTo>
                  <a:cubicBezTo>
                    <a:pt x="193452" y="6957"/>
                    <a:pt x="205549" y="0"/>
                    <a:pt x="218632" y="0"/>
                  </a:cubicBezTo>
                  <a:lnTo>
                    <a:pt x="582768" y="0"/>
                  </a:lnTo>
                  <a:cubicBezTo>
                    <a:pt x="595851" y="0"/>
                    <a:pt x="607948" y="6957"/>
                    <a:pt x="614527" y="18266"/>
                  </a:cubicBezTo>
                  <a:lnTo>
                    <a:pt x="796473" y="330984"/>
                  </a:lnTo>
                  <a:cubicBezTo>
                    <a:pt x="803042" y="342275"/>
                    <a:pt x="803042" y="356225"/>
                    <a:pt x="796473" y="367516"/>
                  </a:cubicBezTo>
                  <a:close/>
                </a:path>
              </a:pathLst>
            </a:custGeom>
            <a:ln w="28575" cap="sq">
              <a:gradFill>
                <a:gsLst>
                  <a:gs pos="0">
                    <a:srgbClr val="FFFFFF">
                      <a:alpha val="100000"/>
                    </a:srgbClr>
                  </a:gs>
                  <a:gs pos="100000">
                    <a:srgbClr val="FFFFFF">
                      <a:alpha val="0"/>
                    </a:srgbClr>
                  </a:gs>
                </a:gsLst>
                <a:lin ang="5400000"/>
              </a:gradFill>
              <a:prstDash val="solid"/>
              <a:miter/>
            </a:ln>
          </p:spPr>
          <p:txBody>
            <a:bodyPr/>
            <a:lstStyle/>
            <a:p>
              <a:endParaRPr lang="fr-FR" sz="1200"/>
            </a:p>
          </p:txBody>
        </p:sp>
        <p:sp>
          <p:nvSpPr>
            <p:cNvPr id="11" name="TextBox 11">
              <a:extLst>
                <a:ext uri="{FF2B5EF4-FFF2-40B4-BE49-F238E27FC236}">
                  <a16:creationId xmlns:a16="http://schemas.microsoft.com/office/drawing/2014/main" id="{8A14EFFB-1325-5EE8-0742-CB31C1DBE64F}"/>
                </a:ext>
              </a:extLst>
            </p:cNvPr>
            <p:cNvSpPr txBox="1"/>
            <p:nvPr/>
          </p:nvSpPr>
          <p:spPr>
            <a:xfrm>
              <a:off x="114300" y="-47625"/>
              <a:ext cx="584200" cy="746125"/>
            </a:xfrm>
            <a:prstGeom prst="rect">
              <a:avLst/>
            </a:prstGeom>
          </p:spPr>
          <p:txBody>
            <a:bodyPr lIns="33867" tIns="33867" rIns="33867" bIns="33867" rtlCol="0" anchor="ctr"/>
            <a:lstStyle/>
            <a:p>
              <a:pPr algn="ctr">
                <a:lnSpc>
                  <a:spcPts val="1773"/>
                </a:lnSpc>
                <a:spcBef>
                  <a:spcPct val="0"/>
                </a:spcBef>
              </a:pPr>
              <a:endParaRPr sz="1200"/>
            </a:p>
          </p:txBody>
        </p:sp>
      </p:grpSp>
      <p:sp>
        <p:nvSpPr>
          <p:cNvPr id="12" name="Freeform 12">
            <a:extLst>
              <a:ext uri="{FF2B5EF4-FFF2-40B4-BE49-F238E27FC236}">
                <a16:creationId xmlns:a16="http://schemas.microsoft.com/office/drawing/2014/main" id="{9158886D-DDD3-729A-BA45-82853F6D7FD4}"/>
              </a:ext>
            </a:extLst>
          </p:cNvPr>
          <p:cNvSpPr/>
          <p:nvPr/>
        </p:nvSpPr>
        <p:spPr>
          <a:xfrm>
            <a:off x="-286904" y="6631461"/>
            <a:ext cx="3111403" cy="513298"/>
          </a:xfrm>
          <a:custGeom>
            <a:avLst/>
            <a:gdLst/>
            <a:ahLst/>
            <a:cxnLst/>
            <a:rect l="l" t="t" r="r" b="b"/>
            <a:pathLst>
              <a:path w="4667105" h="769947">
                <a:moveTo>
                  <a:pt x="0" y="0"/>
                </a:moveTo>
                <a:lnTo>
                  <a:pt x="4667105" y="0"/>
                </a:lnTo>
                <a:lnTo>
                  <a:pt x="4667105" y="769947"/>
                </a:lnTo>
                <a:lnTo>
                  <a:pt x="0" y="769947"/>
                </a:lnTo>
                <a:lnTo>
                  <a:pt x="0" y="0"/>
                </a:lnTo>
                <a:close/>
              </a:path>
            </a:pathLst>
          </a:custGeom>
          <a:blipFill>
            <a:blip>
              <a:extLst>
                <a:ext uri="{96DAC541-7B7A-43D3-8B79-37D633B846F1}">
                  <asvg:svgBlip xmlns:asvg="http://schemas.microsoft.com/office/drawing/2016/SVG/main" r:embed="rId5"/>
                </a:ext>
              </a:extLst>
            </a:blip>
            <a:stretch>
              <a:fillRect t="-376334" b="-107851"/>
            </a:stretch>
          </a:blipFill>
        </p:spPr>
        <p:txBody>
          <a:bodyPr/>
          <a:lstStyle/>
          <a:p>
            <a:endParaRPr lang="fr-FR" sz="1200"/>
          </a:p>
        </p:txBody>
      </p:sp>
      <p:sp>
        <p:nvSpPr>
          <p:cNvPr id="13" name="TextBox 13">
            <a:extLst>
              <a:ext uri="{FF2B5EF4-FFF2-40B4-BE49-F238E27FC236}">
                <a16:creationId xmlns:a16="http://schemas.microsoft.com/office/drawing/2014/main" id="{EC7FA606-33C1-5193-126D-C3739FE981CD}"/>
              </a:ext>
            </a:extLst>
          </p:cNvPr>
          <p:cNvSpPr txBox="1"/>
          <p:nvPr/>
        </p:nvSpPr>
        <p:spPr>
          <a:xfrm>
            <a:off x="3427030" y="1896750"/>
            <a:ext cx="5173946" cy="514115"/>
          </a:xfrm>
          <a:prstGeom prst="rect">
            <a:avLst/>
          </a:prstGeom>
        </p:spPr>
        <p:txBody>
          <a:bodyPr lIns="0" tIns="0" rIns="0" bIns="0" rtlCol="0" anchor="t">
            <a:spAutoFit/>
          </a:bodyPr>
          <a:lstStyle/>
          <a:p>
            <a:pPr algn="ctr">
              <a:lnSpc>
                <a:spcPts val="2053"/>
              </a:lnSpc>
            </a:pPr>
            <a:r>
              <a:rPr lang="en-US" sz="1467" b="1">
                <a:solidFill>
                  <a:srgbClr val="F8FAFF"/>
                </a:solidFill>
                <a:latin typeface="Times New Roman MT Bold"/>
                <a:ea typeface="Times New Roman MT Bold"/>
                <a:cs typeface="Times New Roman MT Bold"/>
                <a:sym typeface="Times New Roman MT Bold"/>
              </a:rPr>
              <a:t>Présentation générale du programme de remédiation intensive</a:t>
            </a:r>
          </a:p>
        </p:txBody>
      </p:sp>
      <p:sp>
        <p:nvSpPr>
          <p:cNvPr id="16" name="Rectangle 15">
            <a:extLst>
              <a:ext uri="{FF2B5EF4-FFF2-40B4-BE49-F238E27FC236}">
                <a16:creationId xmlns:a16="http://schemas.microsoft.com/office/drawing/2014/main" id="{4F72853F-EADF-BD02-C286-9305574DB740}"/>
              </a:ext>
            </a:extLst>
          </p:cNvPr>
          <p:cNvSpPr/>
          <p:nvPr/>
        </p:nvSpPr>
        <p:spPr>
          <a:xfrm>
            <a:off x="-101600" y="-48974"/>
            <a:ext cx="12446000" cy="1156679"/>
          </a:xfrm>
          <a:prstGeom prst="rect">
            <a:avLst/>
          </a:prstGeom>
          <a:gradFill>
            <a:gsLst>
              <a:gs pos="0">
                <a:srgbClr val="1A3057"/>
              </a:gs>
              <a:gs pos="100000">
                <a:srgbClr val="2C4F8C"/>
              </a:gs>
            </a:gsLst>
            <a:lin ang="0" scaled="0"/>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09630" rtl="1"/>
            <a:endParaRPr lang="fr-FR" sz="1200"/>
          </a:p>
        </p:txBody>
      </p:sp>
      <p:sp>
        <p:nvSpPr>
          <p:cNvPr id="5" name="Freeform 14">
            <a:extLst>
              <a:ext uri="{FF2B5EF4-FFF2-40B4-BE49-F238E27FC236}">
                <a16:creationId xmlns:a16="http://schemas.microsoft.com/office/drawing/2014/main" id="{1E3A96C1-C5C0-FDC5-5B64-3AF23C8B47BE}"/>
              </a:ext>
            </a:extLst>
          </p:cNvPr>
          <p:cNvSpPr/>
          <p:nvPr/>
        </p:nvSpPr>
        <p:spPr>
          <a:xfrm rot="-10800000">
            <a:off x="7354395" y="493932"/>
            <a:ext cx="4574137" cy="789045"/>
          </a:xfrm>
          <a:custGeom>
            <a:avLst/>
            <a:gdLst/>
            <a:ahLst/>
            <a:cxnLst/>
            <a:rect l="l" t="t" r="r" b="b"/>
            <a:pathLst>
              <a:path w="9738946" h="1826052">
                <a:moveTo>
                  <a:pt x="0" y="0"/>
                </a:moveTo>
                <a:lnTo>
                  <a:pt x="9738946" y="0"/>
                </a:lnTo>
                <a:lnTo>
                  <a:pt x="9738946" y="1826053"/>
                </a:lnTo>
                <a:lnTo>
                  <a:pt x="0" y="1826053"/>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fr-FR" sz="1050"/>
          </a:p>
        </p:txBody>
      </p:sp>
      <p:sp>
        <p:nvSpPr>
          <p:cNvPr id="6" name="TextBox 15">
            <a:extLst>
              <a:ext uri="{FF2B5EF4-FFF2-40B4-BE49-F238E27FC236}">
                <a16:creationId xmlns:a16="http://schemas.microsoft.com/office/drawing/2014/main" id="{AEBC7692-11CF-D6A4-0E5F-1451CE17A347}"/>
              </a:ext>
            </a:extLst>
          </p:cNvPr>
          <p:cNvSpPr txBox="1"/>
          <p:nvPr/>
        </p:nvSpPr>
        <p:spPr>
          <a:xfrm>
            <a:off x="8058168" y="491543"/>
            <a:ext cx="2668497" cy="627095"/>
          </a:xfrm>
          <a:prstGeom prst="rect">
            <a:avLst/>
          </a:prstGeom>
        </p:spPr>
        <p:txBody>
          <a:bodyPr wrap="square" lIns="0" tIns="0" rIns="0" bIns="0" rtlCol="0" anchor="t">
            <a:spAutoFit/>
          </a:bodyPr>
          <a:lstStyle/>
          <a:p>
            <a:pPr algn="ctr" rtl="1">
              <a:lnSpc>
                <a:spcPts val="4568"/>
              </a:lnSpc>
            </a:pPr>
            <a:r>
              <a:rPr lang="ar-MA" sz="4400" b="1" dirty="0">
                <a:solidFill>
                  <a:srgbClr val="3D1A00"/>
                </a:solidFill>
                <a:latin typeface="Microsoft Uighur" panose="02000000000000000000" pitchFamily="2" charset="-78"/>
                <a:ea typeface="IBM Plex Sans Arabic Bold"/>
                <a:cs typeface="Microsoft Uighur" panose="02000000000000000000" pitchFamily="2" charset="-78"/>
                <a:sym typeface="IBM Plex Sans Arabic Bold"/>
                <a:rtl/>
              </a:rPr>
              <a:t>الورشة الخامسة</a:t>
            </a:r>
            <a:endParaRPr lang="ar-EG" sz="4400" b="1" dirty="0">
              <a:solidFill>
                <a:srgbClr val="3D1A00"/>
              </a:solidFill>
              <a:latin typeface="Microsoft Uighur" panose="02000000000000000000" pitchFamily="2" charset="-78"/>
              <a:ea typeface="IBM Plex Sans Arabic Bold"/>
              <a:cs typeface="Microsoft Uighur" panose="02000000000000000000" pitchFamily="2" charset="-78"/>
              <a:sym typeface="IBM Plex Sans Arabic Bold"/>
              <a:rtl/>
            </a:endParaRPr>
          </a:p>
        </p:txBody>
      </p:sp>
      <p:sp>
        <p:nvSpPr>
          <p:cNvPr id="7" name="Freeform 14">
            <a:extLst>
              <a:ext uri="{FF2B5EF4-FFF2-40B4-BE49-F238E27FC236}">
                <a16:creationId xmlns:a16="http://schemas.microsoft.com/office/drawing/2014/main" id="{8D1BB97E-A144-EAF8-E38C-5B311B8C681E}"/>
              </a:ext>
            </a:extLst>
          </p:cNvPr>
          <p:cNvSpPr/>
          <p:nvPr/>
        </p:nvSpPr>
        <p:spPr>
          <a:xfrm rot="10800000">
            <a:off x="-116651" y="1266845"/>
            <a:ext cx="14077224" cy="5177562"/>
          </a:xfrm>
          <a:custGeom>
            <a:avLst/>
            <a:gdLst/>
            <a:ahLst/>
            <a:cxnLst/>
            <a:rect l="l" t="t" r="r" b="b"/>
            <a:pathLst>
              <a:path w="9738946" h="1826052">
                <a:moveTo>
                  <a:pt x="0" y="0"/>
                </a:moveTo>
                <a:lnTo>
                  <a:pt x="9738946" y="0"/>
                </a:lnTo>
                <a:lnTo>
                  <a:pt x="9738946" y="1826053"/>
                </a:lnTo>
                <a:lnTo>
                  <a:pt x="0" y="1826053"/>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fr-FR" sz="1050" dirty="0"/>
          </a:p>
        </p:txBody>
      </p:sp>
      <p:sp>
        <p:nvSpPr>
          <p:cNvPr id="8" name="TextBox 15">
            <a:extLst>
              <a:ext uri="{FF2B5EF4-FFF2-40B4-BE49-F238E27FC236}">
                <a16:creationId xmlns:a16="http://schemas.microsoft.com/office/drawing/2014/main" id="{A19513F4-D359-936A-D21D-87041CC0B735}"/>
              </a:ext>
            </a:extLst>
          </p:cNvPr>
          <p:cNvSpPr txBox="1"/>
          <p:nvPr/>
        </p:nvSpPr>
        <p:spPr>
          <a:xfrm>
            <a:off x="587735" y="1672665"/>
            <a:ext cx="10447910" cy="3561231"/>
          </a:xfrm>
          <a:prstGeom prst="rect">
            <a:avLst/>
          </a:prstGeom>
        </p:spPr>
        <p:txBody>
          <a:bodyPr wrap="square" lIns="0" tIns="0" rIns="0" bIns="0" rtlCol="0" anchor="t">
            <a:spAutoFit/>
          </a:bodyPr>
          <a:lstStyle/>
          <a:p>
            <a:pPr algn="r" rtl="1">
              <a:lnSpc>
                <a:spcPts val="4568"/>
              </a:lnSpc>
            </a:pPr>
            <a:r>
              <a:rPr lang="ar-MA" sz="4400" b="1" dirty="0">
                <a:solidFill>
                  <a:srgbClr val="002060"/>
                </a:solidFill>
                <a:latin typeface="Microsoft Uighur" panose="02000000000000000000" pitchFamily="2" charset="-78"/>
                <a:ea typeface="IBM Plex Sans Arabic Bold"/>
                <a:cs typeface="Microsoft Uighur" panose="02000000000000000000" pitchFamily="2" charset="-78"/>
                <a:sym typeface="IBM Plex Sans Arabic Bold"/>
                <a:rtl/>
              </a:rPr>
              <a:t>بعد تقديم حصص الدعم الأربعة الأولى لتلاميذ المستوى الثاني في لبنة الحرف تبين للأستاذة عائشة أن أكثر من 90 </a:t>
            </a:r>
            <a:r>
              <a:rPr lang="fr-FR" sz="4400" b="1" dirty="0">
                <a:solidFill>
                  <a:srgbClr val="002060"/>
                </a:solidFill>
                <a:latin typeface="Microsoft Uighur" panose="02000000000000000000" pitchFamily="2" charset="-78"/>
                <a:ea typeface="IBM Plex Sans Arabic Bold"/>
                <a:cs typeface="Microsoft Uighur" panose="02000000000000000000" pitchFamily="2" charset="-78"/>
                <a:sym typeface="IBM Plex Sans Arabic Bold"/>
                <a:rtl/>
              </a:rPr>
              <a:t>%</a:t>
            </a:r>
            <a:r>
              <a:rPr lang="ar-MA" sz="4400" b="1" dirty="0">
                <a:solidFill>
                  <a:srgbClr val="002060"/>
                </a:solidFill>
                <a:latin typeface="Microsoft Uighur" panose="02000000000000000000" pitchFamily="2" charset="-78"/>
                <a:ea typeface="IBM Plex Sans Arabic Bold"/>
                <a:cs typeface="Microsoft Uighur" panose="02000000000000000000" pitchFamily="2" charset="-78"/>
                <a:sym typeface="IBM Plex Sans Arabic Bold"/>
                <a:rtl/>
              </a:rPr>
              <a:t>  من المتعلمين متحكمين في أهداف اللبنة فقررت تمرير رائز التصديق على اللبنة الذي أتبث تحكم غالبية المتعلمين فتواصلت مع السيد المفتش وتم الانتقال الى اللبنة الموالية.</a:t>
            </a:r>
          </a:p>
          <a:p>
            <a:pPr marL="571500" indent="142875" algn="r" rtl="1">
              <a:lnSpc>
                <a:spcPts val="4568"/>
              </a:lnSpc>
              <a:buFontTx/>
              <a:buChar char="-"/>
            </a:pPr>
            <a:r>
              <a:rPr lang="fr-MA" sz="4400" b="1" dirty="0">
                <a:solidFill>
                  <a:srgbClr val="002060"/>
                </a:solidFill>
                <a:latin typeface="Microsoft Uighur" panose="02000000000000000000" pitchFamily="2" charset="-78"/>
                <a:ea typeface="IBM Plex Sans Arabic Bold"/>
                <a:cs typeface="Microsoft Uighur" panose="02000000000000000000" pitchFamily="2" charset="-78"/>
                <a:sym typeface="IBM Plex Sans Arabic Bold"/>
                <a:rtl/>
              </a:rPr>
              <a:t>  </a:t>
            </a:r>
            <a:r>
              <a:rPr lang="ar-MA" sz="4400" b="1" dirty="0">
                <a:solidFill>
                  <a:srgbClr val="002060"/>
                </a:solidFill>
                <a:latin typeface="Microsoft Uighur" panose="02000000000000000000" pitchFamily="2" charset="-78"/>
                <a:ea typeface="IBM Plex Sans Arabic Bold"/>
                <a:cs typeface="Microsoft Uighur" panose="02000000000000000000" pitchFamily="2" charset="-78"/>
                <a:sym typeface="IBM Plex Sans Arabic Bold"/>
                <a:rtl/>
              </a:rPr>
              <a:t>هل ما قامت به الأستاذة عائشة صحيح ؟</a:t>
            </a:r>
            <a:endParaRPr lang="fr-MA" sz="4400" b="1" dirty="0">
              <a:solidFill>
                <a:srgbClr val="002060"/>
              </a:solidFill>
              <a:latin typeface="Microsoft Uighur" panose="02000000000000000000" pitchFamily="2" charset="-78"/>
              <a:ea typeface="IBM Plex Sans Arabic Bold"/>
              <a:cs typeface="Microsoft Uighur" panose="02000000000000000000" pitchFamily="2" charset="-78"/>
              <a:sym typeface="IBM Plex Sans Arabic Bold"/>
              <a:rtl/>
            </a:endParaRPr>
          </a:p>
          <a:p>
            <a:pPr marL="571500" indent="142875" algn="r" rtl="1">
              <a:lnSpc>
                <a:spcPts val="4568"/>
              </a:lnSpc>
              <a:buFontTx/>
              <a:buChar char="-"/>
            </a:pPr>
            <a:r>
              <a:rPr lang="fr-MA" sz="4400" b="1" dirty="0">
                <a:solidFill>
                  <a:srgbClr val="002060"/>
                </a:solidFill>
                <a:latin typeface="Microsoft Uighur" panose="02000000000000000000" pitchFamily="2" charset="-78"/>
                <a:ea typeface="IBM Plex Sans Arabic Bold"/>
                <a:cs typeface="Microsoft Uighur" panose="02000000000000000000" pitchFamily="2" charset="-78"/>
                <a:sym typeface="IBM Plex Sans Arabic Bold"/>
                <a:rtl/>
              </a:rPr>
              <a:t>  </a:t>
            </a:r>
            <a:r>
              <a:rPr lang="ar-MA" sz="4400" b="1" dirty="0">
                <a:solidFill>
                  <a:srgbClr val="002060"/>
                </a:solidFill>
                <a:latin typeface="Microsoft Uighur" panose="02000000000000000000" pitchFamily="2" charset="-78"/>
                <a:ea typeface="IBM Plex Sans Arabic Bold"/>
                <a:cs typeface="Microsoft Uighur" panose="02000000000000000000" pitchFamily="2" charset="-78"/>
                <a:sym typeface="IBM Plex Sans Arabic Bold"/>
                <a:rtl/>
              </a:rPr>
              <a:t>ماهي إجراءات المرور من لبنة الى أخرى؟  </a:t>
            </a:r>
            <a:endParaRPr lang="ar-EG" sz="4400" b="1" dirty="0">
              <a:solidFill>
                <a:srgbClr val="002060"/>
              </a:solidFill>
              <a:latin typeface="Microsoft Uighur" panose="02000000000000000000" pitchFamily="2" charset="-78"/>
              <a:ea typeface="IBM Plex Sans Arabic Bold"/>
              <a:cs typeface="Microsoft Uighur" panose="02000000000000000000" pitchFamily="2" charset="-78"/>
              <a:sym typeface="IBM Plex Sans Arabic Bold"/>
              <a:rtl/>
            </a:endParaRPr>
          </a:p>
        </p:txBody>
      </p:sp>
    </p:spTree>
    <p:extLst>
      <p:ext uri="{BB962C8B-B14F-4D97-AF65-F5344CB8AC3E}">
        <p14:creationId xmlns:p14="http://schemas.microsoft.com/office/powerpoint/2010/main" val="212267328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17D8C2-B228-E32F-76CA-61F9DE687BA0}"/>
            </a:ext>
          </a:extLst>
        </p:cNvPr>
        <p:cNvGrpSpPr/>
        <p:nvPr/>
      </p:nvGrpSpPr>
      <p:grpSpPr>
        <a:xfrm>
          <a:off x="0" y="0"/>
          <a:ext cx="0" cy="0"/>
          <a:chOff x="0" y="0"/>
          <a:chExt cx="0" cy="0"/>
        </a:xfrm>
      </p:grpSpPr>
      <p:grpSp>
        <p:nvGrpSpPr>
          <p:cNvPr id="9" name="Group 9">
            <a:extLst>
              <a:ext uri="{FF2B5EF4-FFF2-40B4-BE49-F238E27FC236}">
                <a16:creationId xmlns:a16="http://schemas.microsoft.com/office/drawing/2014/main" id="{ABD6974D-6F55-07BF-FC13-2382B7A1E2DC}"/>
              </a:ext>
            </a:extLst>
          </p:cNvPr>
          <p:cNvGrpSpPr/>
          <p:nvPr/>
        </p:nvGrpSpPr>
        <p:grpSpPr>
          <a:xfrm>
            <a:off x="-2717224" y="5611637"/>
            <a:ext cx="2198143" cy="1889029"/>
            <a:chOff x="0" y="0"/>
            <a:chExt cx="812800" cy="698500"/>
          </a:xfrm>
        </p:grpSpPr>
        <p:sp>
          <p:nvSpPr>
            <p:cNvPr id="10" name="Freeform 10">
              <a:extLst>
                <a:ext uri="{FF2B5EF4-FFF2-40B4-BE49-F238E27FC236}">
                  <a16:creationId xmlns:a16="http://schemas.microsoft.com/office/drawing/2014/main" id="{A82D487C-4863-B9F3-7DD5-8342EAE36AFD}"/>
                </a:ext>
              </a:extLst>
            </p:cNvPr>
            <p:cNvSpPr/>
            <p:nvPr/>
          </p:nvSpPr>
          <p:spPr>
            <a:xfrm>
              <a:off x="5700" y="0"/>
              <a:ext cx="801400" cy="698500"/>
            </a:xfrm>
            <a:custGeom>
              <a:avLst/>
              <a:gdLst/>
              <a:ahLst/>
              <a:cxnLst/>
              <a:rect l="l" t="t" r="r" b="b"/>
              <a:pathLst>
                <a:path w="801400" h="698500">
                  <a:moveTo>
                    <a:pt x="796473" y="367516"/>
                  </a:moveTo>
                  <a:lnTo>
                    <a:pt x="614527" y="680234"/>
                  </a:lnTo>
                  <a:cubicBezTo>
                    <a:pt x="607948" y="691543"/>
                    <a:pt x="595851" y="698500"/>
                    <a:pt x="582768" y="698500"/>
                  </a:cubicBezTo>
                  <a:lnTo>
                    <a:pt x="218632" y="698500"/>
                  </a:lnTo>
                  <a:cubicBezTo>
                    <a:pt x="205549" y="698500"/>
                    <a:pt x="193452" y="691543"/>
                    <a:pt x="186873" y="680234"/>
                  </a:cubicBezTo>
                  <a:lnTo>
                    <a:pt x="4927" y="367516"/>
                  </a:lnTo>
                  <a:cubicBezTo>
                    <a:pt x="-1642" y="356225"/>
                    <a:pt x="-1642" y="342275"/>
                    <a:pt x="4927" y="330984"/>
                  </a:cubicBezTo>
                  <a:lnTo>
                    <a:pt x="186873" y="18266"/>
                  </a:lnTo>
                  <a:cubicBezTo>
                    <a:pt x="193452" y="6957"/>
                    <a:pt x="205549" y="0"/>
                    <a:pt x="218632" y="0"/>
                  </a:cubicBezTo>
                  <a:lnTo>
                    <a:pt x="582768" y="0"/>
                  </a:lnTo>
                  <a:cubicBezTo>
                    <a:pt x="595851" y="0"/>
                    <a:pt x="607948" y="6957"/>
                    <a:pt x="614527" y="18266"/>
                  </a:cubicBezTo>
                  <a:lnTo>
                    <a:pt x="796473" y="330984"/>
                  </a:lnTo>
                  <a:cubicBezTo>
                    <a:pt x="803042" y="342275"/>
                    <a:pt x="803042" y="356225"/>
                    <a:pt x="796473" y="367516"/>
                  </a:cubicBezTo>
                  <a:close/>
                </a:path>
              </a:pathLst>
            </a:custGeom>
            <a:ln w="28575" cap="sq">
              <a:gradFill>
                <a:gsLst>
                  <a:gs pos="0">
                    <a:srgbClr val="FFFFFF">
                      <a:alpha val="100000"/>
                    </a:srgbClr>
                  </a:gs>
                  <a:gs pos="100000">
                    <a:srgbClr val="FFFFFF">
                      <a:alpha val="0"/>
                    </a:srgbClr>
                  </a:gs>
                </a:gsLst>
                <a:lin ang="5400000"/>
              </a:gradFill>
              <a:prstDash val="solid"/>
              <a:miter/>
            </a:ln>
          </p:spPr>
          <p:txBody>
            <a:bodyPr/>
            <a:lstStyle/>
            <a:p>
              <a:pPr defTabSz="609630"/>
              <a:endParaRPr lang="fr-FR" sz="1200">
                <a:solidFill>
                  <a:prstClr val="black"/>
                </a:solidFill>
                <a:latin typeface="Calibri"/>
              </a:endParaRPr>
            </a:p>
          </p:txBody>
        </p:sp>
        <p:sp>
          <p:nvSpPr>
            <p:cNvPr id="11" name="TextBox 11">
              <a:extLst>
                <a:ext uri="{FF2B5EF4-FFF2-40B4-BE49-F238E27FC236}">
                  <a16:creationId xmlns:a16="http://schemas.microsoft.com/office/drawing/2014/main" id="{7020A4CC-0E49-3F4E-22DE-D3B35F46D3B2}"/>
                </a:ext>
              </a:extLst>
            </p:cNvPr>
            <p:cNvSpPr txBox="1"/>
            <p:nvPr/>
          </p:nvSpPr>
          <p:spPr>
            <a:xfrm>
              <a:off x="114300" y="-47625"/>
              <a:ext cx="584200" cy="746125"/>
            </a:xfrm>
            <a:prstGeom prst="rect">
              <a:avLst/>
            </a:prstGeom>
          </p:spPr>
          <p:txBody>
            <a:bodyPr lIns="33867" tIns="33867" rIns="33867" bIns="33867" rtlCol="0" anchor="ctr"/>
            <a:lstStyle/>
            <a:p>
              <a:pPr algn="ctr" defTabSz="609630">
                <a:lnSpc>
                  <a:spcPts val="1773"/>
                </a:lnSpc>
                <a:spcBef>
                  <a:spcPct val="0"/>
                </a:spcBef>
              </a:pPr>
              <a:endParaRPr sz="1200">
                <a:solidFill>
                  <a:prstClr val="black"/>
                </a:solidFill>
                <a:latin typeface="Calibri"/>
              </a:endParaRPr>
            </a:p>
          </p:txBody>
        </p:sp>
      </p:grpSp>
      <p:grpSp>
        <p:nvGrpSpPr>
          <p:cNvPr id="12" name="Group 12">
            <a:extLst>
              <a:ext uri="{FF2B5EF4-FFF2-40B4-BE49-F238E27FC236}">
                <a16:creationId xmlns:a16="http://schemas.microsoft.com/office/drawing/2014/main" id="{AF837EE8-629D-95B9-D9D5-2F26CC09E116}"/>
              </a:ext>
            </a:extLst>
          </p:cNvPr>
          <p:cNvGrpSpPr/>
          <p:nvPr/>
        </p:nvGrpSpPr>
        <p:grpSpPr>
          <a:xfrm>
            <a:off x="10616883" y="-628436"/>
            <a:ext cx="2198143" cy="1889029"/>
            <a:chOff x="0" y="0"/>
            <a:chExt cx="812800" cy="698500"/>
          </a:xfrm>
        </p:grpSpPr>
        <p:sp>
          <p:nvSpPr>
            <p:cNvPr id="13" name="Freeform 13">
              <a:extLst>
                <a:ext uri="{FF2B5EF4-FFF2-40B4-BE49-F238E27FC236}">
                  <a16:creationId xmlns:a16="http://schemas.microsoft.com/office/drawing/2014/main" id="{A89DF2EE-F154-0A54-7A50-4785EC7AB5DA}"/>
                </a:ext>
              </a:extLst>
            </p:cNvPr>
            <p:cNvSpPr/>
            <p:nvPr/>
          </p:nvSpPr>
          <p:spPr>
            <a:xfrm>
              <a:off x="5700" y="0"/>
              <a:ext cx="801400" cy="698500"/>
            </a:xfrm>
            <a:custGeom>
              <a:avLst/>
              <a:gdLst/>
              <a:ahLst/>
              <a:cxnLst/>
              <a:rect l="l" t="t" r="r" b="b"/>
              <a:pathLst>
                <a:path w="801400" h="698500">
                  <a:moveTo>
                    <a:pt x="796473" y="367516"/>
                  </a:moveTo>
                  <a:lnTo>
                    <a:pt x="614527" y="680234"/>
                  </a:lnTo>
                  <a:cubicBezTo>
                    <a:pt x="607948" y="691543"/>
                    <a:pt x="595851" y="698500"/>
                    <a:pt x="582768" y="698500"/>
                  </a:cubicBezTo>
                  <a:lnTo>
                    <a:pt x="218632" y="698500"/>
                  </a:lnTo>
                  <a:cubicBezTo>
                    <a:pt x="205549" y="698500"/>
                    <a:pt x="193452" y="691543"/>
                    <a:pt x="186873" y="680234"/>
                  </a:cubicBezTo>
                  <a:lnTo>
                    <a:pt x="4927" y="367516"/>
                  </a:lnTo>
                  <a:cubicBezTo>
                    <a:pt x="-1642" y="356225"/>
                    <a:pt x="-1642" y="342275"/>
                    <a:pt x="4927" y="330984"/>
                  </a:cubicBezTo>
                  <a:lnTo>
                    <a:pt x="186873" y="18266"/>
                  </a:lnTo>
                  <a:cubicBezTo>
                    <a:pt x="193452" y="6957"/>
                    <a:pt x="205549" y="0"/>
                    <a:pt x="218632" y="0"/>
                  </a:cubicBezTo>
                  <a:lnTo>
                    <a:pt x="582768" y="0"/>
                  </a:lnTo>
                  <a:cubicBezTo>
                    <a:pt x="595851" y="0"/>
                    <a:pt x="607948" y="6957"/>
                    <a:pt x="614527" y="18266"/>
                  </a:cubicBezTo>
                  <a:lnTo>
                    <a:pt x="796473" y="330984"/>
                  </a:lnTo>
                  <a:cubicBezTo>
                    <a:pt x="803042" y="342275"/>
                    <a:pt x="803042" y="356225"/>
                    <a:pt x="796473" y="367516"/>
                  </a:cubicBezTo>
                  <a:close/>
                </a:path>
              </a:pathLst>
            </a:custGeom>
            <a:ln w="28575" cap="sq">
              <a:gradFill>
                <a:gsLst>
                  <a:gs pos="0">
                    <a:srgbClr val="FFFFFF">
                      <a:alpha val="100000"/>
                    </a:srgbClr>
                  </a:gs>
                  <a:gs pos="100000">
                    <a:srgbClr val="FFFFFF">
                      <a:alpha val="0"/>
                    </a:srgbClr>
                  </a:gs>
                </a:gsLst>
                <a:lin ang="5400000"/>
              </a:gradFill>
              <a:prstDash val="solid"/>
              <a:miter/>
            </a:ln>
          </p:spPr>
          <p:txBody>
            <a:bodyPr/>
            <a:lstStyle/>
            <a:p>
              <a:pPr defTabSz="609630"/>
              <a:endParaRPr lang="fr-FR" sz="1200">
                <a:solidFill>
                  <a:prstClr val="black"/>
                </a:solidFill>
                <a:latin typeface="Calibri"/>
              </a:endParaRPr>
            </a:p>
          </p:txBody>
        </p:sp>
        <p:sp>
          <p:nvSpPr>
            <p:cNvPr id="14" name="TextBox 14">
              <a:extLst>
                <a:ext uri="{FF2B5EF4-FFF2-40B4-BE49-F238E27FC236}">
                  <a16:creationId xmlns:a16="http://schemas.microsoft.com/office/drawing/2014/main" id="{66599E6A-A900-12DF-042A-A1020508E450}"/>
                </a:ext>
              </a:extLst>
            </p:cNvPr>
            <p:cNvSpPr txBox="1"/>
            <p:nvPr/>
          </p:nvSpPr>
          <p:spPr>
            <a:xfrm>
              <a:off x="114300" y="-47625"/>
              <a:ext cx="584200" cy="746125"/>
            </a:xfrm>
            <a:prstGeom prst="rect">
              <a:avLst/>
            </a:prstGeom>
          </p:spPr>
          <p:txBody>
            <a:bodyPr lIns="33867" tIns="33867" rIns="33867" bIns="33867" rtlCol="0" anchor="ctr"/>
            <a:lstStyle/>
            <a:p>
              <a:pPr algn="ctr" defTabSz="609630">
                <a:lnSpc>
                  <a:spcPts val="1773"/>
                </a:lnSpc>
                <a:spcBef>
                  <a:spcPct val="0"/>
                </a:spcBef>
              </a:pPr>
              <a:endParaRPr sz="1200">
                <a:solidFill>
                  <a:prstClr val="black"/>
                </a:solidFill>
                <a:latin typeface="Calibri"/>
              </a:endParaRPr>
            </a:p>
          </p:txBody>
        </p:sp>
      </p:grpSp>
      <p:sp>
        <p:nvSpPr>
          <p:cNvPr id="15" name="Freeform 15">
            <a:extLst>
              <a:ext uri="{FF2B5EF4-FFF2-40B4-BE49-F238E27FC236}">
                <a16:creationId xmlns:a16="http://schemas.microsoft.com/office/drawing/2014/main" id="{71CE27D8-4658-9F18-F089-F43B6D17245B}"/>
              </a:ext>
            </a:extLst>
          </p:cNvPr>
          <p:cNvSpPr/>
          <p:nvPr/>
        </p:nvSpPr>
        <p:spPr>
          <a:xfrm>
            <a:off x="-286904" y="6631462"/>
            <a:ext cx="3111403" cy="513298"/>
          </a:xfrm>
          <a:custGeom>
            <a:avLst/>
            <a:gdLst/>
            <a:ahLst/>
            <a:cxnLst/>
            <a:rect l="l" t="t" r="r" b="b"/>
            <a:pathLst>
              <a:path w="4667105" h="769947">
                <a:moveTo>
                  <a:pt x="0" y="0"/>
                </a:moveTo>
                <a:lnTo>
                  <a:pt x="4667105" y="0"/>
                </a:lnTo>
                <a:lnTo>
                  <a:pt x="4667105" y="769947"/>
                </a:lnTo>
                <a:lnTo>
                  <a:pt x="0" y="769947"/>
                </a:lnTo>
                <a:lnTo>
                  <a:pt x="0" y="0"/>
                </a:lnTo>
                <a:close/>
              </a:path>
            </a:pathLst>
          </a:custGeom>
          <a:blipFill>
            <a:blip>
              <a:extLst>
                <a:ext uri="{96DAC541-7B7A-43D3-8B79-37D633B846F1}">
                  <asvg:svgBlip xmlns:asvg="http://schemas.microsoft.com/office/drawing/2016/SVG/main" r:embed="rId2"/>
                </a:ext>
              </a:extLst>
            </a:blip>
            <a:stretch>
              <a:fillRect t="-376334" b="-107851"/>
            </a:stretch>
          </a:blipFill>
        </p:spPr>
        <p:txBody>
          <a:bodyPr/>
          <a:lstStyle/>
          <a:p>
            <a:pPr defTabSz="609630"/>
            <a:endParaRPr lang="fr-FR" sz="1200">
              <a:solidFill>
                <a:prstClr val="black"/>
              </a:solidFill>
              <a:latin typeface="Calibri"/>
            </a:endParaRPr>
          </a:p>
        </p:txBody>
      </p:sp>
      <p:sp>
        <p:nvSpPr>
          <p:cNvPr id="22" name="Freeform 22">
            <a:extLst>
              <a:ext uri="{FF2B5EF4-FFF2-40B4-BE49-F238E27FC236}">
                <a16:creationId xmlns:a16="http://schemas.microsoft.com/office/drawing/2014/main" id="{50FA9CDE-55EE-BBF4-E4C3-C8272FA84BF1}"/>
              </a:ext>
            </a:extLst>
          </p:cNvPr>
          <p:cNvSpPr/>
          <p:nvPr/>
        </p:nvSpPr>
        <p:spPr>
          <a:xfrm>
            <a:off x="-2926992" y="-1340132"/>
            <a:ext cx="2572683" cy="2228587"/>
          </a:xfrm>
          <a:custGeom>
            <a:avLst/>
            <a:gdLst/>
            <a:ahLst/>
            <a:cxnLst/>
            <a:rect l="l" t="t" r="r" b="b"/>
            <a:pathLst>
              <a:path w="3859024" h="3342880">
                <a:moveTo>
                  <a:pt x="0" y="0"/>
                </a:moveTo>
                <a:lnTo>
                  <a:pt x="3859024" y="0"/>
                </a:lnTo>
                <a:lnTo>
                  <a:pt x="3859024" y="3342880"/>
                </a:lnTo>
                <a:lnTo>
                  <a:pt x="0" y="3342880"/>
                </a:lnTo>
                <a:lnTo>
                  <a:pt x="0" y="0"/>
                </a:lnTo>
                <a:close/>
              </a:path>
            </a:pathLst>
          </a:custGeom>
          <a:blipFill>
            <a:blip>
              <a:alphaModFix amt="5000"/>
              <a:extLst>
                <a:ext uri="{96DAC541-7B7A-43D3-8B79-37D633B846F1}">
                  <asvg:svgBlip xmlns:asvg="http://schemas.microsoft.com/office/drawing/2016/SVG/main" r:embed="rId3"/>
                </a:ext>
              </a:extLst>
            </a:blip>
            <a:stretch>
              <a:fillRect/>
            </a:stretch>
          </a:blipFill>
        </p:spPr>
        <p:txBody>
          <a:bodyPr/>
          <a:lstStyle/>
          <a:p>
            <a:pPr defTabSz="609630"/>
            <a:endParaRPr lang="fr-FR" sz="1200">
              <a:solidFill>
                <a:prstClr val="black"/>
              </a:solidFill>
              <a:latin typeface="Calibri"/>
            </a:endParaRPr>
          </a:p>
        </p:txBody>
      </p:sp>
      <p:sp>
        <p:nvSpPr>
          <p:cNvPr id="23" name="Freeform 23">
            <a:extLst>
              <a:ext uri="{FF2B5EF4-FFF2-40B4-BE49-F238E27FC236}">
                <a16:creationId xmlns:a16="http://schemas.microsoft.com/office/drawing/2014/main" id="{CB3C9860-8AF4-6C44-E505-4BDA5243811E}"/>
              </a:ext>
            </a:extLst>
          </p:cNvPr>
          <p:cNvSpPr/>
          <p:nvPr/>
        </p:nvSpPr>
        <p:spPr>
          <a:xfrm>
            <a:off x="13452532" y="-178499"/>
            <a:ext cx="526936" cy="356999"/>
          </a:xfrm>
          <a:custGeom>
            <a:avLst/>
            <a:gdLst/>
            <a:ahLst/>
            <a:cxnLst/>
            <a:rect l="l" t="t" r="r" b="b"/>
            <a:pathLst>
              <a:path w="790404" h="535499">
                <a:moveTo>
                  <a:pt x="0" y="0"/>
                </a:moveTo>
                <a:lnTo>
                  <a:pt x="790404" y="0"/>
                </a:lnTo>
                <a:lnTo>
                  <a:pt x="790404" y="535498"/>
                </a:lnTo>
                <a:lnTo>
                  <a:pt x="0" y="535498"/>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pPr defTabSz="609630"/>
            <a:endParaRPr lang="fr-FR" sz="1200">
              <a:solidFill>
                <a:prstClr val="black"/>
              </a:solidFill>
              <a:latin typeface="Calibri"/>
            </a:endParaRPr>
          </a:p>
        </p:txBody>
      </p:sp>
      <p:sp>
        <p:nvSpPr>
          <p:cNvPr id="24" name="Freeform 24">
            <a:extLst>
              <a:ext uri="{FF2B5EF4-FFF2-40B4-BE49-F238E27FC236}">
                <a16:creationId xmlns:a16="http://schemas.microsoft.com/office/drawing/2014/main" id="{D10FB8F1-227B-5A85-A55C-05640A8C0517}"/>
              </a:ext>
            </a:extLst>
          </p:cNvPr>
          <p:cNvSpPr/>
          <p:nvPr/>
        </p:nvSpPr>
        <p:spPr>
          <a:xfrm rot="-10800000" flipV="1">
            <a:off x="12559645" y="6650511"/>
            <a:ext cx="1442850" cy="741264"/>
          </a:xfrm>
          <a:custGeom>
            <a:avLst/>
            <a:gdLst/>
            <a:ahLst/>
            <a:cxnLst/>
            <a:rect l="l" t="t" r="r" b="b"/>
            <a:pathLst>
              <a:path w="2164275" h="1111896">
                <a:moveTo>
                  <a:pt x="0" y="1111896"/>
                </a:moveTo>
                <a:lnTo>
                  <a:pt x="2164275" y="1111896"/>
                </a:lnTo>
                <a:lnTo>
                  <a:pt x="2164275" y="0"/>
                </a:lnTo>
                <a:lnTo>
                  <a:pt x="0" y="0"/>
                </a:lnTo>
                <a:lnTo>
                  <a:pt x="0" y="1111896"/>
                </a:lnTo>
                <a:close/>
              </a:path>
            </a:pathLst>
          </a:custGeom>
          <a:blipFill>
            <a:blip>
              <a:extLst>
                <a:ext uri="{96DAC541-7B7A-43D3-8B79-37D633B846F1}">
                  <asvg:svgBlip xmlns:asvg="http://schemas.microsoft.com/office/drawing/2016/SVG/main" r:embed="rId5"/>
                </a:ext>
              </a:extLst>
            </a:blip>
            <a:stretch>
              <a:fillRect/>
            </a:stretch>
          </a:blipFill>
        </p:spPr>
        <p:txBody>
          <a:bodyPr/>
          <a:lstStyle/>
          <a:p>
            <a:pPr defTabSz="609630"/>
            <a:endParaRPr lang="fr-FR" sz="1200">
              <a:solidFill>
                <a:prstClr val="black"/>
              </a:solidFill>
              <a:latin typeface="Calibri"/>
            </a:endParaRPr>
          </a:p>
        </p:txBody>
      </p:sp>
      <p:sp>
        <p:nvSpPr>
          <p:cNvPr id="27" name="TextBox 27">
            <a:extLst>
              <a:ext uri="{FF2B5EF4-FFF2-40B4-BE49-F238E27FC236}">
                <a16:creationId xmlns:a16="http://schemas.microsoft.com/office/drawing/2014/main" id="{01DE7596-3BB2-4AF8-2140-D60F7598A6E0}"/>
              </a:ext>
            </a:extLst>
          </p:cNvPr>
          <p:cNvSpPr txBox="1"/>
          <p:nvPr/>
        </p:nvSpPr>
        <p:spPr>
          <a:xfrm>
            <a:off x="3291390" y="948223"/>
            <a:ext cx="6037085" cy="555088"/>
          </a:xfrm>
          <a:prstGeom prst="rect">
            <a:avLst/>
          </a:prstGeom>
        </p:spPr>
        <p:txBody>
          <a:bodyPr wrap="square" lIns="0" tIns="0" rIns="0" bIns="0" rtlCol="0" anchor="t">
            <a:spAutoFit/>
          </a:bodyPr>
          <a:lstStyle/>
          <a:p>
            <a:pPr algn="ctr" defTabSz="609630" rtl="1">
              <a:lnSpc>
                <a:spcPts val="4800"/>
              </a:lnSpc>
            </a:pPr>
            <a:r>
              <a:rPr lang="ar-MA" sz="3200" b="1" dirty="0">
                <a:solidFill>
                  <a:srgbClr val="FFFFFF"/>
                </a:solidFill>
                <a:latin typeface="A Jannat LT" panose="01000000000000000000" pitchFamily="2" charset="-78"/>
                <a:ea typeface="IBM Plex Sans Arabic Bold"/>
                <a:cs typeface="A Jannat LT" panose="01000000000000000000" pitchFamily="2" charset="-78"/>
                <a:sym typeface="IBM Plex Sans Arabic Bold"/>
                <a:rtl/>
              </a:rPr>
              <a:t>توضيحات</a:t>
            </a:r>
          </a:p>
        </p:txBody>
      </p:sp>
      <p:sp>
        <p:nvSpPr>
          <p:cNvPr id="28" name="Rectangle : coins arrondis 27">
            <a:extLst>
              <a:ext uri="{FF2B5EF4-FFF2-40B4-BE49-F238E27FC236}">
                <a16:creationId xmlns:a16="http://schemas.microsoft.com/office/drawing/2014/main" id="{7DA0166A-1203-297B-9FD2-5966E3E8BEAF}"/>
              </a:ext>
            </a:extLst>
          </p:cNvPr>
          <p:cNvSpPr/>
          <p:nvPr/>
        </p:nvSpPr>
        <p:spPr>
          <a:xfrm>
            <a:off x="558801" y="1824946"/>
            <a:ext cx="11226800" cy="4344435"/>
          </a:xfrm>
          <a:prstGeom prst="roundRect">
            <a:avLst/>
          </a:prstGeom>
          <a:solidFill>
            <a:srgbClr val="F2F3F4"/>
          </a:solid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defTabSz="609630" rtl="1">
              <a:spcAft>
                <a:spcPts val="900"/>
              </a:spcAft>
            </a:pPr>
            <a:r>
              <a:rPr lang="ar-MA" sz="3200" b="1" dirty="0">
                <a:solidFill>
                  <a:srgbClr val="FF0000"/>
                </a:solidFill>
                <a:latin typeface="Microsoft Uighur" panose="02000000000000000000" pitchFamily="2" charset="-78"/>
                <a:ea typeface="Calibri" panose="020F0502020204030204" pitchFamily="34" charset="0"/>
                <a:cs typeface="Microsoft Uighur" panose="02000000000000000000" pitchFamily="2" charset="-78"/>
              </a:rPr>
              <a:t>تختلف إيقاعات المسار الواحد حسب المستويات الدراسية :</a:t>
            </a:r>
            <a:endParaRPr lang="en-US" sz="3200" b="1" dirty="0">
              <a:solidFill>
                <a:srgbClr val="FF0000"/>
              </a:solidFill>
              <a:latin typeface="Microsoft Uighur" panose="02000000000000000000" pitchFamily="2" charset="-78"/>
              <a:ea typeface="Calibri" panose="020F0502020204030204" pitchFamily="34" charset="0"/>
              <a:cs typeface="Microsoft Uighur" panose="02000000000000000000" pitchFamily="2" charset="-78"/>
            </a:endParaRPr>
          </a:p>
          <a:p>
            <a:pPr marL="257182" indent="-257182" algn="r" defTabSz="609630" rtl="1">
              <a:spcAft>
                <a:spcPts val="900"/>
              </a:spcAft>
              <a:buFont typeface="Arial" panose="020B0604020202020204" pitchFamily="34" charset="0"/>
              <a:buChar char="•"/>
            </a:pPr>
            <a:r>
              <a:rPr lang="ar-MA" sz="3200" b="1" dirty="0">
                <a:solidFill>
                  <a:prstClr val="black"/>
                </a:solidFill>
                <a:latin typeface="Microsoft Uighur" panose="02000000000000000000" pitchFamily="2" charset="-78"/>
                <a:ea typeface="Calibri" panose="020F0502020204030204" pitchFamily="34" charset="0"/>
                <a:cs typeface="Microsoft Uighur" panose="02000000000000000000" pitchFamily="2" charset="-78"/>
              </a:rPr>
              <a:t> نفس لبنة الانطلاق لكل مسار</a:t>
            </a:r>
            <a:r>
              <a:rPr lang="fr-FR" sz="3200" b="1" dirty="0">
                <a:solidFill>
                  <a:prstClr val="black"/>
                </a:solidFill>
                <a:latin typeface="Microsoft Uighur" panose="02000000000000000000" pitchFamily="2" charset="-78"/>
                <a:ea typeface="Calibri" panose="020F0502020204030204" pitchFamily="34" charset="0"/>
                <a:cs typeface="Microsoft Uighur" panose="02000000000000000000" pitchFamily="2" charset="-78"/>
              </a:rPr>
              <a:t> </a:t>
            </a:r>
            <a:r>
              <a:rPr lang="ar-MA" sz="3200" b="1" dirty="0">
                <a:solidFill>
                  <a:prstClr val="black"/>
                </a:solidFill>
                <a:latin typeface="Microsoft Uighur" panose="02000000000000000000" pitchFamily="2" charset="-78"/>
                <a:ea typeface="Calibri" panose="020F0502020204030204" pitchFamily="34" charset="0"/>
                <a:cs typeface="Microsoft Uighur" panose="02000000000000000000" pitchFamily="2" charset="-78"/>
              </a:rPr>
              <a:t> لكن لبنة الوصول تختلف حسب الهدف النهائي لدورة الدعم؛</a:t>
            </a:r>
          </a:p>
          <a:p>
            <a:pPr marL="257182" indent="-257182" algn="r" defTabSz="609630" rtl="1">
              <a:spcAft>
                <a:spcPts val="900"/>
              </a:spcAft>
              <a:buFont typeface="Arial" panose="020B0604020202020204" pitchFamily="34" charset="0"/>
              <a:buChar char="•"/>
            </a:pPr>
            <a:r>
              <a:rPr lang="ar-MA" sz="3200" b="1" dirty="0">
                <a:solidFill>
                  <a:prstClr val="black"/>
                </a:solidFill>
                <a:latin typeface="Microsoft Uighur" panose="02000000000000000000" pitchFamily="2" charset="-78"/>
                <a:ea typeface="Calibri" panose="020F0502020204030204" pitchFamily="34" charset="0"/>
                <a:cs typeface="Microsoft Uighur" panose="02000000000000000000" pitchFamily="2" charset="-78"/>
              </a:rPr>
              <a:t>تتم برمجة أنشطة الدعم الخاصة بكل لبنة وفق مدة زمنية تتناسب و احتياجات الفئة المستهدفة؛</a:t>
            </a:r>
          </a:p>
          <a:p>
            <a:pPr marL="257182" indent="-257182" algn="r" defTabSz="609630" rtl="1">
              <a:spcAft>
                <a:spcPts val="900"/>
              </a:spcAft>
              <a:buFont typeface="Arial" panose="020B0604020202020204" pitchFamily="34" charset="0"/>
              <a:buChar char="•"/>
            </a:pPr>
            <a:r>
              <a:rPr lang="ar-MA" sz="3200" b="1" dirty="0">
                <a:solidFill>
                  <a:prstClr val="black"/>
                </a:solidFill>
                <a:latin typeface="Microsoft Uighur" panose="02000000000000000000" pitchFamily="2" charset="-78"/>
                <a:ea typeface="Calibri" panose="020F0502020204030204" pitchFamily="34" charset="0"/>
                <a:cs typeface="Microsoft Uighur" panose="02000000000000000000" pitchFamily="2" charset="-78"/>
              </a:rPr>
              <a:t>تنضاف للمدة المخصصة لكل لبنة حصص للتوليف والتثبيت في حال لم يتم بلوغ النسب المرجوة من المتحكمين في أهداف اللبنة؛ </a:t>
            </a:r>
          </a:p>
          <a:p>
            <a:pPr marL="257182" indent="-257182" algn="r" defTabSz="609630" rtl="1">
              <a:spcAft>
                <a:spcPts val="900"/>
              </a:spcAft>
              <a:buFont typeface="Arial" panose="020B0604020202020204" pitchFamily="34" charset="0"/>
              <a:buChar char="•"/>
            </a:pPr>
            <a:r>
              <a:rPr lang="ar-MA" sz="3200" b="1" dirty="0">
                <a:solidFill>
                  <a:prstClr val="black"/>
                </a:solidFill>
                <a:latin typeface="Microsoft Uighur" panose="02000000000000000000" pitchFamily="2" charset="-78"/>
                <a:ea typeface="Calibri" panose="020F0502020204030204" pitchFamily="34" charset="0"/>
                <a:cs typeface="Microsoft Uighur" panose="02000000000000000000" pitchFamily="2" charset="-78"/>
              </a:rPr>
              <a:t>المسار 1 و 2 يهم كل المستويات من الثاني الى السادس؛</a:t>
            </a:r>
          </a:p>
          <a:p>
            <a:pPr marL="257182" indent="-257182" algn="r" defTabSz="609630" rtl="1">
              <a:spcAft>
                <a:spcPts val="900"/>
              </a:spcAft>
              <a:buFont typeface="Arial" panose="020B0604020202020204" pitchFamily="34" charset="0"/>
              <a:buChar char="•"/>
            </a:pPr>
            <a:r>
              <a:rPr lang="ar-MA" sz="3200" b="1" dirty="0">
                <a:solidFill>
                  <a:prstClr val="black"/>
                </a:solidFill>
                <a:latin typeface="Microsoft Uighur" panose="02000000000000000000" pitchFamily="2" charset="-78"/>
                <a:ea typeface="Calibri" panose="020F0502020204030204" pitchFamily="34" charset="0"/>
                <a:cs typeface="Microsoft Uighur" panose="02000000000000000000" pitchFamily="2" charset="-78"/>
              </a:rPr>
              <a:t>المسار 3 خاص بالمستويين الخامس والسادس.</a:t>
            </a:r>
          </a:p>
        </p:txBody>
      </p:sp>
      <p:sp>
        <p:nvSpPr>
          <p:cNvPr id="29" name="Rectangle 28">
            <a:extLst>
              <a:ext uri="{FF2B5EF4-FFF2-40B4-BE49-F238E27FC236}">
                <a16:creationId xmlns:a16="http://schemas.microsoft.com/office/drawing/2014/main" id="{A2E65B27-6042-7CE4-8AB3-B11CABA2FA01}"/>
              </a:ext>
            </a:extLst>
          </p:cNvPr>
          <p:cNvSpPr/>
          <p:nvPr/>
        </p:nvSpPr>
        <p:spPr>
          <a:xfrm>
            <a:off x="-101594" y="-15559"/>
            <a:ext cx="12327223" cy="1056953"/>
          </a:xfrm>
          <a:prstGeom prst="rect">
            <a:avLst/>
          </a:prstGeom>
          <a:solidFill>
            <a:srgbClr val="2C3C6A"/>
          </a:solidFill>
          <a:ln w="12700" cap="flat" cmpd="sng" algn="ctr">
            <a:solidFill>
              <a:srgbClr val="4472C4">
                <a:shade val="15000"/>
              </a:srgbClr>
            </a:solidFill>
            <a:prstDash val="solid"/>
            <a:miter lim="800000"/>
          </a:ln>
          <a:effectLst/>
        </p:spPr>
        <p:txBody>
          <a:bodyPr rtlCol="0" anchor="ctr"/>
          <a:lstStyle/>
          <a:p>
            <a:pPr algn="ctr" defTabSz="609630" rtl="1">
              <a:defRPr/>
            </a:pPr>
            <a:endParaRPr lang="ar-MA" sz="3600" b="1" kern="0" dirty="0">
              <a:solidFill>
                <a:prstClr val="white"/>
              </a:solidFill>
              <a:latin typeface="Calibri" panose="020F0502020204030204"/>
              <a:cs typeface="Microsoft Uighur" panose="02000000000000000000" pitchFamily="2" charset="-78"/>
            </a:endParaRPr>
          </a:p>
        </p:txBody>
      </p:sp>
      <p:sp>
        <p:nvSpPr>
          <p:cNvPr id="5" name="Freeform 14">
            <a:extLst>
              <a:ext uri="{FF2B5EF4-FFF2-40B4-BE49-F238E27FC236}">
                <a16:creationId xmlns:a16="http://schemas.microsoft.com/office/drawing/2014/main" id="{C6BAAA2B-FE72-15D6-7390-21277DE25D7A}"/>
              </a:ext>
            </a:extLst>
          </p:cNvPr>
          <p:cNvSpPr/>
          <p:nvPr/>
        </p:nvSpPr>
        <p:spPr>
          <a:xfrm rot="-10800000">
            <a:off x="7354395" y="493932"/>
            <a:ext cx="4574137" cy="789045"/>
          </a:xfrm>
          <a:custGeom>
            <a:avLst/>
            <a:gdLst/>
            <a:ahLst/>
            <a:cxnLst/>
            <a:rect l="l" t="t" r="r" b="b"/>
            <a:pathLst>
              <a:path w="9738946" h="1826052">
                <a:moveTo>
                  <a:pt x="0" y="0"/>
                </a:moveTo>
                <a:lnTo>
                  <a:pt x="9738946" y="0"/>
                </a:lnTo>
                <a:lnTo>
                  <a:pt x="9738946" y="1826053"/>
                </a:lnTo>
                <a:lnTo>
                  <a:pt x="0" y="1826053"/>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fr-FR" sz="1050"/>
          </a:p>
        </p:txBody>
      </p:sp>
      <p:sp>
        <p:nvSpPr>
          <p:cNvPr id="6" name="TextBox 15">
            <a:extLst>
              <a:ext uri="{FF2B5EF4-FFF2-40B4-BE49-F238E27FC236}">
                <a16:creationId xmlns:a16="http://schemas.microsoft.com/office/drawing/2014/main" id="{FBAF238D-B1C7-1D5B-D49D-9413B654C26B}"/>
              </a:ext>
            </a:extLst>
          </p:cNvPr>
          <p:cNvSpPr txBox="1"/>
          <p:nvPr/>
        </p:nvSpPr>
        <p:spPr>
          <a:xfrm>
            <a:off x="7824973" y="512917"/>
            <a:ext cx="3287287" cy="589905"/>
          </a:xfrm>
          <a:prstGeom prst="rect">
            <a:avLst/>
          </a:prstGeom>
        </p:spPr>
        <p:txBody>
          <a:bodyPr wrap="square" lIns="0" tIns="0" rIns="0" bIns="0" rtlCol="0" anchor="t">
            <a:spAutoFit/>
          </a:bodyPr>
          <a:lstStyle/>
          <a:p>
            <a:pPr algn="ctr" rtl="1">
              <a:lnSpc>
                <a:spcPts val="4568"/>
              </a:lnSpc>
            </a:pPr>
            <a:r>
              <a:rPr lang="ar-MA" sz="3200" b="1" dirty="0">
                <a:solidFill>
                  <a:srgbClr val="3D1A00"/>
                </a:solidFill>
                <a:latin typeface="Microsoft Uighur" panose="02000000000000000000" pitchFamily="2" charset="-78"/>
                <a:ea typeface="IBM Plex Sans Arabic Bold"/>
                <a:cs typeface="Microsoft Uighur" panose="02000000000000000000" pitchFamily="2" charset="-78"/>
                <a:sym typeface="IBM Plex Sans Arabic Bold"/>
                <a:rtl/>
              </a:rPr>
              <a:t>التتبع والتصديق على اللبنات</a:t>
            </a:r>
          </a:p>
        </p:txBody>
      </p:sp>
    </p:spTree>
    <p:extLst>
      <p:ext uri="{BB962C8B-B14F-4D97-AF65-F5344CB8AC3E}">
        <p14:creationId xmlns:p14="http://schemas.microsoft.com/office/powerpoint/2010/main" val="6661385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animBg="1"/>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46A54D-90B5-B24D-A7D2-DA9516A4CB39}"/>
            </a:ext>
          </a:extLst>
        </p:cNvPr>
        <p:cNvGrpSpPr/>
        <p:nvPr/>
      </p:nvGrpSpPr>
      <p:grpSpPr>
        <a:xfrm>
          <a:off x="0" y="0"/>
          <a:ext cx="0" cy="0"/>
          <a:chOff x="0" y="0"/>
          <a:chExt cx="0" cy="0"/>
        </a:xfrm>
      </p:grpSpPr>
      <p:sp>
        <p:nvSpPr>
          <p:cNvPr id="8" name="Shape 13">
            <a:extLst>
              <a:ext uri="{FF2B5EF4-FFF2-40B4-BE49-F238E27FC236}">
                <a16:creationId xmlns:a16="http://schemas.microsoft.com/office/drawing/2014/main" id="{DAB5639B-AE10-7E05-D1B2-B8ABD4CF9316}"/>
              </a:ext>
            </a:extLst>
          </p:cNvPr>
          <p:cNvSpPr/>
          <p:nvPr/>
        </p:nvSpPr>
        <p:spPr>
          <a:xfrm rot="10800000">
            <a:off x="419211" y="1802987"/>
            <a:ext cx="11186663" cy="4688765"/>
          </a:xfrm>
          <a:prstGeom prst="roundRect">
            <a:avLst/>
          </a:prstGeom>
          <a:solidFill>
            <a:srgbClr val="FDF6E0"/>
          </a:solidFill>
          <a:ln/>
          <a:effectLst>
            <a:outerShdw blurRad="63500" dist="25400" dir="8100000" algn="bl" rotWithShape="0">
              <a:srgbClr val="000000">
                <a:alpha val="9000"/>
              </a:srgbClr>
            </a:outerShdw>
          </a:effectLst>
        </p:spPr>
        <p:txBody>
          <a:bodyPr/>
          <a:lstStyle/>
          <a:p>
            <a:pPr defTabSz="609630"/>
            <a:endParaRPr lang="fr-FR" sz="1200" b="1" dirty="0">
              <a:solidFill>
                <a:prstClr val="black"/>
              </a:solidFill>
              <a:latin typeface="Microsoft Uighur" panose="02000000000000000000" pitchFamily="2" charset="-78"/>
              <a:cs typeface="Microsoft Uighur" panose="02000000000000000000" pitchFamily="2" charset="-78"/>
            </a:endParaRPr>
          </a:p>
        </p:txBody>
      </p:sp>
      <p:grpSp>
        <p:nvGrpSpPr>
          <p:cNvPr id="9" name="Group 9">
            <a:extLst>
              <a:ext uri="{FF2B5EF4-FFF2-40B4-BE49-F238E27FC236}">
                <a16:creationId xmlns:a16="http://schemas.microsoft.com/office/drawing/2014/main" id="{F736189D-73CF-C127-C4E9-45D1B967EC14}"/>
              </a:ext>
            </a:extLst>
          </p:cNvPr>
          <p:cNvGrpSpPr/>
          <p:nvPr/>
        </p:nvGrpSpPr>
        <p:grpSpPr>
          <a:xfrm>
            <a:off x="-2717224" y="5611637"/>
            <a:ext cx="2198143" cy="1889029"/>
            <a:chOff x="0" y="0"/>
            <a:chExt cx="812800" cy="698500"/>
          </a:xfrm>
        </p:grpSpPr>
        <p:sp>
          <p:nvSpPr>
            <p:cNvPr id="10" name="Freeform 10">
              <a:extLst>
                <a:ext uri="{FF2B5EF4-FFF2-40B4-BE49-F238E27FC236}">
                  <a16:creationId xmlns:a16="http://schemas.microsoft.com/office/drawing/2014/main" id="{E169D20A-09AA-9C47-F47D-3633DEF809A2}"/>
                </a:ext>
              </a:extLst>
            </p:cNvPr>
            <p:cNvSpPr/>
            <p:nvPr/>
          </p:nvSpPr>
          <p:spPr>
            <a:xfrm>
              <a:off x="5700" y="0"/>
              <a:ext cx="801400" cy="698500"/>
            </a:xfrm>
            <a:custGeom>
              <a:avLst/>
              <a:gdLst/>
              <a:ahLst/>
              <a:cxnLst/>
              <a:rect l="l" t="t" r="r" b="b"/>
              <a:pathLst>
                <a:path w="801400" h="698500">
                  <a:moveTo>
                    <a:pt x="796473" y="367516"/>
                  </a:moveTo>
                  <a:lnTo>
                    <a:pt x="614527" y="680234"/>
                  </a:lnTo>
                  <a:cubicBezTo>
                    <a:pt x="607948" y="691543"/>
                    <a:pt x="595851" y="698500"/>
                    <a:pt x="582768" y="698500"/>
                  </a:cubicBezTo>
                  <a:lnTo>
                    <a:pt x="218632" y="698500"/>
                  </a:lnTo>
                  <a:cubicBezTo>
                    <a:pt x="205549" y="698500"/>
                    <a:pt x="193452" y="691543"/>
                    <a:pt x="186873" y="680234"/>
                  </a:cubicBezTo>
                  <a:lnTo>
                    <a:pt x="4927" y="367516"/>
                  </a:lnTo>
                  <a:cubicBezTo>
                    <a:pt x="-1642" y="356225"/>
                    <a:pt x="-1642" y="342275"/>
                    <a:pt x="4927" y="330984"/>
                  </a:cubicBezTo>
                  <a:lnTo>
                    <a:pt x="186873" y="18266"/>
                  </a:lnTo>
                  <a:cubicBezTo>
                    <a:pt x="193452" y="6957"/>
                    <a:pt x="205549" y="0"/>
                    <a:pt x="218632" y="0"/>
                  </a:cubicBezTo>
                  <a:lnTo>
                    <a:pt x="582768" y="0"/>
                  </a:lnTo>
                  <a:cubicBezTo>
                    <a:pt x="595851" y="0"/>
                    <a:pt x="607948" y="6957"/>
                    <a:pt x="614527" y="18266"/>
                  </a:cubicBezTo>
                  <a:lnTo>
                    <a:pt x="796473" y="330984"/>
                  </a:lnTo>
                  <a:cubicBezTo>
                    <a:pt x="803042" y="342275"/>
                    <a:pt x="803042" y="356225"/>
                    <a:pt x="796473" y="367516"/>
                  </a:cubicBezTo>
                  <a:close/>
                </a:path>
              </a:pathLst>
            </a:custGeom>
            <a:ln w="28575" cap="sq">
              <a:gradFill>
                <a:gsLst>
                  <a:gs pos="0">
                    <a:srgbClr val="FFFFFF">
                      <a:alpha val="100000"/>
                    </a:srgbClr>
                  </a:gs>
                  <a:gs pos="100000">
                    <a:srgbClr val="FFFFFF">
                      <a:alpha val="0"/>
                    </a:srgbClr>
                  </a:gs>
                </a:gsLst>
                <a:lin ang="5400000"/>
              </a:gradFill>
              <a:prstDash val="solid"/>
              <a:miter/>
            </a:ln>
          </p:spPr>
          <p:txBody>
            <a:bodyPr/>
            <a:lstStyle/>
            <a:p>
              <a:pPr defTabSz="609630"/>
              <a:endParaRPr lang="fr-FR" sz="1200">
                <a:solidFill>
                  <a:prstClr val="black"/>
                </a:solidFill>
                <a:latin typeface="Calibri"/>
              </a:endParaRPr>
            </a:p>
          </p:txBody>
        </p:sp>
        <p:sp>
          <p:nvSpPr>
            <p:cNvPr id="11" name="TextBox 11">
              <a:extLst>
                <a:ext uri="{FF2B5EF4-FFF2-40B4-BE49-F238E27FC236}">
                  <a16:creationId xmlns:a16="http://schemas.microsoft.com/office/drawing/2014/main" id="{38BD2550-33A1-742A-8847-D0F9A0A46D53}"/>
                </a:ext>
              </a:extLst>
            </p:cNvPr>
            <p:cNvSpPr txBox="1"/>
            <p:nvPr/>
          </p:nvSpPr>
          <p:spPr>
            <a:xfrm>
              <a:off x="114300" y="-47625"/>
              <a:ext cx="584200" cy="746125"/>
            </a:xfrm>
            <a:prstGeom prst="rect">
              <a:avLst/>
            </a:prstGeom>
          </p:spPr>
          <p:txBody>
            <a:bodyPr lIns="33867" tIns="33867" rIns="33867" bIns="33867" rtlCol="0" anchor="ctr"/>
            <a:lstStyle/>
            <a:p>
              <a:pPr algn="ctr" defTabSz="609630">
                <a:lnSpc>
                  <a:spcPts val="1773"/>
                </a:lnSpc>
                <a:spcBef>
                  <a:spcPct val="0"/>
                </a:spcBef>
              </a:pPr>
              <a:endParaRPr sz="1200">
                <a:solidFill>
                  <a:prstClr val="black"/>
                </a:solidFill>
                <a:latin typeface="Calibri"/>
              </a:endParaRPr>
            </a:p>
          </p:txBody>
        </p:sp>
      </p:grpSp>
      <p:grpSp>
        <p:nvGrpSpPr>
          <p:cNvPr id="12" name="Group 12">
            <a:extLst>
              <a:ext uri="{FF2B5EF4-FFF2-40B4-BE49-F238E27FC236}">
                <a16:creationId xmlns:a16="http://schemas.microsoft.com/office/drawing/2014/main" id="{A7A70D59-55D9-E03F-E5E1-EE6D66CB2E12}"/>
              </a:ext>
            </a:extLst>
          </p:cNvPr>
          <p:cNvGrpSpPr/>
          <p:nvPr/>
        </p:nvGrpSpPr>
        <p:grpSpPr>
          <a:xfrm>
            <a:off x="10616883" y="-628436"/>
            <a:ext cx="2198143" cy="1889029"/>
            <a:chOff x="0" y="0"/>
            <a:chExt cx="812800" cy="698500"/>
          </a:xfrm>
        </p:grpSpPr>
        <p:sp>
          <p:nvSpPr>
            <p:cNvPr id="13" name="Freeform 13">
              <a:extLst>
                <a:ext uri="{FF2B5EF4-FFF2-40B4-BE49-F238E27FC236}">
                  <a16:creationId xmlns:a16="http://schemas.microsoft.com/office/drawing/2014/main" id="{16E2ACC9-A98D-DD94-D392-1C420640D692}"/>
                </a:ext>
              </a:extLst>
            </p:cNvPr>
            <p:cNvSpPr/>
            <p:nvPr/>
          </p:nvSpPr>
          <p:spPr>
            <a:xfrm>
              <a:off x="5700" y="0"/>
              <a:ext cx="801400" cy="698500"/>
            </a:xfrm>
            <a:custGeom>
              <a:avLst/>
              <a:gdLst/>
              <a:ahLst/>
              <a:cxnLst/>
              <a:rect l="l" t="t" r="r" b="b"/>
              <a:pathLst>
                <a:path w="801400" h="698500">
                  <a:moveTo>
                    <a:pt x="796473" y="367516"/>
                  </a:moveTo>
                  <a:lnTo>
                    <a:pt x="614527" y="680234"/>
                  </a:lnTo>
                  <a:cubicBezTo>
                    <a:pt x="607948" y="691543"/>
                    <a:pt x="595851" y="698500"/>
                    <a:pt x="582768" y="698500"/>
                  </a:cubicBezTo>
                  <a:lnTo>
                    <a:pt x="218632" y="698500"/>
                  </a:lnTo>
                  <a:cubicBezTo>
                    <a:pt x="205549" y="698500"/>
                    <a:pt x="193452" y="691543"/>
                    <a:pt x="186873" y="680234"/>
                  </a:cubicBezTo>
                  <a:lnTo>
                    <a:pt x="4927" y="367516"/>
                  </a:lnTo>
                  <a:cubicBezTo>
                    <a:pt x="-1642" y="356225"/>
                    <a:pt x="-1642" y="342275"/>
                    <a:pt x="4927" y="330984"/>
                  </a:cubicBezTo>
                  <a:lnTo>
                    <a:pt x="186873" y="18266"/>
                  </a:lnTo>
                  <a:cubicBezTo>
                    <a:pt x="193452" y="6957"/>
                    <a:pt x="205549" y="0"/>
                    <a:pt x="218632" y="0"/>
                  </a:cubicBezTo>
                  <a:lnTo>
                    <a:pt x="582768" y="0"/>
                  </a:lnTo>
                  <a:cubicBezTo>
                    <a:pt x="595851" y="0"/>
                    <a:pt x="607948" y="6957"/>
                    <a:pt x="614527" y="18266"/>
                  </a:cubicBezTo>
                  <a:lnTo>
                    <a:pt x="796473" y="330984"/>
                  </a:lnTo>
                  <a:cubicBezTo>
                    <a:pt x="803042" y="342275"/>
                    <a:pt x="803042" y="356225"/>
                    <a:pt x="796473" y="367516"/>
                  </a:cubicBezTo>
                  <a:close/>
                </a:path>
              </a:pathLst>
            </a:custGeom>
            <a:ln w="28575" cap="sq">
              <a:gradFill>
                <a:gsLst>
                  <a:gs pos="0">
                    <a:srgbClr val="FFFFFF">
                      <a:alpha val="100000"/>
                    </a:srgbClr>
                  </a:gs>
                  <a:gs pos="100000">
                    <a:srgbClr val="FFFFFF">
                      <a:alpha val="0"/>
                    </a:srgbClr>
                  </a:gs>
                </a:gsLst>
                <a:lin ang="5400000"/>
              </a:gradFill>
              <a:prstDash val="solid"/>
              <a:miter/>
            </a:ln>
          </p:spPr>
          <p:txBody>
            <a:bodyPr/>
            <a:lstStyle/>
            <a:p>
              <a:pPr defTabSz="609630"/>
              <a:endParaRPr lang="fr-FR" sz="1200">
                <a:solidFill>
                  <a:prstClr val="black"/>
                </a:solidFill>
                <a:latin typeface="Calibri"/>
              </a:endParaRPr>
            </a:p>
          </p:txBody>
        </p:sp>
        <p:sp>
          <p:nvSpPr>
            <p:cNvPr id="14" name="TextBox 14">
              <a:extLst>
                <a:ext uri="{FF2B5EF4-FFF2-40B4-BE49-F238E27FC236}">
                  <a16:creationId xmlns:a16="http://schemas.microsoft.com/office/drawing/2014/main" id="{4461A336-2922-3A31-54AB-AC950F851F58}"/>
                </a:ext>
              </a:extLst>
            </p:cNvPr>
            <p:cNvSpPr txBox="1"/>
            <p:nvPr/>
          </p:nvSpPr>
          <p:spPr>
            <a:xfrm>
              <a:off x="114300" y="-47625"/>
              <a:ext cx="584200" cy="746125"/>
            </a:xfrm>
            <a:prstGeom prst="rect">
              <a:avLst/>
            </a:prstGeom>
          </p:spPr>
          <p:txBody>
            <a:bodyPr lIns="33867" tIns="33867" rIns="33867" bIns="33867" rtlCol="0" anchor="ctr"/>
            <a:lstStyle/>
            <a:p>
              <a:pPr algn="ctr" defTabSz="609630">
                <a:lnSpc>
                  <a:spcPts val="1773"/>
                </a:lnSpc>
                <a:spcBef>
                  <a:spcPct val="0"/>
                </a:spcBef>
              </a:pPr>
              <a:endParaRPr sz="1200">
                <a:solidFill>
                  <a:prstClr val="black"/>
                </a:solidFill>
                <a:latin typeface="Calibri"/>
              </a:endParaRPr>
            </a:p>
          </p:txBody>
        </p:sp>
      </p:grpSp>
      <p:grpSp>
        <p:nvGrpSpPr>
          <p:cNvPr id="16" name="Group 16">
            <a:extLst>
              <a:ext uri="{FF2B5EF4-FFF2-40B4-BE49-F238E27FC236}">
                <a16:creationId xmlns:a16="http://schemas.microsoft.com/office/drawing/2014/main" id="{E1E5D10D-F242-0F93-C054-C0CF351BCA1F}"/>
              </a:ext>
            </a:extLst>
          </p:cNvPr>
          <p:cNvGrpSpPr/>
          <p:nvPr/>
        </p:nvGrpSpPr>
        <p:grpSpPr>
          <a:xfrm>
            <a:off x="10627174" y="5667696"/>
            <a:ext cx="2259791" cy="1776910"/>
            <a:chOff x="0" y="0"/>
            <a:chExt cx="696717" cy="547840"/>
          </a:xfrm>
        </p:grpSpPr>
        <p:sp>
          <p:nvSpPr>
            <p:cNvPr id="17" name="Freeform 17">
              <a:extLst>
                <a:ext uri="{FF2B5EF4-FFF2-40B4-BE49-F238E27FC236}">
                  <a16:creationId xmlns:a16="http://schemas.microsoft.com/office/drawing/2014/main" id="{DB788B17-179F-BD60-1E0B-C2668BDCF931}"/>
                </a:ext>
              </a:extLst>
            </p:cNvPr>
            <p:cNvSpPr/>
            <p:nvPr/>
          </p:nvSpPr>
          <p:spPr>
            <a:xfrm>
              <a:off x="11320" y="0"/>
              <a:ext cx="674077" cy="547840"/>
            </a:xfrm>
            <a:custGeom>
              <a:avLst/>
              <a:gdLst/>
              <a:ahLst/>
              <a:cxnLst/>
              <a:rect l="l" t="t" r="r" b="b"/>
              <a:pathLst>
                <a:path w="674077" h="547840">
                  <a:moveTo>
                    <a:pt x="664985" y="301435"/>
                  </a:moveTo>
                  <a:lnTo>
                    <a:pt x="502608" y="520325"/>
                  </a:lnTo>
                  <a:cubicBezTo>
                    <a:pt x="489768" y="537634"/>
                    <a:pt x="469489" y="547840"/>
                    <a:pt x="447937" y="547840"/>
                  </a:cubicBezTo>
                  <a:lnTo>
                    <a:pt x="226139" y="547840"/>
                  </a:lnTo>
                  <a:cubicBezTo>
                    <a:pt x="204588" y="547840"/>
                    <a:pt x="184309" y="537634"/>
                    <a:pt x="171469" y="520325"/>
                  </a:cubicBezTo>
                  <a:lnTo>
                    <a:pt x="9091" y="301435"/>
                  </a:lnTo>
                  <a:cubicBezTo>
                    <a:pt x="-3031" y="285094"/>
                    <a:pt x="-3031" y="262745"/>
                    <a:pt x="9091" y="246405"/>
                  </a:cubicBezTo>
                  <a:lnTo>
                    <a:pt x="171469" y="27515"/>
                  </a:lnTo>
                  <a:cubicBezTo>
                    <a:pt x="184309" y="10206"/>
                    <a:pt x="204588" y="0"/>
                    <a:pt x="226139" y="0"/>
                  </a:cubicBezTo>
                  <a:lnTo>
                    <a:pt x="447937" y="0"/>
                  </a:lnTo>
                  <a:cubicBezTo>
                    <a:pt x="469489" y="0"/>
                    <a:pt x="489768" y="10206"/>
                    <a:pt x="502608" y="27515"/>
                  </a:cubicBezTo>
                  <a:lnTo>
                    <a:pt x="664985" y="246405"/>
                  </a:lnTo>
                  <a:cubicBezTo>
                    <a:pt x="677107" y="262745"/>
                    <a:pt x="677107" y="285094"/>
                    <a:pt x="664985" y="301435"/>
                  </a:cubicBezTo>
                  <a:close/>
                </a:path>
              </a:pathLst>
            </a:custGeom>
            <a:solidFill>
              <a:srgbClr val="243B55">
                <a:alpha val="4706"/>
              </a:srgbClr>
            </a:solidFill>
          </p:spPr>
          <p:txBody>
            <a:bodyPr/>
            <a:lstStyle/>
            <a:p>
              <a:pPr defTabSz="609630"/>
              <a:endParaRPr lang="fr-FR" sz="1200">
                <a:solidFill>
                  <a:prstClr val="black"/>
                </a:solidFill>
                <a:latin typeface="Calibri"/>
              </a:endParaRPr>
            </a:p>
          </p:txBody>
        </p:sp>
        <p:sp>
          <p:nvSpPr>
            <p:cNvPr id="18" name="TextBox 18">
              <a:extLst>
                <a:ext uri="{FF2B5EF4-FFF2-40B4-BE49-F238E27FC236}">
                  <a16:creationId xmlns:a16="http://schemas.microsoft.com/office/drawing/2014/main" id="{2A139FC8-F922-7C5F-1D9C-45DEBAEBE263}"/>
                </a:ext>
              </a:extLst>
            </p:cNvPr>
            <p:cNvSpPr txBox="1"/>
            <p:nvPr/>
          </p:nvSpPr>
          <p:spPr>
            <a:xfrm>
              <a:off x="114300" y="-47625"/>
              <a:ext cx="468117" cy="595465"/>
            </a:xfrm>
            <a:prstGeom prst="rect">
              <a:avLst/>
            </a:prstGeom>
          </p:spPr>
          <p:txBody>
            <a:bodyPr lIns="33867" tIns="33867" rIns="33867" bIns="33867" rtlCol="0" anchor="ctr"/>
            <a:lstStyle/>
            <a:p>
              <a:pPr algn="ctr" defTabSz="609630">
                <a:lnSpc>
                  <a:spcPts val="1773"/>
                </a:lnSpc>
              </a:pPr>
              <a:endParaRPr sz="1200">
                <a:solidFill>
                  <a:prstClr val="black"/>
                </a:solidFill>
                <a:latin typeface="Calibri"/>
              </a:endParaRPr>
            </a:p>
          </p:txBody>
        </p:sp>
      </p:grpSp>
      <p:sp>
        <p:nvSpPr>
          <p:cNvPr id="22" name="Freeform 22">
            <a:extLst>
              <a:ext uri="{FF2B5EF4-FFF2-40B4-BE49-F238E27FC236}">
                <a16:creationId xmlns:a16="http://schemas.microsoft.com/office/drawing/2014/main" id="{31B36DC0-94E9-AF60-9E0E-60DBA75BC1A6}"/>
              </a:ext>
            </a:extLst>
          </p:cNvPr>
          <p:cNvSpPr/>
          <p:nvPr/>
        </p:nvSpPr>
        <p:spPr>
          <a:xfrm>
            <a:off x="-2926992" y="-1340132"/>
            <a:ext cx="2572683" cy="2228587"/>
          </a:xfrm>
          <a:custGeom>
            <a:avLst/>
            <a:gdLst/>
            <a:ahLst/>
            <a:cxnLst/>
            <a:rect l="l" t="t" r="r" b="b"/>
            <a:pathLst>
              <a:path w="3859024" h="3342880">
                <a:moveTo>
                  <a:pt x="0" y="0"/>
                </a:moveTo>
                <a:lnTo>
                  <a:pt x="3859024" y="0"/>
                </a:lnTo>
                <a:lnTo>
                  <a:pt x="3859024" y="3342880"/>
                </a:lnTo>
                <a:lnTo>
                  <a:pt x="0" y="3342880"/>
                </a:lnTo>
                <a:lnTo>
                  <a:pt x="0" y="0"/>
                </a:lnTo>
                <a:close/>
              </a:path>
            </a:pathLst>
          </a:custGeom>
          <a:blipFill>
            <a:blip>
              <a:alphaModFix amt="5000"/>
              <a:extLst>
                <a:ext uri="{96DAC541-7B7A-43D3-8B79-37D633B846F1}">
                  <asvg:svgBlip xmlns:asvg="http://schemas.microsoft.com/office/drawing/2016/SVG/main" r:embed="rId2"/>
                </a:ext>
              </a:extLst>
            </a:blip>
            <a:stretch>
              <a:fillRect/>
            </a:stretch>
          </a:blipFill>
        </p:spPr>
        <p:txBody>
          <a:bodyPr/>
          <a:lstStyle/>
          <a:p>
            <a:pPr defTabSz="609630"/>
            <a:endParaRPr lang="fr-FR" sz="1200">
              <a:solidFill>
                <a:prstClr val="black"/>
              </a:solidFill>
              <a:latin typeface="Calibri"/>
            </a:endParaRPr>
          </a:p>
        </p:txBody>
      </p:sp>
      <p:sp>
        <p:nvSpPr>
          <p:cNvPr id="23" name="Freeform 23">
            <a:extLst>
              <a:ext uri="{FF2B5EF4-FFF2-40B4-BE49-F238E27FC236}">
                <a16:creationId xmlns:a16="http://schemas.microsoft.com/office/drawing/2014/main" id="{F5C3A14F-05BD-7BEA-EBEC-54162A3574FE}"/>
              </a:ext>
            </a:extLst>
          </p:cNvPr>
          <p:cNvSpPr/>
          <p:nvPr/>
        </p:nvSpPr>
        <p:spPr>
          <a:xfrm>
            <a:off x="13452532" y="-178499"/>
            <a:ext cx="526936" cy="356999"/>
          </a:xfrm>
          <a:custGeom>
            <a:avLst/>
            <a:gdLst/>
            <a:ahLst/>
            <a:cxnLst/>
            <a:rect l="l" t="t" r="r" b="b"/>
            <a:pathLst>
              <a:path w="790404" h="535499">
                <a:moveTo>
                  <a:pt x="0" y="0"/>
                </a:moveTo>
                <a:lnTo>
                  <a:pt x="790404" y="0"/>
                </a:lnTo>
                <a:lnTo>
                  <a:pt x="790404" y="535498"/>
                </a:lnTo>
                <a:lnTo>
                  <a:pt x="0" y="535498"/>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pPr defTabSz="609630"/>
            <a:endParaRPr lang="fr-FR" sz="1200">
              <a:solidFill>
                <a:prstClr val="black"/>
              </a:solidFill>
              <a:latin typeface="Calibri"/>
            </a:endParaRPr>
          </a:p>
        </p:txBody>
      </p:sp>
      <p:sp>
        <p:nvSpPr>
          <p:cNvPr id="24" name="Freeform 24">
            <a:extLst>
              <a:ext uri="{FF2B5EF4-FFF2-40B4-BE49-F238E27FC236}">
                <a16:creationId xmlns:a16="http://schemas.microsoft.com/office/drawing/2014/main" id="{300AB56C-F503-358A-F96F-662F751AC6E3}"/>
              </a:ext>
            </a:extLst>
          </p:cNvPr>
          <p:cNvSpPr/>
          <p:nvPr/>
        </p:nvSpPr>
        <p:spPr>
          <a:xfrm rot="-10800000" flipV="1">
            <a:off x="12559645" y="6650511"/>
            <a:ext cx="1442850" cy="741264"/>
          </a:xfrm>
          <a:custGeom>
            <a:avLst/>
            <a:gdLst/>
            <a:ahLst/>
            <a:cxnLst/>
            <a:rect l="l" t="t" r="r" b="b"/>
            <a:pathLst>
              <a:path w="2164275" h="1111896">
                <a:moveTo>
                  <a:pt x="0" y="1111896"/>
                </a:moveTo>
                <a:lnTo>
                  <a:pt x="2164275" y="1111896"/>
                </a:lnTo>
                <a:lnTo>
                  <a:pt x="2164275" y="0"/>
                </a:lnTo>
                <a:lnTo>
                  <a:pt x="0" y="0"/>
                </a:lnTo>
                <a:lnTo>
                  <a:pt x="0" y="1111896"/>
                </a:lnTo>
                <a:close/>
              </a:path>
            </a:pathLst>
          </a:custGeom>
          <a:blipFill>
            <a:blip>
              <a:extLst>
                <a:ext uri="{96DAC541-7B7A-43D3-8B79-37D633B846F1}">
                  <asvg:svgBlip xmlns:asvg="http://schemas.microsoft.com/office/drawing/2016/SVG/main" r:embed="rId4"/>
                </a:ext>
              </a:extLst>
            </a:blip>
            <a:stretch>
              <a:fillRect/>
            </a:stretch>
          </a:blipFill>
        </p:spPr>
        <p:txBody>
          <a:bodyPr/>
          <a:lstStyle/>
          <a:p>
            <a:pPr defTabSz="609630"/>
            <a:endParaRPr lang="fr-FR" sz="1200">
              <a:solidFill>
                <a:prstClr val="black"/>
              </a:solidFill>
              <a:latin typeface="Calibri"/>
            </a:endParaRPr>
          </a:p>
        </p:txBody>
      </p:sp>
      <p:sp>
        <p:nvSpPr>
          <p:cNvPr id="29" name="Rectangle 28">
            <a:extLst>
              <a:ext uri="{FF2B5EF4-FFF2-40B4-BE49-F238E27FC236}">
                <a16:creationId xmlns:a16="http://schemas.microsoft.com/office/drawing/2014/main" id="{2D6718E6-AC77-4355-EC1C-33702CFDA0AB}"/>
              </a:ext>
            </a:extLst>
          </p:cNvPr>
          <p:cNvSpPr/>
          <p:nvPr/>
        </p:nvSpPr>
        <p:spPr>
          <a:xfrm>
            <a:off x="-101594" y="-15559"/>
            <a:ext cx="12327223" cy="1056953"/>
          </a:xfrm>
          <a:prstGeom prst="rect">
            <a:avLst/>
          </a:prstGeom>
          <a:solidFill>
            <a:srgbClr val="2C3C6A"/>
          </a:solidFill>
          <a:ln w="12700" cap="flat" cmpd="sng" algn="ctr">
            <a:solidFill>
              <a:srgbClr val="4472C4">
                <a:shade val="15000"/>
              </a:srgbClr>
            </a:solidFill>
            <a:prstDash val="solid"/>
            <a:miter lim="800000"/>
          </a:ln>
          <a:effectLst/>
        </p:spPr>
        <p:txBody>
          <a:bodyPr rtlCol="0" anchor="ctr"/>
          <a:lstStyle/>
          <a:p>
            <a:pPr algn="ctr" defTabSz="609630" rtl="1">
              <a:defRPr/>
            </a:pPr>
            <a:endParaRPr lang="ar-MA" sz="3600" b="1" kern="0" dirty="0">
              <a:solidFill>
                <a:prstClr val="white"/>
              </a:solidFill>
              <a:latin typeface="Calibri" panose="020F0502020204030204"/>
              <a:cs typeface="Microsoft Uighur" panose="02000000000000000000" pitchFamily="2" charset="-78"/>
            </a:endParaRPr>
          </a:p>
        </p:txBody>
      </p:sp>
      <p:sp>
        <p:nvSpPr>
          <p:cNvPr id="6" name="ZoneTexte 5">
            <a:extLst>
              <a:ext uri="{FF2B5EF4-FFF2-40B4-BE49-F238E27FC236}">
                <a16:creationId xmlns:a16="http://schemas.microsoft.com/office/drawing/2014/main" id="{A00FFF28-B0BA-D56A-00AB-459FCC9DE725}"/>
              </a:ext>
            </a:extLst>
          </p:cNvPr>
          <p:cNvSpPr txBox="1"/>
          <p:nvPr/>
        </p:nvSpPr>
        <p:spPr>
          <a:xfrm>
            <a:off x="586126" y="1773005"/>
            <a:ext cx="10539074" cy="4909036"/>
          </a:xfrm>
          <a:prstGeom prst="rect">
            <a:avLst/>
          </a:prstGeom>
          <a:noFill/>
        </p:spPr>
        <p:txBody>
          <a:bodyPr wrap="square" rtlCol="0">
            <a:spAutoFit/>
          </a:bodyPr>
          <a:lstStyle/>
          <a:p>
            <a:pPr marL="257182" indent="-257182" algn="just" defTabSz="609630" rtl="1">
              <a:spcAft>
                <a:spcPts val="500"/>
              </a:spcAft>
              <a:buFont typeface="Arial" panose="020B0604020202020204" pitchFamily="34" charset="0"/>
              <a:buChar char="•"/>
            </a:pPr>
            <a:r>
              <a:rPr lang="ar-MA" sz="3200" b="1" dirty="0">
                <a:solidFill>
                  <a:prstClr val="black"/>
                </a:solidFill>
                <a:latin typeface="Microsoft Uighur" panose="02000000000000000000" pitchFamily="2" charset="-78"/>
                <a:ea typeface="Calibri" panose="020F0502020204030204" pitchFamily="34" charset="0"/>
                <a:cs typeface="Microsoft Uighur" panose="02000000000000000000" pitchFamily="2" charset="-78"/>
              </a:rPr>
              <a:t>يمكن رائز التصديق على اللبنات من تتبع أداء المتعلمين ورصد تطورهم واتخاذ الإجراءات المناسبة؛</a:t>
            </a:r>
          </a:p>
          <a:p>
            <a:pPr marL="257182" indent="-257182" algn="just" defTabSz="609630" rtl="1">
              <a:spcAft>
                <a:spcPts val="500"/>
              </a:spcAft>
              <a:buFont typeface="Arial" panose="020B0604020202020204" pitchFamily="34" charset="0"/>
              <a:buChar char="•"/>
            </a:pPr>
            <a:r>
              <a:rPr lang="ar-MA" sz="3200" b="1" dirty="0">
                <a:solidFill>
                  <a:prstClr val="black"/>
                </a:solidFill>
                <a:latin typeface="Microsoft Uighur" panose="02000000000000000000" pitchFamily="2" charset="-78"/>
                <a:ea typeface="Calibri" panose="020F0502020204030204" pitchFamily="34" charset="0"/>
                <a:cs typeface="Microsoft Uighur" panose="02000000000000000000" pitchFamily="2" charset="-78"/>
              </a:rPr>
              <a:t>أيام التصديق تندرج ضمن المدة المخصصة للبنات ؛</a:t>
            </a:r>
          </a:p>
          <a:p>
            <a:pPr marL="257182" indent="-257182" algn="just" defTabSz="609630" rtl="1">
              <a:spcAft>
                <a:spcPts val="500"/>
              </a:spcAft>
              <a:buFont typeface="Arial" panose="020B0604020202020204" pitchFamily="34" charset="0"/>
              <a:buChar char="•"/>
            </a:pPr>
            <a:r>
              <a:rPr lang="ar-MA" sz="3200" b="1" dirty="0">
                <a:solidFill>
                  <a:prstClr val="black"/>
                </a:solidFill>
                <a:latin typeface="Microsoft Uighur" panose="02000000000000000000" pitchFamily="2" charset="-78"/>
                <a:ea typeface="Calibri" panose="020F0502020204030204" pitchFamily="34" charset="0"/>
                <a:cs typeface="Microsoft Uighur" panose="02000000000000000000" pitchFamily="2" charset="-78"/>
              </a:rPr>
              <a:t>أسئلة رائز التصديق مكافئة  لرائز الموضعة؛</a:t>
            </a:r>
          </a:p>
          <a:p>
            <a:pPr marL="257182" indent="-257182" algn="just" defTabSz="609630" rtl="1">
              <a:spcAft>
                <a:spcPts val="500"/>
              </a:spcAft>
              <a:buFont typeface="Arial" panose="020B0604020202020204" pitchFamily="34" charset="0"/>
              <a:buChar char="•"/>
            </a:pPr>
            <a:r>
              <a:rPr lang="ar-MA" sz="3200" b="1" dirty="0">
                <a:solidFill>
                  <a:prstClr val="black"/>
                </a:solidFill>
                <a:latin typeface="Microsoft Uighur" panose="02000000000000000000" pitchFamily="2" charset="-78"/>
                <a:ea typeface="Calibri" panose="020F0502020204030204" pitchFamily="34" charset="0"/>
                <a:cs typeface="Microsoft Uighur" panose="02000000000000000000" pitchFamily="2" charset="-78"/>
              </a:rPr>
              <a:t>يخصص اليوم الأخير من كل لبنة لتمرير رائز التصديق شريطة أن يتجاوز عدد أيام اللبنة 4 أيام؛</a:t>
            </a:r>
          </a:p>
          <a:p>
            <a:pPr marL="257182" indent="-257182" algn="just" defTabSz="609630" rtl="1">
              <a:spcAft>
                <a:spcPts val="500"/>
              </a:spcAft>
              <a:buFont typeface="Arial" panose="020B0604020202020204" pitchFamily="34" charset="0"/>
              <a:buChar char="•"/>
            </a:pPr>
            <a:r>
              <a:rPr lang="ar-MA" sz="3200" b="1" dirty="0">
                <a:solidFill>
                  <a:prstClr val="black"/>
                </a:solidFill>
                <a:latin typeface="Microsoft Uighur" panose="02000000000000000000" pitchFamily="2" charset="-78"/>
                <a:ea typeface="Calibri" panose="020F0502020204030204" pitchFamily="34" charset="0"/>
                <a:cs typeface="Microsoft Uighur" panose="02000000000000000000" pitchFamily="2" charset="-78"/>
              </a:rPr>
              <a:t>يخصص يوم للتوليف و لتمرير رائز التتبع في منتصف المدة المخصصة للبنة إذا تجاوزت مدة اللبنة 10 أيام في المستويات الدنيا؛</a:t>
            </a:r>
          </a:p>
          <a:p>
            <a:pPr marL="257182" indent="-257182" algn="just" defTabSz="609630" rtl="1">
              <a:spcAft>
                <a:spcPts val="500"/>
              </a:spcAft>
              <a:buFont typeface="Arial" panose="020B0604020202020204" pitchFamily="34" charset="0"/>
              <a:buChar char="•"/>
            </a:pPr>
            <a:r>
              <a:rPr lang="ar-MA" sz="3200" b="1" dirty="0">
                <a:solidFill>
                  <a:prstClr val="black"/>
                </a:solidFill>
                <a:latin typeface="Microsoft Uighur" panose="02000000000000000000" pitchFamily="2" charset="-78"/>
                <a:ea typeface="Calibri" panose="020F0502020204030204" pitchFamily="34" charset="0"/>
                <a:cs typeface="Microsoft Uighur" panose="02000000000000000000" pitchFamily="2" charset="-78"/>
              </a:rPr>
              <a:t>يتم المصادقة على اللبنة والمرور إلى اللبنة الموالية مباشرة كلما بلغت نسبة التحكم70%  ؛</a:t>
            </a:r>
          </a:p>
          <a:p>
            <a:pPr marL="257182" indent="-257182" algn="just" defTabSz="609630" rtl="1">
              <a:spcAft>
                <a:spcPts val="500"/>
              </a:spcAft>
              <a:buFont typeface="Arial" panose="020B0604020202020204" pitchFamily="34" charset="0"/>
              <a:buChar char="•"/>
            </a:pPr>
            <a:r>
              <a:rPr lang="ar-MA" sz="3200" b="1" dirty="0">
                <a:solidFill>
                  <a:prstClr val="black"/>
                </a:solidFill>
                <a:latin typeface="Microsoft Uighur" panose="02000000000000000000" pitchFamily="2" charset="-78"/>
                <a:ea typeface="Calibri" panose="020F0502020204030204" pitchFamily="34" charset="0"/>
                <a:cs typeface="Microsoft Uighur" panose="02000000000000000000" pitchFamily="2" charset="-78"/>
              </a:rPr>
              <a:t>يتم تخصيص يومين للمعالجة قصد رفع مستوى التحكم الى النسبة المنشودة إذا كانت نسبة التحكم في رائز التصديق أقل قطعا من  70% </a:t>
            </a:r>
            <a:r>
              <a:rPr lang="ar-MA" sz="2000" b="1" dirty="0">
                <a:solidFill>
                  <a:prstClr val="black"/>
                </a:solidFill>
                <a:latin typeface="A Jannat LT" panose="01000000000000000000" pitchFamily="2" charset="-78"/>
                <a:ea typeface="Calibri" panose="020F0502020204030204" pitchFamily="34" charset="0"/>
                <a:cs typeface="A Jannat LT" panose="01000000000000000000" pitchFamily="2" charset="-78"/>
              </a:rPr>
              <a:t>.</a:t>
            </a:r>
          </a:p>
        </p:txBody>
      </p:sp>
      <p:sp>
        <p:nvSpPr>
          <p:cNvPr id="5" name="Freeform 14">
            <a:extLst>
              <a:ext uri="{FF2B5EF4-FFF2-40B4-BE49-F238E27FC236}">
                <a16:creationId xmlns:a16="http://schemas.microsoft.com/office/drawing/2014/main" id="{C2B74DD4-A1B9-163F-C3AA-B027328E1326}"/>
              </a:ext>
            </a:extLst>
          </p:cNvPr>
          <p:cNvSpPr/>
          <p:nvPr/>
        </p:nvSpPr>
        <p:spPr>
          <a:xfrm rot="-10800000">
            <a:off x="7354395" y="493932"/>
            <a:ext cx="4574137" cy="789045"/>
          </a:xfrm>
          <a:custGeom>
            <a:avLst/>
            <a:gdLst/>
            <a:ahLst/>
            <a:cxnLst/>
            <a:rect l="l" t="t" r="r" b="b"/>
            <a:pathLst>
              <a:path w="9738946" h="1826052">
                <a:moveTo>
                  <a:pt x="0" y="0"/>
                </a:moveTo>
                <a:lnTo>
                  <a:pt x="9738946" y="0"/>
                </a:lnTo>
                <a:lnTo>
                  <a:pt x="9738946" y="1826053"/>
                </a:lnTo>
                <a:lnTo>
                  <a:pt x="0" y="1826053"/>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fr-FR" sz="1050"/>
          </a:p>
        </p:txBody>
      </p:sp>
      <p:sp>
        <p:nvSpPr>
          <p:cNvPr id="7" name="TextBox 15">
            <a:extLst>
              <a:ext uri="{FF2B5EF4-FFF2-40B4-BE49-F238E27FC236}">
                <a16:creationId xmlns:a16="http://schemas.microsoft.com/office/drawing/2014/main" id="{DBC3D995-1F4A-8367-5ADF-18226F83458D}"/>
              </a:ext>
            </a:extLst>
          </p:cNvPr>
          <p:cNvSpPr txBox="1"/>
          <p:nvPr/>
        </p:nvSpPr>
        <p:spPr>
          <a:xfrm>
            <a:off x="7507112" y="491543"/>
            <a:ext cx="3219554" cy="589905"/>
          </a:xfrm>
          <a:prstGeom prst="rect">
            <a:avLst/>
          </a:prstGeom>
        </p:spPr>
        <p:txBody>
          <a:bodyPr wrap="square" lIns="0" tIns="0" rIns="0" bIns="0" rtlCol="0" anchor="t">
            <a:spAutoFit/>
          </a:bodyPr>
          <a:lstStyle/>
          <a:p>
            <a:pPr marL="0" marR="0" lvl="0" indent="0" algn="ctr" defTabSz="914400" rtl="1" eaLnBrk="1" fontAlgn="auto" latinLnBrk="0" hangingPunct="1">
              <a:lnSpc>
                <a:spcPts val="4568"/>
              </a:lnSpc>
              <a:spcBef>
                <a:spcPts val="0"/>
              </a:spcBef>
              <a:spcAft>
                <a:spcPts val="0"/>
              </a:spcAft>
              <a:buClrTx/>
              <a:buSzTx/>
              <a:buFontTx/>
              <a:buNone/>
              <a:tabLst/>
              <a:defRPr/>
            </a:pPr>
            <a:r>
              <a:rPr kumimoji="0" lang="ar-MA" sz="3200" b="1" i="0" u="none" strike="noStrike" kern="1200" cap="none" spc="0" normalizeH="0" baseline="0" noProof="0" dirty="0">
                <a:ln>
                  <a:noFill/>
                </a:ln>
                <a:solidFill>
                  <a:srgbClr val="3D1A00"/>
                </a:solidFill>
                <a:effectLst/>
                <a:uLnTx/>
                <a:uFillTx/>
                <a:latin typeface="Microsoft Uighur" panose="02000000000000000000" pitchFamily="2" charset="-78"/>
                <a:ea typeface="IBM Plex Sans Arabic Bold"/>
                <a:cs typeface="Microsoft Uighur" panose="02000000000000000000" pitchFamily="2" charset="-78"/>
                <a:sym typeface="IBM Plex Sans Arabic Bold"/>
                <a:rtl/>
              </a:rPr>
              <a:t>التتبع والتصديق على اللبنات</a:t>
            </a:r>
          </a:p>
        </p:txBody>
      </p:sp>
    </p:spTree>
    <p:extLst>
      <p:ext uri="{BB962C8B-B14F-4D97-AF65-F5344CB8AC3E}">
        <p14:creationId xmlns:p14="http://schemas.microsoft.com/office/powerpoint/2010/main" val="326598930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5DE99A-9AFD-EB8F-6C2A-EE856E58C454}"/>
            </a:ext>
          </a:extLst>
        </p:cNvPr>
        <p:cNvGrpSpPr/>
        <p:nvPr/>
      </p:nvGrpSpPr>
      <p:grpSpPr>
        <a:xfrm>
          <a:off x="0" y="0"/>
          <a:ext cx="0" cy="0"/>
          <a:chOff x="0" y="0"/>
          <a:chExt cx="0" cy="0"/>
        </a:xfrm>
      </p:grpSpPr>
      <p:sp>
        <p:nvSpPr>
          <p:cNvPr id="8" name="Shape 13">
            <a:extLst>
              <a:ext uri="{FF2B5EF4-FFF2-40B4-BE49-F238E27FC236}">
                <a16:creationId xmlns:a16="http://schemas.microsoft.com/office/drawing/2014/main" id="{A483C145-F68E-C02C-8BDB-6754060F3912}"/>
              </a:ext>
            </a:extLst>
          </p:cNvPr>
          <p:cNvSpPr/>
          <p:nvPr/>
        </p:nvSpPr>
        <p:spPr>
          <a:xfrm rot="10800000">
            <a:off x="0" y="1041394"/>
            <a:ext cx="12192000" cy="5609116"/>
          </a:xfrm>
          <a:prstGeom prst="roundRect">
            <a:avLst/>
          </a:prstGeom>
          <a:solidFill>
            <a:srgbClr val="FDF6E0"/>
          </a:solidFill>
          <a:ln/>
          <a:effectLst>
            <a:outerShdw blurRad="63500" dist="25400" dir="8100000" algn="bl" rotWithShape="0">
              <a:srgbClr val="000000">
                <a:alpha val="9000"/>
              </a:srgbClr>
            </a:outerShdw>
          </a:effectLst>
        </p:spPr>
        <p:txBody>
          <a:bodyPr/>
          <a:lstStyle/>
          <a:p>
            <a:pPr defTabSz="609630"/>
            <a:endParaRPr lang="fr-FR" sz="1200" b="1" dirty="0">
              <a:solidFill>
                <a:prstClr val="black"/>
              </a:solidFill>
              <a:latin typeface="Microsoft Uighur" panose="02000000000000000000" pitchFamily="2" charset="-78"/>
              <a:cs typeface="Microsoft Uighur" panose="02000000000000000000" pitchFamily="2" charset="-78"/>
            </a:endParaRPr>
          </a:p>
        </p:txBody>
      </p:sp>
      <p:grpSp>
        <p:nvGrpSpPr>
          <p:cNvPr id="9" name="Group 9">
            <a:extLst>
              <a:ext uri="{FF2B5EF4-FFF2-40B4-BE49-F238E27FC236}">
                <a16:creationId xmlns:a16="http://schemas.microsoft.com/office/drawing/2014/main" id="{719A0EC9-93B8-A464-EF9B-C58EA9658D9E}"/>
              </a:ext>
            </a:extLst>
          </p:cNvPr>
          <p:cNvGrpSpPr/>
          <p:nvPr/>
        </p:nvGrpSpPr>
        <p:grpSpPr>
          <a:xfrm>
            <a:off x="-2717224" y="5611637"/>
            <a:ext cx="2198143" cy="1889029"/>
            <a:chOff x="0" y="0"/>
            <a:chExt cx="812800" cy="698500"/>
          </a:xfrm>
        </p:grpSpPr>
        <p:sp>
          <p:nvSpPr>
            <p:cNvPr id="10" name="Freeform 10">
              <a:extLst>
                <a:ext uri="{FF2B5EF4-FFF2-40B4-BE49-F238E27FC236}">
                  <a16:creationId xmlns:a16="http://schemas.microsoft.com/office/drawing/2014/main" id="{3187734D-C162-A8AB-D33A-BEAD7F7B1A19}"/>
                </a:ext>
              </a:extLst>
            </p:cNvPr>
            <p:cNvSpPr/>
            <p:nvPr/>
          </p:nvSpPr>
          <p:spPr>
            <a:xfrm>
              <a:off x="5700" y="0"/>
              <a:ext cx="801400" cy="698500"/>
            </a:xfrm>
            <a:custGeom>
              <a:avLst/>
              <a:gdLst/>
              <a:ahLst/>
              <a:cxnLst/>
              <a:rect l="l" t="t" r="r" b="b"/>
              <a:pathLst>
                <a:path w="801400" h="698500">
                  <a:moveTo>
                    <a:pt x="796473" y="367516"/>
                  </a:moveTo>
                  <a:lnTo>
                    <a:pt x="614527" y="680234"/>
                  </a:lnTo>
                  <a:cubicBezTo>
                    <a:pt x="607948" y="691543"/>
                    <a:pt x="595851" y="698500"/>
                    <a:pt x="582768" y="698500"/>
                  </a:cubicBezTo>
                  <a:lnTo>
                    <a:pt x="218632" y="698500"/>
                  </a:lnTo>
                  <a:cubicBezTo>
                    <a:pt x="205549" y="698500"/>
                    <a:pt x="193452" y="691543"/>
                    <a:pt x="186873" y="680234"/>
                  </a:cubicBezTo>
                  <a:lnTo>
                    <a:pt x="4927" y="367516"/>
                  </a:lnTo>
                  <a:cubicBezTo>
                    <a:pt x="-1642" y="356225"/>
                    <a:pt x="-1642" y="342275"/>
                    <a:pt x="4927" y="330984"/>
                  </a:cubicBezTo>
                  <a:lnTo>
                    <a:pt x="186873" y="18266"/>
                  </a:lnTo>
                  <a:cubicBezTo>
                    <a:pt x="193452" y="6957"/>
                    <a:pt x="205549" y="0"/>
                    <a:pt x="218632" y="0"/>
                  </a:cubicBezTo>
                  <a:lnTo>
                    <a:pt x="582768" y="0"/>
                  </a:lnTo>
                  <a:cubicBezTo>
                    <a:pt x="595851" y="0"/>
                    <a:pt x="607948" y="6957"/>
                    <a:pt x="614527" y="18266"/>
                  </a:cubicBezTo>
                  <a:lnTo>
                    <a:pt x="796473" y="330984"/>
                  </a:lnTo>
                  <a:cubicBezTo>
                    <a:pt x="803042" y="342275"/>
                    <a:pt x="803042" y="356225"/>
                    <a:pt x="796473" y="367516"/>
                  </a:cubicBezTo>
                  <a:close/>
                </a:path>
              </a:pathLst>
            </a:custGeom>
            <a:ln w="28575" cap="sq">
              <a:gradFill>
                <a:gsLst>
                  <a:gs pos="0">
                    <a:srgbClr val="FFFFFF">
                      <a:alpha val="100000"/>
                    </a:srgbClr>
                  </a:gs>
                  <a:gs pos="100000">
                    <a:srgbClr val="FFFFFF">
                      <a:alpha val="0"/>
                    </a:srgbClr>
                  </a:gs>
                </a:gsLst>
                <a:lin ang="5400000"/>
              </a:gradFill>
              <a:prstDash val="solid"/>
              <a:miter/>
            </a:ln>
          </p:spPr>
          <p:txBody>
            <a:bodyPr/>
            <a:lstStyle/>
            <a:p>
              <a:pPr defTabSz="609630"/>
              <a:endParaRPr lang="fr-FR" sz="1200">
                <a:solidFill>
                  <a:prstClr val="black"/>
                </a:solidFill>
                <a:latin typeface="Calibri"/>
              </a:endParaRPr>
            </a:p>
          </p:txBody>
        </p:sp>
        <p:sp>
          <p:nvSpPr>
            <p:cNvPr id="11" name="TextBox 11">
              <a:extLst>
                <a:ext uri="{FF2B5EF4-FFF2-40B4-BE49-F238E27FC236}">
                  <a16:creationId xmlns:a16="http://schemas.microsoft.com/office/drawing/2014/main" id="{89E9A801-15A6-9688-657B-F59753F367AD}"/>
                </a:ext>
              </a:extLst>
            </p:cNvPr>
            <p:cNvSpPr txBox="1"/>
            <p:nvPr/>
          </p:nvSpPr>
          <p:spPr>
            <a:xfrm>
              <a:off x="114300" y="-47625"/>
              <a:ext cx="584200" cy="746125"/>
            </a:xfrm>
            <a:prstGeom prst="rect">
              <a:avLst/>
            </a:prstGeom>
          </p:spPr>
          <p:txBody>
            <a:bodyPr lIns="33867" tIns="33867" rIns="33867" bIns="33867" rtlCol="0" anchor="ctr"/>
            <a:lstStyle/>
            <a:p>
              <a:pPr algn="ctr" defTabSz="609630">
                <a:lnSpc>
                  <a:spcPts val="1773"/>
                </a:lnSpc>
                <a:spcBef>
                  <a:spcPct val="0"/>
                </a:spcBef>
              </a:pPr>
              <a:endParaRPr sz="1200">
                <a:solidFill>
                  <a:prstClr val="black"/>
                </a:solidFill>
                <a:latin typeface="Calibri"/>
              </a:endParaRPr>
            </a:p>
          </p:txBody>
        </p:sp>
      </p:grpSp>
      <p:grpSp>
        <p:nvGrpSpPr>
          <p:cNvPr id="12" name="Group 12">
            <a:extLst>
              <a:ext uri="{FF2B5EF4-FFF2-40B4-BE49-F238E27FC236}">
                <a16:creationId xmlns:a16="http://schemas.microsoft.com/office/drawing/2014/main" id="{522E0536-F43C-5679-A7FA-84FB9A685CA7}"/>
              </a:ext>
            </a:extLst>
          </p:cNvPr>
          <p:cNvGrpSpPr/>
          <p:nvPr/>
        </p:nvGrpSpPr>
        <p:grpSpPr>
          <a:xfrm>
            <a:off x="10616883" y="-628436"/>
            <a:ext cx="2198143" cy="1889029"/>
            <a:chOff x="0" y="0"/>
            <a:chExt cx="812800" cy="698500"/>
          </a:xfrm>
        </p:grpSpPr>
        <p:sp>
          <p:nvSpPr>
            <p:cNvPr id="13" name="Freeform 13">
              <a:extLst>
                <a:ext uri="{FF2B5EF4-FFF2-40B4-BE49-F238E27FC236}">
                  <a16:creationId xmlns:a16="http://schemas.microsoft.com/office/drawing/2014/main" id="{E4008AEA-A6F0-97FD-F8B7-B625D8027C22}"/>
                </a:ext>
              </a:extLst>
            </p:cNvPr>
            <p:cNvSpPr/>
            <p:nvPr/>
          </p:nvSpPr>
          <p:spPr>
            <a:xfrm>
              <a:off x="5700" y="0"/>
              <a:ext cx="801400" cy="698500"/>
            </a:xfrm>
            <a:custGeom>
              <a:avLst/>
              <a:gdLst/>
              <a:ahLst/>
              <a:cxnLst/>
              <a:rect l="l" t="t" r="r" b="b"/>
              <a:pathLst>
                <a:path w="801400" h="698500">
                  <a:moveTo>
                    <a:pt x="796473" y="367516"/>
                  </a:moveTo>
                  <a:lnTo>
                    <a:pt x="614527" y="680234"/>
                  </a:lnTo>
                  <a:cubicBezTo>
                    <a:pt x="607948" y="691543"/>
                    <a:pt x="595851" y="698500"/>
                    <a:pt x="582768" y="698500"/>
                  </a:cubicBezTo>
                  <a:lnTo>
                    <a:pt x="218632" y="698500"/>
                  </a:lnTo>
                  <a:cubicBezTo>
                    <a:pt x="205549" y="698500"/>
                    <a:pt x="193452" y="691543"/>
                    <a:pt x="186873" y="680234"/>
                  </a:cubicBezTo>
                  <a:lnTo>
                    <a:pt x="4927" y="367516"/>
                  </a:lnTo>
                  <a:cubicBezTo>
                    <a:pt x="-1642" y="356225"/>
                    <a:pt x="-1642" y="342275"/>
                    <a:pt x="4927" y="330984"/>
                  </a:cubicBezTo>
                  <a:lnTo>
                    <a:pt x="186873" y="18266"/>
                  </a:lnTo>
                  <a:cubicBezTo>
                    <a:pt x="193452" y="6957"/>
                    <a:pt x="205549" y="0"/>
                    <a:pt x="218632" y="0"/>
                  </a:cubicBezTo>
                  <a:lnTo>
                    <a:pt x="582768" y="0"/>
                  </a:lnTo>
                  <a:cubicBezTo>
                    <a:pt x="595851" y="0"/>
                    <a:pt x="607948" y="6957"/>
                    <a:pt x="614527" y="18266"/>
                  </a:cubicBezTo>
                  <a:lnTo>
                    <a:pt x="796473" y="330984"/>
                  </a:lnTo>
                  <a:cubicBezTo>
                    <a:pt x="803042" y="342275"/>
                    <a:pt x="803042" y="356225"/>
                    <a:pt x="796473" y="367516"/>
                  </a:cubicBezTo>
                  <a:close/>
                </a:path>
              </a:pathLst>
            </a:custGeom>
            <a:ln w="28575" cap="sq">
              <a:gradFill>
                <a:gsLst>
                  <a:gs pos="0">
                    <a:srgbClr val="FFFFFF">
                      <a:alpha val="100000"/>
                    </a:srgbClr>
                  </a:gs>
                  <a:gs pos="100000">
                    <a:srgbClr val="FFFFFF">
                      <a:alpha val="0"/>
                    </a:srgbClr>
                  </a:gs>
                </a:gsLst>
                <a:lin ang="5400000"/>
              </a:gradFill>
              <a:prstDash val="solid"/>
              <a:miter/>
            </a:ln>
          </p:spPr>
          <p:txBody>
            <a:bodyPr/>
            <a:lstStyle/>
            <a:p>
              <a:pPr defTabSz="609630"/>
              <a:endParaRPr lang="fr-FR" sz="1200">
                <a:solidFill>
                  <a:prstClr val="black"/>
                </a:solidFill>
                <a:latin typeface="Calibri"/>
              </a:endParaRPr>
            </a:p>
          </p:txBody>
        </p:sp>
        <p:sp>
          <p:nvSpPr>
            <p:cNvPr id="14" name="TextBox 14">
              <a:extLst>
                <a:ext uri="{FF2B5EF4-FFF2-40B4-BE49-F238E27FC236}">
                  <a16:creationId xmlns:a16="http://schemas.microsoft.com/office/drawing/2014/main" id="{C69C70C2-88A0-7C7E-FDA9-7F08876C2CA6}"/>
                </a:ext>
              </a:extLst>
            </p:cNvPr>
            <p:cNvSpPr txBox="1"/>
            <p:nvPr/>
          </p:nvSpPr>
          <p:spPr>
            <a:xfrm>
              <a:off x="114300" y="-47625"/>
              <a:ext cx="584200" cy="746125"/>
            </a:xfrm>
            <a:prstGeom prst="rect">
              <a:avLst/>
            </a:prstGeom>
          </p:spPr>
          <p:txBody>
            <a:bodyPr lIns="33867" tIns="33867" rIns="33867" bIns="33867" rtlCol="0" anchor="ctr"/>
            <a:lstStyle/>
            <a:p>
              <a:pPr algn="ctr" defTabSz="609630">
                <a:lnSpc>
                  <a:spcPts val="1773"/>
                </a:lnSpc>
                <a:spcBef>
                  <a:spcPct val="0"/>
                </a:spcBef>
              </a:pPr>
              <a:endParaRPr sz="1200">
                <a:solidFill>
                  <a:prstClr val="black"/>
                </a:solidFill>
                <a:latin typeface="Calibri"/>
              </a:endParaRPr>
            </a:p>
          </p:txBody>
        </p:sp>
      </p:grpSp>
      <p:sp>
        <p:nvSpPr>
          <p:cNvPr id="22" name="Freeform 22">
            <a:extLst>
              <a:ext uri="{FF2B5EF4-FFF2-40B4-BE49-F238E27FC236}">
                <a16:creationId xmlns:a16="http://schemas.microsoft.com/office/drawing/2014/main" id="{492D0A58-893E-0AC1-D3F0-195D48F64960}"/>
              </a:ext>
            </a:extLst>
          </p:cNvPr>
          <p:cNvSpPr/>
          <p:nvPr/>
        </p:nvSpPr>
        <p:spPr>
          <a:xfrm>
            <a:off x="-2926992" y="-1340132"/>
            <a:ext cx="2572683" cy="2228587"/>
          </a:xfrm>
          <a:custGeom>
            <a:avLst/>
            <a:gdLst/>
            <a:ahLst/>
            <a:cxnLst/>
            <a:rect l="l" t="t" r="r" b="b"/>
            <a:pathLst>
              <a:path w="3859024" h="3342880">
                <a:moveTo>
                  <a:pt x="0" y="0"/>
                </a:moveTo>
                <a:lnTo>
                  <a:pt x="3859024" y="0"/>
                </a:lnTo>
                <a:lnTo>
                  <a:pt x="3859024" y="3342880"/>
                </a:lnTo>
                <a:lnTo>
                  <a:pt x="0" y="3342880"/>
                </a:lnTo>
                <a:lnTo>
                  <a:pt x="0" y="0"/>
                </a:lnTo>
                <a:close/>
              </a:path>
            </a:pathLst>
          </a:custGeom>
          <a:blipFill>
            <a:blip>
              <a:alphaModFix amt="5000"/>
              <a:extLst>
                <a:ext uri="{96DAC541-7B7A-43D3-8B79-37D633B846F1}">
                  <asvg:svgBlip xmlns:asvg="http://schemas.microsoft.com/office/drawing/2016/SVG/main" r:embed="rId2"/>
                </a:ext>
              </a:extLst>
            </a:blip>
            <a:stretch>
              <a:fillRect/>
            </a:stretch>
          </a:blipFill>
        </p:spPr>
        <p:txBody>
          <a:bodyPr/>
          <a:lstStyle/>
          <a:p>
            <a:pPr defTabSz="609630"/>
            <a:endParaRPr lang="fr-FR" sz="1200">
              <a:solidFill>
                <a:prstClr val="black"/>
              </a:solidFill>
              <a:latin typeface="Calibri"/>
            </a:endParaRPr>
          </a:p>
        </p:txBody>
      </p:sp>
      <p:sp>
        <p:nvSpPr>
          <p:cNvPr id="23" name="Freeform 23">
            <a:extLst>
              <a:ext uri="{FF2B5EF4-FFF2-40B4-BE49-F238E27FC236}">
                <a16:creationId xmlns:a16="http://schemas.microsoft.com/office/drawing/2014/main" id="{45E0BC83-3310-0ACF-7BD4-4F9FEB882DD4}"/>
              </a:ext>
            </a:extLst>
          </p:cNvPr>
          <p:cNvSpPr/>
          <p:nvPr/>
        </p:nvSpPr>
        <p:spPr>
          <a:xfrm>
            <a:off x="13452532" y="-178499"/>
            <a:ext cx="526936" cy="356999"/>
          </a:xfrm>
          <a:custGeom>
            <a:avLst/>
            <a:gdLst/>
            <a:ahLst/>
            <a:cxnLst/>
            <a:rect l="l" t="t" r="r" b="b"/>
            <a:pathLst>
              <a:path w="790404" h="535499">
                <a:moveTo>
                  <a:pt x="0" y="0"/>
                </a:moveTo>
                <a:lnTo>
                  <a:pt x="790404" y="0"/>
                </a:lnTo>
                <a:lnTo>
                  <a:pt x="790404" y="535498"/>
                </a:lnTo>
                <a:lnTo>
                  <a:pt x="0" y="535498"/>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pPr defTabSz="609630"/>
            <a:endParaRPr lang="fr-FR" sz="1200">
              <a:solidFill>
                <a:prstClr val="black"/>
              </a:solidFill>
              <a:latin typeface="Calibri"/>
            </a:endParaRPr>
          </a:p>
        </p:txBody>
      </p:sp>
      <p:sp>
        <p:nvSpPr>
          <p:cNvPr id="24" name="Freeform 24">
            <a:extLst>
              <a:ext uri="{FF2B5EF4-FFF2-40B4-BE49-F238E27FC236}">
                <a16:creationId xmlns:a16="http://schemas.microsoft.com/office/drawing/2014/main" id="{C7DEB461-1B20-8DC6-62AB-DDF982B5AEEF}"/>
              </a:ext>
            </a:extLst>
          </p:cNvPr>
          <p:cNvSpPr/>
          <p:nvPr/>
        </p:nvSpPr>
        <p:spPr>
          <a:xfrm rot="-10800000" flipV="1">
            <a:off x="12559645" y="6650511"/>
            <a:ext cx="1442850" cy="741264"/>
          </a:xfrm>
          <a:custGeom>
            <a:avLst/>
            <a:gdLst/>
            <a:ahLst/>
            <a:cxnLst/>
            <a:rect l="l" t="t" r="r" b="b"/>
            <a:pathLst>
              <a:path w="2164275" h="1111896">
                <a:moveTo>
                  <a:pt x="0" y="1111896"/>
                </a:moveTo>
                <a:lnTo>
                  <a:pt x="2164275" y="1111896"/>
                </a:lnTo>
                <a:lnTo>
                  <a:pt x="2164275" y="0"/>
                </a:lnTo>
                <a:lnTo>
                  <a:pt x="0" y="0"/>
                </a:lnTo>
                <a:lnTo>
                  <a:pt x="0" y="1111896"/>
                </a:lnTo>
                <a:close/>
              </a:path>
            </a:pathLst>
          </a:custGeom>
          <a:blipFill>
            <a:blip>
              <a:extLst>
                <a:ext uri="{96DAC541-7B7A-43D3-8B79-37D633B846F1}">
                  <asvg:svgBlip xmlns:asvg="http://schemas.microsoft.com/office/drawing/2016/SVG/main" r:embed="rId4"/>
                </a:ext>
              </a:extLst>
            </a:blip>
            <a:stretch>
              <a:fillRect/>
            </a:stretch>
          </a:blipFill>
        </p:spPr>
        <p:txBody>
          <a:bodyPr/>
          <a:lstStyle/>
          <a:p>
            <a:pPr defTabSz="609630"/>
            <a:endParaRPr lang="fr-FR" sz="1200">
              <a:solidFill>
                <a:prstClr val="black"/>
              </a:solidFill>
              <a:latin typeface="Calibri"/>
            </a:endParaRPr>
          </a:p>
        </p:txBody>
      </p:sp>
      <p:sp>
        <p:nvSpPr>
          <p:cNvPr id="29" name="Rectangle 28">
            <a:extLst>
              <a:ext uri="{FF2B5EF4-FFF2-40B4-BE49-F238E27FC236}">
                <a16:creationId xmlns:a16="http://schemas.microsoft.com/office/drawing/2014/main" id="{45E94E26-3EF4-8434-518D-70BBE8BD1552}"/>
              </a:ext>
            </a:extLst>
          </p:cNvPr>
          <p:cNvSpPr/>
          <p:nvPr/>
        </p:nvSpPr>
        <p:spPr>
          <a:xfrm>
            <a:off x="-101594" y="-15559"/>
            <a:ext cx="12327223" cy="1056953"/>
          </a:xfrm>
          <a:prstGeom prst="rect">
            <a:avLst/>
          </a:prstGeom>
          <a:solidFill>
            <a:srgbClr val="2C3C6A"/>
          </a:solidFill>
          <a:ln w="12700" cap="flat" cmpd="sng" algn="ctr">
            <a:solidFill>
              <a:srgbClr val="4472C4">
                <a:shade val="15000"/>
              </a:srgbClr>
            </a:solidFill>
            <a:prstDash val="solid"/>
            <a:miter lim="800000"/>
          </a:ln>
          <a:effectLst/>
        </p:spPr>
        <p:txBody>
          <a:bodyPr rtlCol="0" anchor="ctr"/>
          <a:lstStyle/>
          <a:p>
            <a:pPr algn="ctr" defTabSz="609630" rtl="1">
              <a:defRPr/>
            </a:pPr>
            <a:endParaRPr lang="ar-MA" sz="3600" b="1" kern="0" dirty="0">
              <a:solidFill>
                <a:prstClr val="white"/>
              </a:solidFill>
              <a:latin typeface="Calibri" panose="020F0502020204030204"/>
              <a:cs typeface="Microsoft Uighur" panose="02000000000000000000" pitchFamily="2" charset="-78"/>
            </a:endParaRPr>
          </a:p>
        </p:txBody>
      </p:sp>
      <p:sp>
        <p:nvSpPr>
          <p:cNvPr id="6" name="ZoneTexte 5">
            <a:extLst>
              <a:ext uri="{FF2B5EF4-FFF2-40B4-BE49-F238E27FC236}">
                <a16:creationId xmlns:a16="http://schemas.microsoft.com/office/drawing/2014/main" id="{2C9A8D70-68B6-80D4-1748-43343228D09A}"/>
              </a:ext>
            </a:extLst>
          </p:cNvPr>
          <p:cNvSpPr txBox="1"/>
          <p:nvPr/>
        </p:nvSpPr>
        <p:spPr>
          <a:xfrm>
            <a:off x="320423" y="1548496"/>
            <a:ext cx="11608109" cy="4106252"/>
          </a:xfrm>
          <a:prstGeom prst="rect">
            <a:avLst/>
          </a:prstGeom>
          <a:noFill/>
        </p:spPr>
        <p:txBody>
          <a:bodyPr wrap="square" rtlCol="0">
            <a:spAutoFit/>
          </a:bodyPr>
          <a:lstStyle/>
          <a:p>
            <a:pPr marL="257182" indent="-257182" algn="just" defTabSz="609630" rtl="1">
              <a:spcAft>
                <a:spcPts val="500"/>
              </a:spcAft>
              <a:buFont typeface="Arial" panose="020B0604020202020204" pitchFamily="34" charset="0"/>
              <a:buChar char="•"/>
            </a:pPr>
            <a:r>
              <a:rPr lang="ar-MA" sz="3000" b="1" dirty="0">
                <a:solidFill>
                  <a:prstClr val="black"/>
                </a:solidFill>
                <a:latin typeface="Microsoft Uighur" panose="02000000000000000000" pitchFamily="2" charset="-78"/>
                <a:ea typeface="Calibri" panose="020F0502020204030204" pitchFamily="34" charset="0"/>
                <a:cs typeface="Microsoft Uighur" panose="02000000000000000000" pitchFamily="2" charset="-78"/>
              </a:rPr>
              <a:t>يتضمن رائز التصديق على اللبنة سؤالا يتعلق بتعرف وقراءة حروف/ قراءة كلمات/قراءة جمل/ قراءة فقرة/قراءة أقصوصة وهو الذي يتم احتسابه للتصديق على اللبنة المعنية، وسؤالا يرتبط بالفهم لتتبع تطور أداء المتعلمين؛</a:t>
            </a:r>
          </a:p>
          <a:p>
            <a:pPr marL="257182" indent="-257182" algn="just" defTabSz="609630" rtl="1">
              <a:spcAft>
                <a:spcPts val="500"/>
              </a:spcAft>
              <a:buFont typeface="Arial" panose="020B0604020202020204" pitchFamily="34" charset="0"/>
              <a:buChar char="•"/>
            </a:pPr>
            <a:r>
              <a:rPr lang="ar-MA" sz="3000" b="1" dirty="0">
                <a:solidFill>
                  <a:prstClr val="black"/>
                </a:solidFill>
                <a:latin typeface="Microsoft Uighur" panose="02000000000000000000" pitchFamily="2" charset="-78"/>
                <a:ea typeface="Calibri" panose="020F0502020204030204" pitchFamily="34" charset="0"/>
                <a:cs typeface="Microsoft Uighur" panose="02000000000000000000" pitchFamily="2" charset="-78"/>
              </a:rPr>
              <a:t>يتخذ قرار تخصيص يومين لدعم أنشطة اللبنة بالتنسيق مع المفتش؛</a:t>
            </a:r>
          </a:p>
          <a:p>
            <a:pPr marL="257182" indent="-257182" algn="just" defTabSz="609630" rtl="1">
              <a:spcAft>
                <a:spcPts val="500"/>
              </a:spcAft>
              <a:buFont typeface="Arial" panose="020B0604020202020204" pitchFamily="34" charset="0"/>
              <a:buChar char="•"/>
            </a:pPr>
            <a:r>
              <a:rPr lang="ar-MA" sz="3000" b="1" dirty="0">
                <a:solidFill>
                  <a:prstClr val="black"/>
                </a:solidFill>
                <a:latin typeface="Microsoft Uighur" panose="02000000000000000000" pitchFamily="2" charset="-78"/>
                <a:ea typeface="Calibri" panose="020F0502020204030204" pitchFamily="34" charset="0"/>
                <a:cs typeface="Microsoft Uighur" panose="02000000000000000000" pitchFamily="2" charset="-78"/>
              </a:rPr>
              <a:t>يتم اختيار أنشطة اليومين بناء على نتائج رائز التصديق مع التركيز على الفئة المتعثرة؛</a:t>
            </a:r>
          </a:p>
          <a:p>
            <a:pPr marL="257182" indent="-257182" algn="just" defTabSz="609630" rtl="1">
              <a:spcAft>
                <a:spcPts val="500"/>
              </a:spcAft>
              <a:buFont typeface="Arial" panose="020B0604020202020204" pitchFamily="34" charset="0"/>
              <a:buChar char="•"/>
            </a:pPr>
            <a:r>
              <a:rPr lang="ar-MA" sz="3000" b="1" dirty="0">
                <a:solidFill>
                  <a:prstClr val="black"/>
                </a:solidFill>
                <a:latin typeface="Microsoft Uighur" panose="02000000000000000000" pitchFamily="2" charset="-78"/>
                <a:ea typeface="Calibri" panose="020F0502020204030204" pitchFamily="34" charset="0"/>
                <a:cs typeface="Microsoft Uighur" panose="02000000000000000000" pitchFamily="2" charset="-78"/>
              </a:rPr>
              <a:t>يشرع في تقديم أنشطة اللبنة الموالية مباشرة بعد استيفاء يومي المعالجة كيفما كانت نتائج التصديق. </a:t>
            </a:r>
            <a:r>
              <a:rPr lang="ar-MA" sz="3000" b="1" dirty="0">
                <a:solidFill>
                  <a:srgbClr val="FF0000"/>
                </a:solidFill>
                <a:latin typeface="Microsoft Uighur" panose="02000000000000000000" pitchFamily="2" charset="-78"/>
                <a:ea typeface="Calibri" panose="020F0502020204030204" pitchFamily="34" charset="0"/>
                <a:cs typeface="Microsoft Uighur" panose="02000000000000000000" pitchFamily="2" charset="-78"/>
              </a:rPr>
              <a:t>دون إغفال المتعثرين الذين لم يحققوا أهداف اللبنة السابقة؛</a:t>
            </a:r>
          </a:p>
          <a:p>
            <a:pPr marL="257182" indent="-257182" algn="just" defTabSz="609630" rtl="1">
              <a:spcAft>
                <a:spcPts val="500"/>
              </a:spcAft>
              <a:buFont typeface="Arial" panose="020B0604020202020204" pitchFamily="34" charset="0"/>
              <a:buChar char="•"/>
            </a:pPr>
            <a:r>
              <a:rPr lang="ar-MA" sz="3000" b="1" dirty="0">
                <a:solidFill>
                  <a:prstClr val="black"/>
                </a:solidFill>
                <a:latin typeface="Microsoft Uighur" panose="02000000000000000000" pitchFamily="2" charset="-78"/>
                <a:ea typeface="Calibri" panose="020F0502020204030204" pitchFamily="34" charset="0"/>
                <a:cs typeface="Microsoft Uighur" panose="02000000000000000000" pitchFamily="2" charset="-78"/>
              </a:rPr>
              <a:t>يقتطع اليومان المخصصان  لدعم أنشطة اللبنة غير المتحكم فيها من زمن الدعم المكثف؛ أي من 24 يوما المخصصة له؛</a:t>
            </a:r>
          </a:p>
          <a:p>
            <a:pPr marL="257182" indent="-257182" algn="just" defTabSz="609630" rtl="1">
              <a:spcAft>
                <a:spcPts val="500"/>
              </a:spcAft>
              <a:buFont typeface="Arial" panose="020B0604020202020204" pitchFamily="34" charset="0"/>
              <a:buChar char="•"/>
            </a:pPr>
            <a:r>
              <a:rPr lang="ar-MA" sz="3000" b="1" dirty="0">
                <a:solidFill>
                  <a:prstClr val="black"/>
                </a:solidFill>
                <a:latin typeface="Microsoft Uighur" panose="02000000000000000000" pitchFamily="2" charset="-78"/>
                <a:ea typeface="Calibri" panose="020F0502020204030204" pitchFamily="34" charset="0"/>
                <a:cs typeface="Microsoft Uighur" panose="02000000000000000000" pitchFamily="2" charset="-78"/>
              </a:rPr>
              <a:t>يؤثر عدم التحكم في اللبنات على نقطة الوصول بسبب الاقتطاع المتكرر من زمن اللبنات الموالية لحساب أيام المعالجة.</a:t>
            </a:r>
          </a:p>
        </p:txBody>
      </p:sp>
      <p:sp>
        <p:nvSpPr>
          <p:cNvPr id="5" name="Freeform 14">
            <a:extLst>
              <a:ext uri="{FF2B5EF4-FFF2-40B4-BE49-F238E27FC236}">
                <a16:creationId xmlns:a16="http://schemas.microsoft.com/office/drawing/2014/main" id="{631B4815-F42E-AC6E-E6DC-05A01A1F4D7F}"/>
              </a:ext>
            </a:extLst>
          </p:cNvPr>
          <p:cNvSpPr/>
          <p:nvPr/>
        </p:nvSpPr>
        <p:spPr>
          <a:xfrm rot="-10800000">
            <a:off x="7354395" y="493932"/>
            <a:ext cx="4574137" cy="789045"/>
          </a:xfrm>
          <a:custGeom>
            <a:avLst/>
            <a:gdLst/>
            <a:ahLst/>
            <a:cxnLst/>
            <a:rect l="l" t="t" r="r" b="b"/>
            <a:pathLst>
              <a:path w="9738946" h="1826052">
                <a:moveTo>
                  <a:pt x="0" y="0"/>
                </a:moveTo>
                <a:lnTo>
                  <a:pt x="9738946" y="0"/>
                </a:lnTo>
                <a:lnTo>
                  <a:pt x="9738946" y="1826053"/>
                </a:lnTo>
                <a:lnTo>
                  <a:pt x="0" y="1826053"/>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fr-FR" sz="1050"/>
          </a:p>
        </p:txBody>
      </p:sp>
      <p:sp>
        <p:nvSpPr>
          <p:cNvPr id="15" name="TextBox 15">
            <a:extLst>
              <a:ext uri="{FF2B5EF4-FFF2-40B4-BE49-F238E27FC236}">
                <a16:creationId xmlns:a16="http://schemas.microsoft.com/office/drawing/2014/main" id="{BD3AD84E-F9CF-C12F-073B-9F622C7A8E07}"/>
              </a:ext>
            </a:extLst>
          </p:cNvPr>
          <p:cNvSpPr txBox="1"/>
          <p:nvPr/>
        </p:nvSpPr>
        <p:spPr>
          <a:xfrm>
            <a:off x="7507112" y="491543"/>
            <a:ext cx="3219554" cy="589905"/>
          </a:xfrm>
          <a:prstGeom prst="rect">
            <a:avLst/>
          </a:prstGeom>
        </p:spPr>
        <p:txBody>
          <a:bodyPr wrap="square" lIns="0" tIns="0" rIns="0" bIns="0" rtlCol="0" anchor="t">
            <a:spAutoFit/>
          </a:bodyPr>
          <a:lstStyle/>
          <a:p>
            <a:pPr marL="0" marR="0" lvl="0" indent="0" algn="ctr" defTabSz="914400" rtl="1" eaLnBrk="1" fontAlgn="auto" latinLnBrk="0" hangingPunct="1">
              <a:lnSpc>
                <a:spcPts val="4568"/>
              </a:lnSpc>
              <a:spcBef>
                <a:spcPts val="0"/>
              </a:spcBef>
              <a:spcAft>
                <a:spcPts val="0"/>
              </a:spcAft>
              <a:buClrTx/>
              <a:buSzTx/>
              <a:buFontTx/>
              <a:buNone/>
              <a:tabLst/>
              <a:defRPr/>
            </a:pPr>
            <a:r>
              <a:rPr kumimoji="0" lang="ar-MA" sz="3200" b="1" i="0" u="none" strike="noStrike" kern="1200" cap="none" spc="0" normalizeH="0" baseline="0" noProof="0" dirty="0">
                <a:ln>
                  <a:noFill/>
                </a:ln>
                <a:solidFill>
                  <a:srgbClr val="3D1A00"/>
                </a:solidFill>
                <a:effectLst/>
                <a:uLnTx/>
                <a:uFillTx/>
                <a:latin typeface="Microsoft Uighur" panose="02000000000000000000" pitchFamily="2" charset="-78"/>
                <a:ea typeface="IBM Plex Sans Arabic Bold"/>
                <a:cs typeface="Microsoft Uighur" panose="02000000000000000000" pitchFamily="2" charset="-78"/>
                <a:sym typeface="IBM Plex Sans Arabic Bold"/>
                <a:rtl/>
              </a:rPr>
              <a:t>التتبع والتصديق على اللبنات</a:t>
            </a:r>
          </a:p>
        </p:txBody>
      </p:sp>
    </p:spTree>
    <p:extLst>
      <p:ext uri="{BB962C8B-B14F-4D97-AF65-F5344CB8AC3E}">
        <p14:creationId xmlns:p14="http://schemas.microsoft.com/office/powerpoint/2010/main" val="359101085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9"/>
          <p:cNvGrpSpPr/>
          <p:nvPr/>
        </p:nvGrpSpPr>
        <p:grpSpPr>
          <a:xfrm>
            <a:off x="-2717224" y="5611637"/>
            <a:ext cx="2198143" cy="1889029"/>
            <a:chOff x="0" y="0"/>
            <a:chExt cx="812800" cy="698500"/>
          </a:xfrm>
        </p:grpSpPr>
        <p:sp>
          <p:nvSpPr>
            <p:cNvPr id="10" name="Freeform 10"/>
            <p:cNvSpPr/>
            <p:nvPr/>
          </p:nvSpPr>
          <p:spPr>
            <a:xfrm>
              <a:off x="5700" y="0"/>
              <a:ext cx="801400" cy="698500"/>
            </a:xfrm>
            <a:custGeom>
              <a:avLst/>
              <a:gdLst/>
              <a:ahLst/>
              <a:cxnLst/>
              <a:rect l="l" t="t" r="r" b="b"/>
              <a:pathLst>
                <a:path w="801400" h="698500">
                  <a:moveTo>
                    <a:pt x="796473" y="367516"/>
                  </a:moveTo>
                  <a:lnTo>
                    <a:pt x="614527" y="680234"/>
                  </a:lnTo>
                  <a:cubicBezTo>
                    <a:pt x="607948" y="691543"/>
                    <a:pt x="595851" y="698500"/>
                    <a:pt x="582768" y="698500"/>
                  </a:cubicBezTo>
                  <a:lnTo>
                    <a:pt x="218632" y="698500"/>
                  </a:lnTo>
                  <a:cubicBezTo>
                    <a:pt x="205549" y="698500"/>
                    <a:pt x="193452" y="691543"/>
                    <a:pt x="186873" y="680234"/>
                  </a:cubicBezTo>
                  <a:lnTo>
                    <a:pt x="4927" y="367516"/>
                  </a:lnTo>
                  <a:cubicBezTo>
                    <a:pt x="-1642" y="356225"/>
                    <a:pt x="-1642" y="342275"/>
                    <a:pt x="4927" y="330984"/>
                  </a:cubicBezTo>
                  <a:lnTo>
                    <a:pt x="186873" y="18266"/>
                  </a:lnTo>
                  <a:cubicBezTo>
                    <a:pt x="193452" y="6957"/>
                    <a:pt x="205549" y="0"/>
                    <a:pt x="218632" y="0"/>
                  </a:cubicBezTo>
                  <a:lnTo>
                    <a:pt x="582768" y="0"/>
                  </a:lnTo>
                  <a:cubicBezTo>
                    <a:pt x="595851" y="0"/>
                    <a:pt x="607948" y="6957"/>
                    <a:pt x="614527" y="18266"/>
                  </a:cubicBezTo>
                  <a:lnTo>
                    <a:pt x="796473" y="330984"/>
                  </a:lnTo>
                  <a:cubicBezTo>
                    <a:pt x="803042" y="342275"/>
                    <a:pt x="803042" y="356225"/>
                    <a:pt x="796473" y="367516"/>
                  </a:cubicBezTo>
                  <a:close/>
                </a:path>
              </a:pathLst>
            </a:custGeom>
            <a:ln w="28575" cap="sq">
              <a:gradFill>
                <a:gsLst>
                  <a:gs pos="0">
                    <a:srgbClr val="FFFFFF">
                      <a:alpha val="100000"/>
                    </a:srgbClr>
                  </a:gs>
                  <a:gs pos="100000">
                    <a:srgbClr val="FFFFFF">
                      <a:alpha val="0"/>
                    </a:srgbClr>
                  </a:gs>
                </a:gsLst>
                <a:lin ang="5400000"/>
              </a:gradFill>
              <a:prstDash val="solid"/>
              <a:miter/>
            </a:ln>
          </p:spPr>
          <p:txBody>
            <a:bodyPr/>
            <a:lstStyle/>
            <a:p>
              <a:endParaRPr lang="fr-FR" sz="1200"/>
            </a:p>
          </p:txBody>
        </p:sp>
        <p:sp>
          <p:nvSpPr>
            <p:cNvPr id="11" name="TextBox 11"/>
            <p:cNvSpPr txBox="1"/>
            <p:nvPr/>
          </p:nvSpPr>
          <p:spPr>
            <a:xfrm>
              <a:off x="114300" y="-47625"/>
              <a:ext cx="584200" cy="746125"/>
            </a:xfrm>
            <a:prstGeom prst="rect">
              <a:avLst/>
            </a:prstGeom>
          </p:spPr>
          <p:txBody>
            <a:bodyPr lIns="33867" tIns="33867" rIns="33867" bIns="33867" rtlCol="0" anchor="ctr"/>
            <a:lstStyle/>
            <a:p>
              <a:pPr algn="ctr">
                <a:lnSpc>
                  <a:spcPts val="1773"/>
                </a:lnSpc>
                <a:spcBef>
                  <a:spcPct val="0"/>
                </a:spcBef>
              </a:pPr>
              <a:endParaRPr sz="1200"/>
            </a:p>
          </p:txBody>
        </p:sp>
      </p:grpSp>
      <p:grpSp>
        <p:nvGrpSpPr>
          <p:cNvPr id="12" name="Group 12"/>
          <p:cNvGrpSpPr/>
          <p:nvPr/>
        </p:nvGrpSpPr>
        <p:grpSpPr>
          <a:xfrm>
            <a:off x="10616883" y="-628436"/>
            <a:ext cx="2198143" cy="1889029"/>
            <a:chOff x="0" y="0"/>
            <a:chExt cx="812800" cy="698500"/>
          </a:xfrm>
        </p:grpSpPr>
        <p:sp>
          <p:nvSpPr>
            <p:cNvPr id="13" name="Freeform 13"/>
            <p:cNvSpPr/>
            <p:nvPr/>
          </p:nvSpPr>
          <p:spPr>
            <a:xfrm>
              <a:off x="5700" y="0"/>
              <a:ext cx="801400" cy="698500"/>
            </a:xfrm>
            <a:custGeom>
              <a:avLst/>
              <a:gdLst/>
              <a:ahLst/>
              <a:cxnLst/>
              <a:rect l="l" t="t" r="r" b="b"/>
              <a:pathLst>
                <a:path w="801400" h="698500">
                  <a:moveTo>
                    <a:pt x="796473" y="367516"/>
                  </a:moveTo>
                  <a:lnTo>
                    <a:pt x="614527" y="680234"/>
                  </a:lnTo>
                  <a:cubicBezTo>
                    <a:pt x="607948" y="691543"/>
                    <a:pt x="595851" y="698500"/>
                    <a:pt x="582768" y="698500"/>
                  </a:cubicBezTo>
                  <a:lnTo>
                    <a:pt x="218632" y="698500"/>
                  </a:lnTo>
                  <a:cubicBezTo>
                    <a:pt x="205549" y="698500"/>
                    <a:pt x="193452" y="691543"/>
                    <a:pt x="186873" y="680234"/>
                  </a:cubicBezTo>
                  <a:lnTo>
                    <a:pt x="4927" y="367516"/>
                  </a:lnTo>
                  <a:cubicBezTo>
                    <a:pt x="-1642" y="356225"/>
                    <a:pt x="-1642" y="342275"/>
                    <a:pt x="4927" y="330984"/>
                  </a:cubicBezTo>
                  <a:lnTo>
                    <a:pt x="186873" y="18266"/>
                  </a:lnTo>
                  <a:cubicBezTo>
                    <a:pt x="193452" y="6957"/>
                    <a:pt x="205549" y="0"/>
                    <a:pt x="218632" y="0"/>
                  </a:cubicBezTo>
                  <a:lnTo>
                    <a:pt x="582768" y="0"/>
                  </a:lnTo>
                  <a:cubicBezTo>
                    <a:pt x="595851" y="0"/>
                    <a:pt x="607948" y="6957"/>
                    <a:pt x="614527" y="18266"/>
                  </a:cubicBezTo>
                  <a:lnTo>
                    <a:pt x="796473" y="330984"/>
                  </a:lnTo>
                  <a:cubicBezTo>
                    <a:pt x="803042" y="342275"/>
                    <a:pt x="803042" y="356225"/>
                    <a:pt x="796473" y="367516"/>
                  </a:cubicBezTo>
                  <a:close/>
                </a:path>
              </a:pathLst>
            </a:custGeom>
            <a:ln w="28575" cap="sq">
              <a:gradFill>
                <a:gsLst>
                  <a:gs pos="0">
                    <a:srgbClr val="FFFFFF">
                      <a:alpha val="100000"/>
                    </a:srgbClr>
                  </a:gs>
                  <a:gs pos="100000">
                    <a:srgbClr val="FFFFFF">
                      <a:alpha val="0"/>
                    </a:srgbClr>
                  </a:gs>
                </a:gsLst>
                <a:lin ang="5400000"/>
              </a:gradFill>
              <a:prstDash val="solid"/>
              <a:miter/>
            </a:ln>
          </p:spPr>
          <p:txBody>
            <a:bodyPr/>
            <a:lstStyle/>
            <a:p>
              <a:endParaRPr lang="fr-FR" sz="1200"/>
            </a:p>
          </p:txBody>
        </p:sp>
        <p:sp>
          <p:nvSpPr>
            <p:cNvPr id="14" name="TextBox 14"/>
            <p:cNvSpPr txBox="1"/>
            <p:nvPr/>
          </p:nvSpPr>
          <p:spPr>
            <a:xfrm>
              <a:off x="114300" y="-47625"/>
              <a:ext cx="584200" cy="746125"/>
            </a:xfrm>
            <a:prstGeom prst="rect">
              <a:avLst/>
            </a:prstGeom>
          </p:spPr>
          <p:txBody>
            <a:bodyPr lIns="33867" tIns="33867" rIns="33867" bIns="33867" rtlCol="0" anchor="ctr"/>
            <a:lstStyle/>
            <a:p>
              <a:pPr algn="ctr">
                <a:lnSpc>
                  <a:spcPts val="1773"/>
                </a:lnSpc>
                <a:spcBef>
                  <a:spcPct val="0"/>
                </a:spcBef>
              </a:pPr>
              <a:endParaRPr sz="1200"/>
            </a:p>
          </p:txBody>
        </p:sp>
      </p:grpSp>
      <p:grpSp>
        <p:nvGrpSpPr>
          <p:cNvPr id="16" name="Group 16"/>
          <p:cNvGrpSpPr/>
          <p:nvPr/>
        </p:nvGrpSpPr>
        <p:grpSpPr>
          <a:xfrm>
            <a:off x="10627174" y="5667696"/>
            <a:ext cx="2259791" cy="1776910"/>
            <a:chOff x="0" y="0"/>
            <a:chExt cx="696717" cy="547840"/>
          </a:xfrm>
        </p:grpSpPr>
        <p:sp>
          <p:nvSpPr>
            <p:cNvPr id="17" name="Freeform 17"/>
            <p:cNvSpPr/>
            <p:nvPr/>
          </p:nvSpPr>
          <p:spPr>
            <a:xfrm>
              <a:off x="11320" y="0"/>
              <a:ext cx="674077" cy="547840"/>
            </a:xfrm>
            <a:custGeom>
              <a:avLst/>
              <a:gdLst/>
              <a:ahLst/>
              <a:cxnLst/>
              <a:rect l="l" t="t" r="r" b="b"/>
              <a:pathLst>
                <a:path w="674077" h="547840">
                  <a:moveTo>
                    <a:pt x="664985" y="301435"/>
                  </a:moveTo>
                  <a:lnTo>
                    <a:pt x="502608" y="520325"/>
                  </a:lnTo>
                  <a:cubicBezTo>
                    <a:pt x="489768" y="537634"/>
                    <a:pt x="469489" y="547840"/>
                    <a:pt x="447937" y="547840"/>
                  </a:cubicBezTo>
                  <a:lnTo>
                    <a:pt x="226139" y="547840"/>
                  </a:lnTo>
                  <a:cubicBezTo>
                    <a:pt x="204588" y="547840"/>
                    <a:pt x="184309" y="537634"/>
                    <a:pt x="171469" y="520325"/>
                  </a:cubicBezTo>
                  <a:lnTo>
                    <a:pt x="9091" y="301435"/>
                  </a:lnTo>
                  <a:cubicBezTo>
                    <a:pt x="-3031" y="285094"/>
                    <a:pt x="-3031" y="262745"/>
                    <a:pt x="9091" y="246405"/>
                  </a:cubicBezTo>
                  <a:lnTo>
                    <a:pt x="171469" y="27515"/>
                  </a:lnTo>
                  <a:cubicBezTo>
                    <a:pt x="184309" y="10206"/>
                    <a:pt x="204588" y="0"/>
                    <a:pt x="226139" y="0"/>
                  </a:cubicBezTo>
                  <a:lnTo>
                    <a:pt x="447937" y="0"/>
                  </a:lnTo>
                  <a:cubicBezTo>
                    <a:pt x="469489" y="0"/>
                    <a:pt x="489768" y="10206"/>
                    <a:pt x="502608" y="27515"/>
                  </a:cubicBezTo>
                  <a:lnTo>
                    <a:pt x="664985" y="246405"/>
                  </a:lnTo>
                  <a:cubicBezTo>
                    <a:pt x="677107" y="262745"/>
                    <a:pt x="677107" y="285094"/>
                    <a:pt x="664985" y="301435"/>
                  </a:cubicBezTo>
                  <a:close/>
                </a:path>
              </a:pathLst>
            </a:custGeom>
            <a:solidFill>
              <a:srgbClr val="243B55">
                <a:alpha val="4706"/>
              </a:srgbClr>
            </a:solidFill>
          </p:spPr>
          <p:txBody>
            <a:bodyPr/>
            <a:lstStyle/>
            <a:p>
              <a:endParaRPr lang="fr-FR" sz="1200"/>
            </a:p>
          </p:txBody>
        </p:sp>
        <p:sp>
          <p:nvSpPr>
            <p:cNvPr id="18" name="TextBox 18"/>
            <p:cNvSpPr txBox="1"/>
            <p:nvPr/>
          </p:nvSpPr>
          <p:spPr>
            <a:xfrm>
              <a:off x="114300" y="-47625"/>
              <a:ext cx="468117" cy="595465"/>
            </a:xfrm>
            <a:prstGeom prst="rect">
              <a:avLst/>
            </a:prstGeom>
          </p:spPr>
          <p:txBody>
            <a:bodyPr lIns="33867" tIns="33867" rIns="33867" bIns="33867" rtlCol="0" anchor="ctr"/>
            <a:lstStyle/>
            <a:p>
              <a:pPr algn="ctr">
                <a:lnSpc>
                  <a:spcPts val="1773"/>
                </a:lnSpc>
              </a:pPr>
              <a:endParaRPr sz="1200"/>
            </a:p>
          </p:txBody>
        </p:sp>
      </p:grpSp>
      <p:sp>
        <p:nvSpPr>
          <p:cNvPr id="22" name="Freeform 22"/>
          <p:cNvSpPr/>
          <p:nvPr/>
        </p:nvSpPr>
        <p:spPr>
          <a:xfrm>
            <a:off x="-2926992" y="-1340132"/>
            <a:ext cx="2572683" cy="2228587"/>
          </a:xfrm>
          <a:custGeom>
            <a:avLst/>
            <a:gdLst/>
            <a:ahLst/>
            <a:cxnLst/>
            <a:rect l="l" t="t" r="r" b="b"/>
            <a:pathLst>
              <a:path w="3859024" h="3342880">
                <a:moveTo>
                  <a:pt x="0" y="0"/>
                </a:moveTo>
                <a:lnTo>
                  <a:pt x="3859024" y="0"/>
                </a:lnTo>
                <a:lnTo>
                  <a:pt x="3859024" y="3342880"/>
                </a:lnTo>
                <a:lnTo>
                  <a:pt x="0" y="3342880"/>
                </a:lnTo>
                <a:lnTo>
                  <a:pt x="0" y="0"/>
                </a:lnTo>
                <a:close/>
              </a:path>
            </a:pathLst>
          </a:custGeom>
          <a:blipFill>
            <a:blip>
              <a:alphaModFix amt="5000"/>
              <a:extLst>
                <a:ext uri="{96DAC541-7B7A-43D3-8B79-37D633B846F1}">
                  <asvg:svgBlip xmlns:asvg="http://schemas.microsoft.com/office/drawing/2016/SVG/main" r:embed="rId2"/>
                </a:ext>
              </a:extLst>
            </a:blip>
            <a:stretch>
              <a:fillRect/>
            </a:stretch>
          </a:blipFill>
        </p:spPr>
        <p:txBody>
          <a:bodyPr/>
          <a:lstStyle/>
          <a:p>
            <a:endParaRPr lang="fr-FR" sz="1200"/>
          </a:p>
        </p:txBody>
      </p:sp>
      <p:sp>
        <p:nvSpPr>
          <p:cNvPr id="23" name="Freeform 23"/>
          <p:cNvSpPr/>
          <p:nvPr/>
        </p:nvSpPr>
        <p:spPr>
          <a:xfrm>
            <a:off x="13452532" y="-178499"/>
            <a:ext cx="526936" cy="356999"/>
          </a:xfrm>
          <a:custGeom>
            <a:avLst/>
            <a:gdLst/>
            <a:ahLst/>
            <a:cxnLst/>
            <a:rect l="l" t="t" r="r" b="b"/>
            <a:pathLst>
              <a:path w="790404" h="535499">
                <a:moveTo>
                  <a:pt x="0" y="0"/>
                </a:moveTo>
                <a:lnTo>
                  <a:pt x="790404" y="0"/>
                </a:lnTo>
                <a:lnTo>
                  <a:pt x="790404" y="535498"/>
                </a:lnTo>
                <a:lnTo>
                  <a:pt x="0" y="535498"/>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fr-FR" sz="1200"/>
          </a:p>
        </p:txBody>
      </p:sp>
      <p:sp>
        <p:nvSpPr>
          <p:cNvPr id="24" name="Freeform 24"/>
          <p:cNvSpPr/>
          <p:nvPr/>
        </p:nvSpPr>
        <p:spPr>
          <a:xfrm rot="-10800000" flipV="1">
            <a:off x="12559645" y="6650511"/>
            <a:ext cx="1442850" cy="741264"/>
          </a:xfrm>
          <a:custGeom>
            <a:avLst/>
            <a:gdLst/>
            <a:ahLst/>
            <a:cxnLst/>
            <a:rect l="l" t="t" r="r" b="b"/>
            <a:pathLst>
              <a:path w="2164275" h="1111896">
                <a:moveTo>
                  <a:pt x="0" y="1111896"/>
                </a:moveTo>
                <a:lnTo>
                  <a:pt x="2164275" y="1111896"/>
                </a:lnTo>
                <a:lnTo>
                  <a:pt x="2164275" y="0"/>
                </a:lnTo>
                <a:lnTo>
                  <a:pt x="0" y="0"/>
                </a:lnTo>
                <a:lnTo>
                  <a:pt x="0" y="1111896"/>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fr-FR" sz="1200"/>
          </a:p>
        </p:txBody>
      </p:sp>
      <p:graphicFrame>
        <p:nvGraphicFramePr>
          <p:cNvPr id="28" name="Diagramme 27">
            <a:extLst>
              <a:ext uri="{FF2B5EF4-FFF2-40B4-BE49-F238E27FC236}">
                <a16:creationId xmlns:a16="http://schemas.microsoft.com/office/drawing/2014/main" id="{0037AD6F-85C5-71CF-37EE-1AFFA81782DD}"/>
              </a:ext>
            </a:extLst>
          </p:cNvPr>
          <p:cNvGraphicFramePr/>
          <p:nvPr>
            <p:extLst>
              <p:ext uri="{D42A27DB-BD31-4B8C-83A1-F6EECF244321}">
                <p14:modId xmlns:p14="http://schemas.microsoft.com/office/powerpoint/2010/main" val="3368137831"/>
              </p:ext>
            </p:extLst>
          </p:nvPr>
        </p:nvGraphicFramePr>
        <p:xfrm>
          <a:off x="914400" y="2082713"/>
          <a:ext cx="10711393" cy="4116426"/>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6" name="Rectangle 5">
            <a:extLst>
              <a:ext uri="{FF2B5EF4-FFF2-40B4-BE49-F238E27FC236}">
                <a16:creationId xmlns:a16="http://schemas.microsoft.com/office/drawing/2014/main" id="{BE6C112B-5A35-B625-3604-6A5C792CE1BC}"/>
              </a:ext>
            </a:extLst>
          </p:cNvPr>
          <p:cNvSpPr/>
          <p:nvPr/>
        </p:nvSpPr>
        <p:spPr>
          <a:xfrm>
            <a:off x="-101594" y="-15559"/>
            <a:ext cx="12327223" cy="1056953"/>
          </a:xfrm>
          <a:prstGeom prst="rect">
            <a:avLst/>
          </a:prstGeom>
          <a:solidFill>
            <a:srgbClr val="2C3C6A"/>
          </a:solidFill>
          <a:ln w="12700" cap="flat" cmpd="sng" algn="ctr">
            <a:solidFill>
              <a:srgbClr val="4472C4">
                <a:shade val="15000"/>
              </a:srgbClr>
            </a:solidFill>
            <a:prstDash val="solid"/>
            <a:miter lim="800000"/>
          </a:ln>
          <a:effectLst/>
        </p:spPr>
        <p:txBody>
          <a:bodyPr rtlCol="0" anchor="ctr"/>
          <a:lstStyle/>
          <a:p>
            <a:pPr algn="ctr" defTabSz="609630" rtl="1">
              <a:defRPr/>
            </a:pPr>
            <a:endParaRPr lang="ar-MA" sz="3600" b="1" kern="0" dirty="0">
              <a:solidFill>
                <a:prstClr val="white"/>
              </a:solidFill>
              <a:latin typeface="Calibri" panose="020F0502020204030204"/>
              <a:cs typeface="Microsoft Uighur" panose="02000000000000000000" pitchFamily="2" charset="-78"/>
            </a:endParaRPr>
          </a:p>
        </p:txBody>
      </p:sp>
      <p:sp>
        <p:nvSpPr>
          <p:cNvPr id="2" name="Freeform 14">
            <a:extLst>
              <a:ext uri="{FF2B5EF4-FFF2-40B4-BE49-F238E27FC236}">
                <a16:creationId xmlns:a16="http://schemas.microsoft.com/office/drawing/2014/main" id="{D0DFE173-7AB6-F5B9-9397-E4A239EE9579}"/>
              </a:ext>
            </a:extLst>
          </p:cNvPr>
          <p:cNvSpPr/>
          <p:nvPr/>
        </p:nvSpPr>
        <p:spPr>
          <a:xfrm rot="-10800000">
            <a:off x="7354395" y="493932"/>
            <a:ext cx="4574137" cy="789045"/>
          </a:xfrm>
          <a:custGeom>
            <a:avLst/>
            <a:gdLst/>
            <a:ahLst/>
            <a:cxnLst/>
            <a:rect l="l" t="t" r="r" b="b"/>
            <a:pathLst>
              <a:path w="9738946" h="1826052">
                <a:moveTo>
                  <a:pt x="0" y="0"/>
                </a:moveTo>
                <a:lnTo>
                  <a:pt x="9738946" y="0"/>
                </a:lnTo>
                <a:lnTo>
                  <a:pt x="9738946" y="1826053"/>
                </a:lnTo>
                <a:lnTo>
                  <a:pt x="0" y="1826053"/>
                </a:lnTo>
                <a:lnTo>
                  <a:pt x="0" y="0"/>
                </a:lnTo>
                <a:close/>
              </a:path>
            </a:pathLst>
          </a:custGeom>
          <a:blipFill>
            <a:blip>
              <a:extLst>
                <a:ext uri="{96DAC541-7B7A-43D3-8B79-37D633B846F1}">
                  <asvg:svgBlip xmlns:asvg="http://schemas.microsoft.com/office/drawing/2016/SVG/main" r:embed="rId10"/>
                </a:ext>
              </a:extLst>
            </a:blip>
            <a:stretch>
              <a:fillRect/>
            </a:stretch>
          </a:blipFill>
        </p:spPr>
        <p:txBody>
          <a:bodyPr/>
          <a:lstStyle/>
          <a:p>
            <a:endParaRPr lang="fr-FR" sz="1050"/>
          </a:p>
        </p:txBody>
      </p:sp>
      <p:sp>
        <p:nvSpPr>
          <p:cNvPr id="3" name="TextBox 15">
            <a:extLst>
              <a:ext uri="{FF2B5EF4-FFF2-40B4-BE49-F238E27FC236}">
                <a16:creationId xmlns:a16="http://schemas.microsoft.com/office/drawing/2014/main" id="{C8EC2905-5D40-FE83-791B-94DF4874EEEE}"/>
              </a:ext>
            </a:extLst>
          </p:cNvPr>
          <p:cNvSpPr txBox="1"/>
          <p:nvPr/>
        </p:nvSpPr>
        <p:spPr>
          <a:xfrm>
            <a:off x="7707858" y="493931"/>
            <a:ext cx="3526808" cy="589905"/>
          </a:xfrm>
          <a:prstGeom prst="rect">
            <a:avLst/>
          </a:prstGeom>
        </p:spPr>
        <p:txBody>
          <a:bodyPr wrap="square" lIns="0" tIns="0" rIns="0" bIns="0" rtlCol="0" anchor="t">
            <a:spAutoFit/>
          </a:bodyPr>
          <a:lstStyle/>
          <a:p>
            <a:pPr algn="ctr" rtl="1">
              <a:lnSpc>
                <a:spcPts val="4568"/>
              </a:lnSpc>
            </a:pPr>
            <a:r>
              <a:rPr lang="ar-MA" sz="3200" b="1" dirty="0">
                <a:solidFill>
                  <a:srgbClr val="3D1A00"/>
                </a:solidFill>
                <a:latin typeface="Microsoft Uighur" panose="02000000000000000000" pitchFamily="2" charset="-78"/>
                <a:ea typeface="IBM Plex Sans Arabic Bold"/>
                <a:cs typeface="Microsoft Uighur" panose="02000000000000000000" pitchFamily="2" charset="-78"/>
                <a:sym typeface="IBM Plex Sans Arabic Bold"/>
                <a:rtl/>
              </a:rPr>
              <a:t>الهيكلة العامة لحصة الدعم</a:t>
            </a:r>
            <a:endParaRPr lang="ar-EG" sz="3200" b="1" dirty="0">
              <a:solidFill>
                <a:srgbClr val="3D1A00"/>
              </a:solidFill>
              <a:latin typeface="Microsoft Uighur" panose="02000000000000000000" pitchFamily="2" charset="-78"/>
              <a:ea typeface="IBM Plex Sans Arabic Bold"/>
              <a:cs typeface="Microsoft Uighur" panose="02000000000000000000" pitchFamily="2" charset="-78"/>
              <a:sym typeface="IBM Plex Sans Arabic Bold"/>
              <a:rtl/>
            </a:endParaRP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908230-2000-7012-8856-3DCEF1ABA3DD}"/>
            </a:ext>
          </a:extLst>
        </p:cNvPr>
        <p:cNvGrpSpPr/>
        <p:nvPr/>
      </p:nvGrpSpPr>
      <p:grpSpPr>
        <a:xfrm>
          <a:off x="0" y="0"/>
          <a:ext cx="0" cy="0"/>
          <a:chOff x="0" y="0"/>
          <a:chExt cx="0" cy="0"/>
        </a:xfrm>
      </p:grpSpPr>
      <p:sp>
        <p:nvSpPr>
          <p:cNvPr id="11" name="Rectangle 10">
            <a:extLst>
              <a:ext uri="{FF2B5EF4-FFF2-40B4-BE49-F238E27FC236}">
                <a16:creationId xmlns:a16="http://schemas.microsoft.com/office/drawing/2014/main" id="{EBB98448-9BF3-2227-6818-63DB1E0B57B5}"/>
              </a:ext>
            </a:extLst>
          </p:cNvPr>
          <p:cNvSpPr/>
          <p:nvPr/>
        </p:nvSpPr>
        <p:spPr>
          <a:xfrm>
            <a:off x="-101600" y="-48974"/>
            <a:ext cx="12446000" cy="1156679"/>
          </a:xfrm>
          <a:prstGeom prst="rect">
            <a:avLst/>
          </a:prstGeom>
          <a:solidFill>
            <a:srgbClr val="2C3C6A"/>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09630" rtl="1"/>
            <a:endParaRPr lang="fr-FR" sz="1200"/>
          </a:p>
        </p:txBody>
      </p:sp>
      <p:grpSp>
        <p:nvGrpSpPr>
          <p:cNvPr id="3" name="Group 3">
            <a:extLst>
              <a:ext uri="{FF2B5EF4-FFF2-40B4-BE49-F238E27FC236}">
                <a16:creationId xmlns:a16="http://schemas.microsoft.com/office/drawing/2014/main" id="{48F46C02-121B-F2EE-C035-B6EE20F805A9}"/>
              </a:ext>
            </a:extLst>
          </p:cNvPr>
          <p:cNvGrpSpPr/>
          <p:nvPr/>
        </p:nvGrpSpPr>
        <p:grpSpPr>
          <a:xfrm>
            <a:off x="-951201" y="4067068"/>
            <a:ext cx="3533781" cy="3036843"/>
            <a:chOff x="0" y="0"/>
            <a:chExt cx="812800" cy="698500"/>
          </a:xfrm>
        </p:grpSpPr>
        <p:sp>
          <p:nvSpPr>
            <p:cNvPr id="4" name="Freeform 4">
              <a:extLst>
                <a:ext uri="{FF2B5EF4-FFF2-40B4-BE49-F238E27FC236}">
                  <a16:creationId xmlns:a16="http://schemas.microsoft.com/office/drawing/2014/main" id="{A5B25DA7-B413-F2E5-039C-6C4D3BD0EC22}"/>
                </a:ext>
              </a:extLst>
            </p:cNvPr>
            <p:cNvSpPr/>
            <p:nvPr/>
          </p:nvSpPr>
          <p:spPr>
            <a:xfrm>
              <a:off x="9455" y="0"/>
              <a:ext cx="793889" cy="698500"/>
            </a:xfrm>
            <a:custGeom>
              <a:avLst/>
              <a:gdLst/>
              <a:ahLst/>
              <a:cxnLst/>
              <a:rect l="l" t="t" r="r" b="b"/>
              <a:pathLst>
                <a:path w="793889" h="698500">
                  <a:moveTo>
                    <a:pt x="785717" y="379548"/>
                  </a:moveTo>
                  <a:lnTo>
                    <a:pt x="617773" y="668202"/>
                  </a:lnTo>
                  <a:cubicBezTo>
                    <a:pt x="606859" y="686960"/>
                    <a:pt x="586794" y="698500"/>
                    <a:pt x="565092" y="698500"/>
                  </a:cubicBezTo>
                  <a:lnTo>
                    <a:pt x="228798" y="698500"/>
                  </a:lnTo>
                  <a:cubicBezTo>
                    <a:pt x="207096" y="698500"/>
                    <a:pt x="187031" y="686960"/>
                    <a:pt x="176117" y="668202"/>
                  </a:cubicBezTo>
                  <a:lnTo>
                    <a:pt x="8173" y="379548"/>
                  </a:lnTo>
                  <a:cubicBezTo>
                    <a:pt x="-2724" y="360819"/>
                    <a:pt x="-2724" y="337681"/>
                    <a:pt x="8173" y="318952"/>
                  </a:cubicBezTo>
                  <a:lnTo>
                    <a:pt x="176117" y="30298"/>
                  </a:lnTo>
                  <a:cubicBezTo>
                    <a:pt x="187031" y="11540"/>
                    <a:pt x="207096" y="0"/>
                    <a:pt x="228798" y="0"/>
                  </a:cubicBezTo>
                  <a:lnTo>
                    <a:pt x="565092" y="0"/>
                  </a:lnTo>
                  <a:cubicBezTo>
                    <a:pt x="586794" y="0"/>
                    <a:pt x="606859" y="11540"/>
                    <a:pt x="617773" y="30298"/>
                  </a:cubicBezTo>
                  <a:lnTo>
                    <a:pt x="785717" y="318952"/>
                  </a:lnTo>
                  <a:cubicBezTo>
                    <a:pt x="796614" y="337681"/>
                    <a:pt x="796614" y="360819"/>
                    <a:pt x="785717" y="379548"/>
                  </a:cubicBezTo>
                  <a:close/>
                </a:path>
              </a:pathLst>
            </a:custGeom>
            <a:ln w="38100" cap="rnd">
              <a:gradFill>
                <a:gsLst>
                  <a:gs pos="0">
                    <a:srgbClr val="FFFFFF">
                      <a:alpha val="100000"/>
                    </a:srgbClr>
                  </a:gs>
                  <a:gs pos="100000">
                    <a:srgbClr val="FFFFFF">
                      <a:alpha val="0"/>
                    </a:srgbClr>
                  </a:gs>
                </a:gsLst>
                <a:lin ang="5400000"/>
              </a:gradFill>
              <a:prstDash val="solid"/>
              <a:round/>
            </a:ln>
          </p:spPr>
          <p:txBody>
            <a:bodyPr/>
            <a:lstStyle/>
            <a:p>
              <a:endParaRPr lang="fr-FR" sz="1200"/>
            </a:p>
          </p:txBody>
        </p:sp>
        <p:sp>
          <p:nvSpPr>
            <p:cNvPr id="5" name="TextBox 5">
              <a:extLst>
                <a:ext uri="{FF2B5EF4-FFF2-40B4-BE49-F238E27FC236}">
                  <a16:creationId xmlns:a16="http://schemas.microsoft.com/office/drawing/2014/main" id="{FD9C6770-4258-D080-C617-AA2A23987277}"/>
                </a:ext>
              </a:extLst>
            </p:cNvPr>
            <p:cNvSpPr txBox="1"/>
            <p:nvPr/>
          </p:nvSpPr>
          <p:spPr>
            <a:xfrm>
              <a:off x="114300" y="-47625"/>
              <a:ext cx="584200" cy="746125"/>
            </a:xfrm>
            <a:prstGeom prst="rect">
              <a:avLst/>
            </a:prstGeom>
          </p:spPr>
          <p:txBody>
            <a:bodyPr lIns="33867" tIns="33867" rIns="33867" bIns="33867" rtlCol="0" anchor="ctr"/>
            <a:lstStyle/>
            <a:p>
              <a:pPr algn="ctr">
                <a:lnSpc>
                  <a:spcPts val="1773"/>
                </a:lnSpc>
                <a:spcBef>
                  <a:spcPct val="0"/>
                </a:spcBef>
              </a:pPr>
              <a:endParaRPr sz="1200"/>
            </a:p>
          </p:txBody>
        </p:sp>
      </p:grpSp>
      <p:sp>
        <p:nvSpPr>
          <p:cNvPr id="6" name="Freeform 6">
            <a:extLst>
              <a:ext uri="{FF2B5EF4-FFF2-40B4-BE49-F238E27FC236}">
                <a16:creationId xmlns:a16="http://schemas.microsoft.com/office/drawing/2014/main" id="{05047D6A-682B-4BCD-3F06-C7F48D912BE9}"/>
              </a:ext>
            </a:extLst>
          </p:cNvPr>
          <p:cNvSpPr/>
          <p:nvPr/>
        </p:nvSpPr>
        <p:spPr>
          <a:xfrm>
            <a:off x="9362490" y="6567961"/>
            <a:ext cx="4103261" cy="394861"/>
          </a:xfrm>
          <a:custGeom>
            <a:avLst/>
            <a:gdLst/>
            <a:ahLst/>
            <a:cxnLst/>
            <a:rect l="l" t="t" r="r" b="b"/>
            <a:pathLst>
              <a:path w="6154891" h="592292">
                <a:moveTo>
                  <a:pt x="0" y="0"/>
                </a:moveTo>
                <a:lnTo>
                  <a:pt x="6154891" y="0"/>
                </a:lnTo>
                <a:lnTo>
                  <a:pt x="6154891" y="592292"/>
                </a:lnTo>
                <a:lnTo>
                  <a:pt x="0" y="592292"/>
                </a:lnTo>
                <a:lnTo>
                  <a:pt x="0" y="0"/>
                </a:lnTo>
                <a:close/>
              </a:path>
            </a:pathLst>
          </a:custGeom>
          <a:blipFill>
            <a:blip>
              <a:extLst>
                <a:ext uri="{96DAC541-7B7A-43D3-8B79-37D633B846F1}">
                  <asvg:svgBlip xmlns:asvg="http://schemas.microsoft.com/office/drawing/2016/SVG/main" r:embed="rId2"/>
                </a:ext>
              </a:extLst>
            </a:blip>
            <a:stretch>
              <a:fillRect t="-478956" r="-11191" b="-115767"/>
            </a:stretch>
          </a:blipFill>
        </p:spPr>
        <p:txBody>
          <a:bodyPr/>
          <a:lstStyle/>
          <a:p>
            <a:endParaRPr lang="fr-FR" sz="1200"/>
          </a:p>
        </p:txBody>
      </p:sp>
      <p:sp>
        <p:nvSpPr>
          <p:cNvPr id="7" name="Freeform 7">
            <a:extLst>
              <a:ext uri="{FF2B5EF4-FFF2-40B4-BE49-F238E27FC236}">
                <a16:creationId xmlns:a16="http://schemas.microsoft.com/office/drawing/2014/main" id="{54E9F055-6155-1C64-54FF-60082BC528B0}"/>
              </a:ext>
            </a:extLst>
          </p:cNvPr>
          <p:cNvSpPr/>
          <p:nvPr/>
        </p:nvSpPr>
        <p:spPr>
          <a:xfrm>
            <a:off x="-450336" y="6706575"/>
            <a:ext cx="900673" cy="302851"/>
          </a:xfrm>
          <a:custGeom>
            <a:avLst/>
            <a:gdLst/>
            <a:ahLst/>
            <a:cxnLst/>
            <a:rect l="l" t="t" r="r" b="b"/>
            <a:pathLst>
              <a:path w="1351009" h="454277">
                <a:moveTo>
                  <a:pt x="0" y="0"/>
                </a:moveTo>
                <a:lnTo>
                  <a:pt x="1351008" y="0"/>
                </a:lnTo>
                <a:lnTo>
                  <a:pt x="1351008" y="454276"/>
                </a:lnTo>
                <a:lnTo>
                  <a:pt x="0" y="454276"/>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fr-FR" sz="1200"/>
          </a:p>
        </p:txBody>
      </p:sp>
      <p:sp>
        <p:nvSpPr>
          <p:cNvPr id="8" name="Freeform 8">
            <a:extLst>
              <a:ext uri="{FF2B5EF4-FFF2-40B4-BE49-F238E27FC236}">
                <a16:creationId xmlns:a16="http://schemas.microsoft.com/office/drawing/2014/main" id="{D6EF65E4-4E8B-C2BC-DECB-8D6C62CB1158}"/>
              </a:ext>
            </a:extLst>
          </p:cNvPr>
          <p:cNvSpPr/>
          <p:nvPr/>
        </p:nvSpPr>
        <p:spPr>
          <a:xfrm>
            <a:off x="2847436" y="6640949"/>
            <a:ext cx="640742" cy="434103"/>
          </a:xfrm>
          <a:custGeom>
            <a:avLst/>
            <a:gdLst/>
            <a:ahLst/>
            <a:cxnLst/>
            <a:rect l="l" t="t" r="r" b="b"/>
            <a:pathLst>
              <a:path w="961113" h="651154">
                <a:moveTo>
                  <a:pt x="0" y="0"/>
                </a:moveTo>
                <a:lnTo>
                  <a:pt x="961114" y="0"/>
                </a:lnTo>
                <a:lnTo>
                  <a:pt x="961114" y="651154"/>
                </a:lnTo>
                <a:lnTo>
                  <a:pt x="0" y="651154"/>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fr-FR" sz="1200"/>
          </a:p>
        </p:txBody>
      </p:sp>
      <p:grpSp>
        <p:nvGrpSpPr>
          <p:cNvPr id="2" name="Group 11">
            <a:extLst>
              <a:ext uri="{FF2B5EF4-FFF2-40B4-BE49-F238E27FC236}">
                <a16:creationId xmlns:a16="http://schemas.microsoft.com/office/drawing/2014/main" id="{12AD0662-4115-D713-9F8E-FBFD94DB6338}"/>
              </a:ext>
            </a:extLst>
          </p:cNvPr>
          <p:cNvGrpSpPr/>
          <p:nvPr/>
        </p:nvGrpSpPr>
        <p:grpSpPr>
          <a:xfrm rot="-5400000">
            <a:off x="5415828" y="837411"/>
            <a:ext cx="2502229" cy="6173756"/>
            <a:chOff x="0" y="-862686"/>
            <a:chExt cx="779280" cy="1612191"/>
          </a:xfrm>
        </p:grpSpPr>
        <p:sp>
          <p:nvSpPr>
            <p:cNvPr id="9" name="Freeform 12">
              <a:extLst>
                <a:ext uri="{FF2B5EF4-FFF2-40B4-BE49-F238E27FC236}">
                  <a16:creationId xmlns:a16="http://schemas.microsoft.com/office/drawing/2014/main" id="{F91BB39D-34F5-EBF8-3488-0150B60AF99C}"/>
                </a:ext>
              </a:extLst>
            </p:cNvPr>
            <p:cNvSpPr/>
            <p:nvPr/>
          </p:nvSpPr>
          <p:spPr>
            <a:xfrm>
              <a:off x="0" y="-862686"/>
              <a:ext cx="779280" cy="1612191"/>
            </a:xfrm>
            <a:custGeom>
              <a:avLst/>
              <a:gdLst/>
              <a:ahLst/>
              <a:cxnLst/>
              <a:rect l="l" t="t" r="r" b="b"/>
              <a:pathLst>
                <a:path w="779280" h="749504">
                  <a:moveTo>
                    <a:pt x="203200" y="0"/>
                  </a:moveTo>
                  <a:lnTo>
                    <a:pt x="576080" y="0"/>
                  </a:lnTo>
                  <a:lnTo>
                    <a:pt x="779280" y="749504"/>
                  </a:lnTo>
                  <a:lnTo>
                    <a:pt x="0" y="749504"/>
                  </a:lnTo>
                  <a:lnTo>
                    <a:pt x="203200" y="0"/>
                  </a:lnTo>
                  <a:close/>
                </a:path>
              </a:pathLst>
            </a:custGeom>
            <a:solidFill>
              <a:srgbClr val="E8DED6"/>
            </a:solidFill>
          </p:spPr>
          <p:txBody>
            <a:bodyPr/>
            <a:lstStyle/>
            <a:p>
              <a:pPr algn="r" defTabSz="609630" rtl="1"/>
              <a:endParaRPr lang="fr-FR" sz="1200" dirty="0"/>
            </a:p>
          </p:txBody>
        </p:sp>
        <p:sp>
          <p:nvSpPr>
            <p:cNvPr id="10" name="TextBox 13">
              <a:extLst>
                <a:ext uri="{FF2B5EF4-FFF2-40B4-BE49-F238E27FC236}">
                  <a16:creationId xmlns:a16="http://schemas.microsoft.com/office/drawing/2014/main" id="{100D9EEE-9DB0-EC8A-1BCA-A8E81DB97AB1}"/>
                </a:ext>
              </a:extLst>
            </p:cNvPr>
            <p:cNvSpPr txBox="1"/>
            <p:nvPr/>
          </p:nvSpPr>
          <p:spPr>
            <a:xfrm>
              <a:off x="127000" y="-38100"/>
              <a:ext cx="525280" cy="787604"/>
            </a:xfrm>
            <a:prstGeom prst="rect">
              <a:avLst/>
            </a:prstGeom>
          </p:spPr>
          <p:txBody>
            <a:bodyPr lIns="33867" tIns="33867" rIns="33867" bIns="33867" rtlCol="0" anchor="ctr"/>
            <a:lstStyle/>
            <a:p>
              <a:pPr algn="ctr" defTabSz="609630">
                <a:lnSpc>
                  <a:spcPts val="1680"/>
                </a:lnSpc>
                <a:spcBef>
                  <a:spcPct val="0"/>
                </a:spcBef>
              </a:pPr>
              <a:endParaRPr sz="1200"/>
            </a:p>
          </p:txBody>
        </p:sp>
      </p:grpSp>
      <p:sp>
        <p:nvSpPr>
          <p:cNvPr id="25" name="TextBox 4">
            <a:extLst>
              <a:ext uri="{FF2B5EF4-FFF2-40B4-BE49-F238E27FC236}">
                <a16:creationId xmlns:a16="http://schemas.microsoft.com/office/drawing/2014/main" id="{C934C24B-5EC6-09BE-F156-E69C521068B2}"/>
              </a:ext>
            </a:extLst>
          </p:cNvPr>
          <p:cNvSpPr txBox="1"/>
          <p:nvPr/>
        </p:nvSpPr>
        <p:spPr>
          <a:xfrm>
            <a:off x="4684889" y="3080964"/>
            <a:ext cx="5182097" cy="1446550"/>
          </a:xfrm>
          <a:prstGeom prst="rect">
            <a:avLst/>
          </a:prstGeom>
          <a:noFill/>
        </p:spPr>
        <p:txBody>
          <a:bodyPr wrap="square" rtlCol="0">
            <a:spAutoFit/>
          </a:bodyPr>
          <a:lstStyle/>
          <a:p>
            <a:pPr algn="ctr" defTabSz="609630" rtl="1">
              <a:defRPr/>
            </a:pPr>
            <a:r>
              <a:rPr lang="ar-MA" sz="4400" b="1" dirty="0">
                <a:latin typeface="Microsoft Uighur" panose="02000000000000000000" pitchFamily="2" charset="-78"/>
                <a:ea typeface="Calibri" panose="020F0502020204030204" pitchFamily="34" charset="0"/>
                <a:cs typeface="Microsoft Uighur" panose="02000000000000000000" pitchFamily="2" charset="-78"/>
              </a:rPr>
              <a:t>الورشة السادسة في اللغة الفرنسية</a:t>
            </a:r>
          </a:p>
          <a:p>
            <a:pPr algn="ctr" defTabSz="609630" rtl="1">
              <a:defRPr/>
            </a:pPr>
            <a:r>
              <a:rPr lang="ar-MA" sz="4400" b="1" dirty="0">
                <a:latin typeface="Microsoft Uighur" panose="02000000000000000000" pitchFamily="2" charset="-78"/>
                <a:ea typeface="Calibri" panose="020F0502020204030204" pitchFamily="34" charset="0"/>
                <a:cs typeface="Microsoft Uighur" panose="02000000000000000000" pitchFamily="2" charset="-78"/>
              </a:rPr>
              <a:t>من الموضعة الى المسارات </a:t>
            </a:r>
          </a:p>
        </p:txBody>
      </p:sp>
      <p:grpSp>
        <p:nvGrpSpPr>
          <p:cNvPr id="12" name="Groupe 11">
            <a:extLst>
              <a:ext uri="{FF2B5EF4-FFF2-40B4-BE49-F238E27FC236}">
                <a16:creationId xmlns:a16="http://schemas.microsoft.com/office/drawing/2014/main" id="{B3ED5A63-E590-224F-096A-B4C50DC3F1CE}"/>
              </a:ext>
            </a:extLst>
          </p:cNvPr>
          <p:cNvGrpSpPr/>
          <p:nvPr/>
        </p:nvGrpSpPr>
        <p:grpSpPr>
          <a:xfrm>
            <a:off x="2817110" y="2947225"/>
            <a:ext cx="1857375" cy="1841123"/>
            <a:chOff x="7293119" y="4479845"/>
            <a:chExt cx="3527564" cy="3496697"/>
          </a:xfrm>
        </p:grpSpPr>
        <p:sp>
          <p:nvSpPr>
            <p:cNvPr id="13" name="Freeform 29">
              <a:extLst>
                <a:ext uri="{FF2B5EF4-FFF2-40B4-BE49-F238E27FC236}">
                  <a16:creationId xmlns:a16="http://schemas.microsoft.com/office/drawing/2014/main" id="{AED03111-F184-CC19-56F7-E85E1E5C40F9}"/>
                </a:ext>
              </a:extLst>
            </p:cNvPr>
            <p:cNvSpPr/>
            <p:nvPr/>
          </p:nvSpPr>
          <p:spPr>
            <a:xfrm rot="2700000">
              <a:off x="7308552" y="4464412"/>
              <a:ext cx="3496697" cy="3527564"/>
            </a:xfrm>
            <a:custGeom>
              <a:avLst/>
              <a:gdLst/>
              <a:ahLst/>
              <a:cxnLst/>
              <a:rect l="l" t="t" r="r" b="b"/>
              <a:pathLst>
                <a:path w="3496697" h="3527564">
                  <a:moveTo>
                    <a:pt x="0" y="0"/>
                  </a:moveTo>
                  <a:lnTo>
                    <a:pt x="3496697" y="0"/>
                  </a:lnTo>
                  <a:lnTo>
                    <a:pt x="3496697" y="3527563"/>
                  </a:lnTo>
                  <a:lnTo>
                    <a:pt x="0" y="3527563"/>
                  </a:lnTo>
                  <a:lnTo>
                    <a:pt x="0" y="0"/>
                  </a:lnTo>
                  <a:close/>
                </a:path>
              </a:pathLst>
            </a:custGeom>
            <a:blipFill>
              <a:blip r:embed="rId5">
                <a:extLst>
                  <a:ext uri="{28A0092B-C50C-407E-A947-70E740481C1C}">
                    <a14:useLocalDpi xmlns:a14="http://schemas.microsoft.com/office/drawing/2010/main" val="0"/>
                  </a:ext>
                </a:extLst>
              </a:blip>
              <a:stretch>
                <a:fillRect/>
              </a:stretch>
            </a:blipFill>
          </p:spPr>
          <p:txBody>
            <a:bodyPr/>
            <a:lstStyle/>
            <a:p>
              <a:pPr algn="r" defTabSz="609630" rtl="1"/>
              <a:endParaRPr lang="fr-FR" sz="1200" dirty="0"/>
            </a:p>
          </p:txBody>
        </p:sp>
        <p:grpSp>
          <p:nvGrpSpPr>
            <p:cNvPr id="14" name="Group 30">
              <a:extLst>
                <a:ext uri="{FF2B5EF4-FFF2-40B4-BE49-F238E27FC236}">
                  <a16:creationId xmlns:a16="http://schemas.microsoft.com/office/drawing/2014/main" id="{8946DDFD-C859-FF32-30E4-65C1B6A0EEE7}"/>
                </a:ext>
              </a:extLst>
            </p:cNvPr>
            <p:cNvGrpSpPr/>
            <p:nvPr/>
          </p:nvGrpSpPr>
          <p:grpSpPr>
            <a:xfrm rot="2700000">
              <a:off x="7643208" y="4655736"/>
              <a:ext cx="3095317" cy="3055540"/>
              <a:chOff x="0" y="0"/>
              <a:chExt cx="789508" cy="779362"/>
            </a:xfrm>
          </p:grpSpPr>
          <p:sp>
            <p:nvSpPr>
              <p:cNvPr id="15" name="Freeform 31">
                <a:extLst>
                  <a:ext uri="{FF2B5EF4-FFF2-40B4-BE49-F238E27FC236}">
                    <a16:creationId xmlns:a16="http://schemas.microsoft.com/office/drawing/2014/main" id="{4579C528-02A5-AEC5-8441-724D7C6AE77A}"/>
                  </a:ext>
                </a:extLst>
              </p:cNvPr>
              <p:cNvSpPr/>
              <p:nvPr/>
            </p:nvSpPr>
            <p:spPr>
              <a:xfrm>
                <a:off x="0" y="0"/>
                <a:ext cx="789508" cy="779362"/>
              </a:xfrm>
              <a:custGeom>
                <a:avLst/>
                <a:gdLst/>
                <a:ahLst/>
                <a:cxnLst/>
                <a:rect l="l" t="t" r="r" b="b"/>
                <a:pathLst>
                  <a:path w="789508" h="779362">
                    <a:moveTo>
                      <a:pt x="95045" y="0"/>
                    </a:moveTo>
                    <a:lnTo>
                      <a:pt x="694463" y="0"/>
                    </a:lnTo>
                    <a:cubicBezTo>
                      <a:pt x="719671" y="0"/>
                      <a:pt x="743846" y="10014"/>
                      <a:pt x="761670" y="27838"/>
                    </a:cubicBezTo>
                    <a:cubicBezTo>
                      <a:pt x="779494" y="45662"/>
                      <a:pt x="789508" y="69837"/>
                      <a:pt x="789508" y="95045"/>
                    </a:cubicBezTo>
                    <a:lnTo>
                      <a:pt x="789508" y="684317"/>
                    </a:lnTo>
                    <a:cubicBezTo>
                      <a:pt x="789508" y="709525"/>
                      <a:pt x="779494" y="733700"/>
                      <a:pt x="761670" y="751524"/>
                    </a:cubicBezTo>
                    <a:cubicBezTo>
                      <a:pt x="743846" y="769348"/>
                      <a:pt x="719671" y="779362"/>
                      <a:pt x="694463" y="779362"/>
                    </a:cubicBezTo>
                    <a:lnTo>
                      <a:pt x="95045" y="779362"/>
                    </a:lnTo>
                    <a:cubicBezTo>
                      <a:pt x="42553" y="779362"/>
                      <a:pt x="0" y="736809"/>
                      <a:pt x="0" y="684317"/>
                    </a:cubicBezTo>
                    <a:lnTo>
                      <a:pt x="0" y="95045"/>
                    </a:lnTo>
                    <a:cubicBezTo>
                      <a:pt x="0" y="69837"/>
                      <a:pt x="10014" y="45662"/>
                      <a:pt x="27838" y="27838"/>
                    </a:cubicBezTo>
                    <a:cubicBezTo>
                      <a:pt x="45662" y="10014"/>
                      <a:pt x="69837" y="0"/>
                      <a:pt x="95045" y="0"/>
                    </a:cubicBezTo>
                    <a:close/>
                  </a:path>
                </a:pathLst>
              </a:custGeom>
              <a:solidFill>
                <a:srgbClr val="E8DED6"/>
              </a:solidFill>
            </p:spPr>
            <p:txBody>
              <a:bodyPr/>
              <a:lstStyle/>
              <a:p>
                <a:pPr defTabSz="609630"/>
                <a:endParaRPr lang="fr-FR" sz="1200"/>
              </a:p>
            </p:txBody>
          </p:sp>
          <p:sp>
            <p:nvSpPr>
              <p:cNvPr id="16" name="TextBox 32">
                <a:extLst>
                  <a:ext uri="{FF2B5EF4-FFF2-40B4-BE49-F238E27FC236}">
                    <a16:creationId xmlns:a16="http://schemas.microsoft.com/office/drawing/2014/main" id="{2D168A24-4F2F-7D22-3FBE-847C19D9C43C}"/>
                  </a:ext>
                </a:extLst>
              </p:cNvPr>
              <p:cNvSpPr txBox="1"/>
              <p:nvPr/>
            </p:nvSpPr>
            <p:spPr>
              <a:xfrm>
                <a:off x="0" y="-57150"/>
                <a:ext cx="789508" cy="836512"/>
              </a:xfrm>
              <a:prstGeom prst="rect">
                <a:avLst/>
              </a:prstGeom>
            </p:spPr>
            <p:txBody>
              <a:bodyPr lIns="33867" tIns="33867" rIns="33867" bIns="33867" rtlCol="0" anchor="ctr"/>
              <a:lstStyle/>
              <a:p>
                <a:pPr algn="ctr" defTabSz="609630">
                  <a:lnSpc>
                    <a:spcPts val="2333"/>
                  </a:lnSpc>
                </a:pPr>
                <a:endParaRPr sz="1200"/>
              </a:p>
            </p:txBody>
          </p:sp>
        </p:grpSp>
      </p:grpSp>
      <p:sp>
        <p:nvSpPr>
          <p:cNvPr id="17" name="Freeform 2">
            <a:extLst>
              <a:ext uri="{FF2B5EF4-FFF2-40B4-BE49-F238E27FC236}">
                <a16:creationId xmlns:a16="http://schemas.microsoft.com/office/drawing/2014/main" id="{23D5684B-8FC5-6417-A3E1-06BA61DF0F48}"/>
              </a:ext>
            </a:extLst>
          </p:cNvPr>
          <p:cNvSpPr/>
          <p:nvPr/>
        </p:nvSpPr>
        <p:spPr>
          <a:xfrm>
            <a:off x="3268156" y="3385976"/>
            <a:ext cx="955285" cy="932431"/>
          </a:xfrm>
          <a:custGeom>
            <a:avLst/>
            <a:gdLst/>
            <a:ahLst/>
            <a:cxnLst/>
            <a:rect l="l" t="t" r="r" b="b"/>
            <a:pathLst>
              <a:path w="4114800" h="4114800">
                <a:moveTo>
                  <a:pt x="0" y="0"/>
                </a:moveTo>
                <a:lnTo>
                  <a:pt x="4114800" y="0"/>
                </a:lnTo>
                <a:lnTo>
                  <a:pt x="4114800" y="4114800"/>
                </a:lnTo>
                <a:lnTo>
                  <a:pt x="0" y="4114800"/>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fr-FR" sz="1200"/>
          </a:p>
        </p:txBody>
      </p:sp>
    </p:spTree>
    <p:extLst>
      <p:ext uri="{BB962C8B-B14F-4D97-AF65-F5344CB8AC3E}">
        <p14:creationId xmlns:p14="http://schemas.microsoft.com/office/powerpoint/2010/main" val="8734417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fade">
                                      <p:cBhvr>
                                        <p:cTn id="7"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2D93F4-BDE9-504E-E332-EC626B52769C}"/>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94A62553-4454-4C77-E2F9-35B11DA31AFB}"/>
              </a:ext>
            </a:extLst>
          </p:cNvPr>
          <p:cNvSpPr/>
          <p:nvPr/>
        </p:nvSpPr>
        <p:spPr>
          <a:xfrm>
            <a:off x="-1402992" y="-1340132"/>
            <a:ext cx="2572683" cy="2228587"/>
          </a:xfrm>
          <a:custGeom>
            <a:avLst/>
            <a:gdLst/>
            <a:ahLst/>
            <a:cxnLst/>
            <a:rect l="l" t="t" r="r" b="b"/>
            <a:pathLst>
              <a:path w="3859024" h="3342880">
                <a:moveTo>
                  <a:pt x="0" y="0"/>
                </a:moveTo>
                <a:lnTo>
                  <a:pt x="3859024" y="0"/>
                </a:lnTo>
                <a:lnTo>
                  <a:pt x="3859024" y="3342880"/>
                </a:lnTo>
                <a:lnTo>
                  <a:pt x="0" y="3342880"/>
                </a:lnTo>
                <a:lnTo>
                  <a:pt x="0" y="0"/>
                </a:lnTo>
                <a:close/>
              </a:path>
            </a:pathLst>
          </a:custGeom>
          <a:blipFill>
            <a:blip>
              <a:alphaModFix amt="5000"/>
              <a:extLst>
                <a:ext uri="{96DAC541-7B7A-43D3-8B79-37D633B846F1}">
                  <asvg:svgBlip xmlns:asvg="http://schemas.microsoft.com/office/drawing/2016/SVG/main" r:embed="rId2"/>
                </a:ext>
              </a:extLst>
            </a:blip>
            <a:stretch>
              <a:fillRect/>
            </a:stretch>
          </a:blipFill>
        </p:spPr>
        <p:txBody>
          <a:bodyPr/>
          <a:lstStyle/>
          <a:p>
            <a:endParaRPr lang="fr-FR" sz="1200"/>
          </a:p>
        </p:txBody>
      </p:sp>
      <p:sp>
        <p:nvSpPr>
          <p:cNvPr id="3" name="Freeform 3">
            <a:extLst>
              <a:ext uri="{FF2B5EF4-FFF2-40B4-BE49-F238E27FC236}">
                <a16:creationId xmlns:a16="http://schemas.microsoft.com/office/drawing/2014/main" id="{878484F9-5C49-0EE0-5915-4A605A263F16}"/>
              </a:ext>
            </a:extLst>
          </p:cNvPr>
          <p:cNvSpPr/>
          <p:nvPr/>
        </p:nvSpPr>
        <p:spPr>
          <a:xfrm>
            <a:off x="11928532" y="-178499"/>
            <a:ext cx="526936" cy="356999"/>
          </a:xfrm>
          <a:custGeom>
            <a:avLst/>
            <a:gdLst/>
            <a:ahLst/>
            <a:cxnLst/>
            <a:rect l="l" t="t" r="r" b="b"/>
            <a:pathLst>
              <a:path w="790404" h="535499">
                <a:moveTo>
                  <a:pt x="0" y="0"/>
                </a:moveTo>
                <a:lnTo>
                  <a:pt x="790404" y="0"/>
                </a:lnTo>
                <a:lnTo>
                  <a:pt x="790404" y="535498"/>
                </a:lnTo>
                <a:lnTo>
                  <a:pt x="0" y="535498"/>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fr-FR" sz="1200"/>
          </a:p>
        </p:txBody>
      </p:sp>
      <p:sp>
        <p:nvSpPr>
          <p:cNvPr id="4" name="Freeform 4">
            <a:extLst>
              <a:ext uri="{FF2B5EF4-FFF2-40B4-BE49-F238E27FC236}">
                <a16:creationId xmlns:a16="http://schemas.microsoft.com/office/drawing/2014/main" id="{5ED8CAB1-A80E-BD4C-4B5E-C6D015397C80}"/>
              </a:ext>
            </a:extLst>
          </p:cNvPr>
          <p:cNvSpPr/>
          <p:nvPr/>
        </p:nvSpPr>
        <p:spPr>
          <a:xfrm rot="-10800000" flipV="1">
            <a:off x="11035645" y="6650511"/>
            <a:ext cx="1442850" cy="741264"/>
          </a:xfrm>
          <a:custGeom>
            <a:avLst/>
            <a:gdLst/>
            <a:ahLst/>
            <a:cxnLst/>
            <a:rect l="l" t="t" r="r" b="b"/>
            <a:pathLst>
              <a:path w="2164275" h="1111896">
                <a:moveTo>
                  <a:pt x="0" y="1111896"/>
                </a:moveTo>
                <a:lnTo>
                  <a:pt x="2164275" y="1111896"/>
                </a:lnTo>
                <a:lnTo>
                  <a:pt x="2164275" y="0"/>
                </a:lnTo>
                <a:lnTo>
                  <a:pt x="0" y="0"/>
                </a:lnTo>
                <a:lnTo>
                  <a:pt x="0" y="1111896"/>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fr-FR" sz="1200"/>
          </a:p>
        </p:txBody>
      </p:sp>
      <p:grpSp>
        <p:nvGrpSpPr>
          <p:cNvPr id="9" name="Group 9">
            <a:extLst>
              <a:ext uri="{FF2B5EF4-FFF2-40B4-BE49-F238E27FC236}">
                <a16:creationId xmlns:a16="http://schemas.microsoft.com/office/drawing/2014/main" id="{CBF0FFA8-697E-8D2B-48AB-8541D3C2808F}"/>
              </a:ext>
            </a:extLst>
          </p:cNvPr>
          <p:cNvGrpSpPr/>
          <p:nvPr/>
        </p:nvGrpSpPr>
        <p:grpSpPr>
          <a:xfrm>
            <a:off x="-1193224" y="5611636"/>
            <a:ext cx="2198143" cy="1889029"/>
            <a:chOff x="0" y="0"/>
            <a:chExt cx="812800" cy="698500"/>
          </a:xfrm>
        </p:grpSpPr>
        <p:sp>
          <p:nvSpPr>
            <p:cNvPr id="10" name="Freeform 10">
              <a:extLst>
                <a:ext uri="{FF2B5EF4-FFF2-40B4-BE49-F238E27FC236}">
                  <a16:creationId xmlns:a16="http://schemas.microsoft.com/office/drawing/2014/main" id="{BA0729A6-9EB4-E977-19E7-DC0369ED43EF}"/>
                </a:ext>
              </a:extLst>
            </p:cNvPr>
            <p:cNvSpPr/>
            <p:nvPr/>
          </p:nvSpPr>
          <p:spPr>
            <a:xfrm>
              <a:off x="5700" y="0"/>
              <a:ext cx="801400" cy="698500"/>
            </a:xfrm>
            <a:custGeom>
              <a:avLst/>
              <a:gdLst/>
              <a:ahLst/>
              <a:cxnLst/>
              <a:rect l="l" t="t" r="r" b="b"/>
              <a:pathLst>
                <a:path w="801400" h="698500">
                  <a:moveTo>
                    <a:pt x="796473" y="367516"/>
                  </a:moveTo>
                  <a:lnTo>
                    <a:pt x="614527" y="680234"/>
                  </a:lnTo>
                  <a:cubicBezTo>
                    <a:pt x="607948" y="691543"/>
                    <a:pt x="595851" y="698500"/>
                    <a:pt x="582768" y="698500"/>
                  </a:cubicBezTo>
                  <a:lnTo>
                    <a:pt x="218632" y="698500"/>
                  </a:lnTo>
                  <a:cubicBezTo>
                    <a:pt x="205549" y="698500"/>
                    <a:pt x="193452" y="691543"/>
                    <a:pt x="186873" y="680234"/>
                  </a:cubicBezTo>
                  <a:lnTo>
                    <a:pt x="4927" y="367516"/>
                  </a:lnTo>
                  <a:cubicBezTo>
                    <a:pt x="-1642" y="356225"/>
                    <a:pt x="-1642" y="342275"/>
                    <a:pt x="4927" y="330984"/>
                  </a:cubicBezTo>
                  <a:lnTo>
                    <a:pt x="186873" y="18266"/>
                  </a:lnTo>
                  <a:cubicBezTo>
                    <a:pt x="193452" y="6957"/>
                    <a:pt x="205549" y="0"/>
                    <a:pt x="218632" y="0"/>
                  </a:cubicBezTo>
                  <a:lnTo>
                    <a:pt x="582768" y="0"/>
                  </a:lnTo>
                  <a:cubicBezTo>
                    <a:pt x="595851" y="0"/>
                    <a:pt x="607948" y="6957"/>
                    <a:pt x="614527" y="18266"/>
                  </a:cubicBezTo>
                  <a:lnTo>
                    <a:pt x="796473" y="330984"/>
                  </a:lnTo>
                  <a:cubicBezTo>
                    <a:pt x="803042" y="342275"/>
                    <a:pt x="803042" y="356225"/>
                    <a:pt x="796473" y="367516"/>
                  </a:cubicBezTo>
                  <a:close/>
                </a:path>
              </a:pathLst>
            </a:custGeom>
            <a:ln w="28575" cap="sq">
              <a:gradFill>
                <a:gsLst>
                  <a:gs pos="0">
                    <a:srgbClr val="FFFFFF">
                      <a:alpha val="100000"/>
                    </a:srgbClr>
                  </a:gs>
                  <a:gs pos="100000">
                    <a:srgbClr val="FFFFFF">
                      <a:alpha val="0"/>
                    </a:srgbClr>
                  </a:gs>
                </a:gsLst>
                <a:lin ang="5400000"/>
              </a:gradFill>
              <a:prstDash val="solid"/>
              <a:miter/>
            </a:ln>
          </p:spPr>
          <p:txBody>
            <a:bodyPr/>
            <a:lstStyle/>
            <a:p>
              <a:endParaRPr lang="fr-FR" sz="1200"/>
            </a:p>
          </p:txBody>
        </p:sp>
        <p:sp>
          <p:nvSpPr>
            <p:cNvPr id="11" name="TextBox 11">
              <a:extLst>
                <a:ext uri="{FF2B5EF4-FFF2-40B4-BE49-F238E27FC236}">
                  <a16:creationId xmlns:a16="http://schemas.microsoft.com/office/drawing/2014/main" id="{7329E3C5-5074-75BB-6FE8-B483C377EA69}"/>
                </a:ext>
              </a:extLst>
            </p:cNvPr>
            <p:cNvSpPr txBox="1"/>
            <p:nvPr/>
          </p:nvSpPr>
          <p:spPr>
            <a:xfrm>
              <a:off x="114300" y="-47625"/>
              <a:ext cx="584200" cy="746125"/>
            </a:xfrm>
            <a:prstGeom prst="rect">
              <a:avLst/>
            </a:prstGeom>
          </p:spPr>
          <p:txBody>
            <a:bodyPr lIns="33867" tIns="33867" rIns="33867" bIns="33867" rtlCol="0" anchor="ctr"/>
            <a:lstStyle/>
            <a:p>
              <a:pPr algn="ctr">
                <a:lnSpc>
                  <a:spcPts val="1773"/>
                </a:lnSpc>
                <a:spcBef>
                  <a:spcPct val="0"/>
                </a:spcBef>
              </a:pPr>
              <a:endParaRPr sz="1200"/>
            </a:p>
          </p:txBody>
        </p:sp>
      </p:grpSp>
      <p:sp>
        <p:nvSpPr>
          <p:cNvPr id="12" name="Freeform 12">
            <a:extLst>
              <a:ext uri="{FF2B5EF4-FFF2-40B4-BE49-F238E27FC236}">
                <a16:creationId xmlns:a16="http://schemas.microsoft.com/office/drawing/2014/main" id="{94D27814-601E-3432-2077-D343690BADE5}"/>
              </a:ext>
            </a:extLst>
          </p:cNvPr>
          <p:cNvSpPr/>
          <p:nvPr/>
        </p:nvSpPr>
        <p:spPr>
          <a:xfrm>
            <a:off x="-286904" y="6631461"/>
            <a:ext cx="3111403" cy="513298"/>
          </a:xfrm>
          <a:custGeom>
            <a:avLst/>
            <a:gdLst/>
            <a:ahLst/>
            <a:cxnLst/>
            <a:rect l="l" t="t" r="r" b="b"/>
            <a:pathLst>
              <a:path w="4667105" h="769947">
                <a:moveTo>
                  <a:pt x="0" y="0"/>
                </a:moveTo>
                <a:lnTo>
                  <a:pt x="4667105" y="0"/>
                </a:lnTo>
                <a:lnTo>
                  <a:pt x="4667105" y="769947"/>
                </a:lnTo>
                <a:lnTo>
                  <a:pt x="0" y="769947"/>
                </a:lnTo>
                <a:lnTo>
                  <a:pt x="0" y="0"/>
                </a:lnTo>
                <a:close/>
              </a:path>
            </a:pathLst>
          </a:custGeom>
          <a:blipFill>
            <a:blip>
              <a:extLst>
                <a:ext uri="{96DAC541-7B7A-43D3-8B79-37D633B846F1}">
                  <asvg:svgBlip xmlns:asvg="http://schemas.microsoft.com/office/drawing/2016/SVG/main" r:embed="rId5"/>
                </a:ext>
              </a:extLst>
            </a:blip>
            <a:stretch>
              <a:fillRect t="-376334" b="-107851"/>
            </a:stretch>
          </a:blipFill>
        </p:spPr>
        <p:txBody>
          <a:bodyPr/>
          <a:lstStyle/>
          <a:p>
            <a:endParaRPr lang="fr-FR" sz="1200"/>
          </a:p>
        </p:txBody>
      </p:sp>
      <p:sp>
        <p:nvSpPr>
          <p:cNvPr id="13" name="TextBox 13">
            <a:extLst>
              <a:ext uri="{FF2B5EF4-FFF2-40B4-BE49-F238E27FC236}">
                <a16:creationId xmlns:a16="http://schemas.microsoft.com/office/drawing/2014/main" id="{1E468F05-273F-408D-74EF-818770CF1B99}"/>
              </a:ext>
            </a:extLst>
          </p:cNvPr>
          <p:cNvSpPr txBox="1"/>
          <p:nvPr/>
        </p:nvSpPr>
        <p:spPr>
          <a:xfrm>
            <a:off x="3427030" y="1896750"/>
            <a:ext cx="5173946" cy="514115"/>
          </a:xfrm>
          <a:prstGeom prst="rect">
            <a:avLst/>
          </a:prstGeom>
        </p:spPr>
        <p:txBody>
          <a:bodyPr lIns="0" tIns="0" rIns="0" bIns="0" rtlCol="0" anchor="t">
            <a:spAutoFit/>
          </a:bodyPr>
          <a:lstStyle/>
          <a:p>
            <a:pPr algn="ctr">
              <a:lnSpc>
                <a:spcPts val="2053"/>
              </a:lnSpc>
            </a:pPr>
            <a:r>
              <a:rPr lang="en-US" sz="1467" b="1">
                <a:solidFill>
                  <a:srgbClr val="F8FAFF"/>
                </a:solidFill>
                <a:latin typeface="Times New Roman MT Bold"/>
                <a:ea typeface="Times New Roman MT Bold"/>
                <a:cs typeface="Times New Roman MT Bold"/>
                <a:sym typeface="Times New Roman MT Bold"/>
              </a:rPr>
              <a:t>Présentation générale du programme de remédiation intensive</a:t>
            </a:r>
          </a:p>
        </p:txBody>
      </p:sp>
      <p:sp>
        <p:nvSpPr>
          <p:cNvPr id="16" name="Rectangle 15">
            <a:extLst>
              <a:ext uri="{FF2B5EF4-FFF2-40B4-BE49-F238E27FC236}">
                <a16:creationId xmlns:a16="http://schemas.microsoft.com/office/drawing/2014/main" id="{FAF0F71B-964B-2790-AD4A-55B05BED4BE7}"/>
              </a:ext>
            </a:extLst>
          </p:cNvPr>
          <p:cNvSpPr/>
          <p:nvPr/>
        </p:nvSpPr>
        <p:spPr>
          <a:xfrm>
            <a:off x="0" y="-11094"/>
            <a:ext cx="12446000" cy="1407041"/>
          </a:xfrm>
          <a:prstGeom prst="rect">
            <a:avLst/>
          </a:prstGeom>
          <a:gradFill>
            <a:gsLst>
              <a:gs pos="0">
                <a:srgbClr val="1A3057"/>
              </a:gs>
              <a:gs pos="100000">
                <a:srgbClr val="2C4F8C"/>
              </a:gs>
            </a:gsLst>
            <a:lin ang="0" scaled="0"/>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09630" rtl="1"/>
            <a:endParaRPr lang="fr-FR" sz="1200"/>
          </a:p>
        </p:txBody>
      </p:sp>
      <p:sp>
        <p:nvSpPr>
          <p:cNvPr id="5" name="Freeform 14">
            <a:extLst>
              <a:ext uri="{FF2B5EF4-FFF2-40B4-BE49-F238E27FC236}">
                <a16:creationId xmlns:a16="http://schemas.microsoft.com/office/drawing/2014/main" id="{2299E83F-C07B-FCE7-C0E6-F803B7EA84C3}"/>
              </a:ext>
            </a:extLst>
          </p:cNvPr>
          <p:cNvSpPr/>
          <p:nvPr/>
        </p:nvSpPr>
        <p:spPr>
          <a:xfrm>
            <a:off x="184014" y="600212"/>
            <a:ext cx="4574137" cy="789045"/>
          </a:xfrm>
          <a:custGeom>
            <a:avLst/>
            <a:gdLst/>
            <a:ahLst/>
            <a:cxnLst/>
            <a:rect l="l" t="t" r="r" b="b"/>
            <a:pathLst>
              <a:path w="9738946" h="1826052">
                <a:moveTo>
                  <a:pt x="0" y="0"/>
                </a:moveTo>
                <a:lnTo>
                  <a:pt x="9738946" y="0"/>
                </a:lnTo>
                <a:lnTo>
                  <a:pt x="9738946" y="1826053"/>
                </a:lnTo>
                <a:lnTo>
                  <a:pt x="0" y="1826053"/>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fr-FR" sz="1050"/>
          </a:p>
        </p:txBody>
      </p:sp>
      <p:sp>
        <p:nvSpPr>
          <p:cNvPr id="6" name="TextBox 15">
            <a:extLst>
              <a:ext uri="{FF2B5EF4-FFF2-40B4-BE49-F238E27FC236}">
                <a16:creationId xmlns:a16="http://schemas.microsoft.com/office/drawing/2014/main" id="{3887EE47-BBB5-B806-622E-5914D0AE9AFD}"/>
              </a:ext>
            </a:extLst>
          </p:cNvPr>
          <p:cNvSpPr txBox="1"/>
          <p:nvPr/>
        </p:nvSpPr>
        <p:spPr>
          <a:xfrm>
            <a:off x="1238434" y="669737"/>
            <a:ext cx="2668497" cy="627095"/>
          </a:xfrm>
          <a:prstGeom prst="rect">
            <a:avLst/>
          </a:prstGeom>
        </p:spPr>
        <p:txBody>
          <a:bodyPr wrap="square" lIns="0" tIns="0" rIns="0" bIns="0" rtlCol="0" anchor="t">
            <a:spAutoFit/>
          </a:bodyPr>
          <a:lstStyle/>
          <a:p>
            <a:pPr algn="ctr" rtl="1">
              <a:lnSpc>
                <a:spcPts val="4568"/>
              </a:lnSpc>
            </a:pPr>
            <a:r>
              <a:rPr lang="fr-MA" sz="4400" b="1" dirty="0">
                <a:solidFill>
                  <a:srgbClr val="3D1A00"/>
                </a:solidFill>
                <a:latin typeface="Microsoft Uighur" panose="02000000000000000000" pitchFamily="2" charset="-78"/>
                <a:ea typeface="IBM Plex Sans Arabic Bold"/>
                <a:cs typeface="Microsoft Uighur" panose="02000000000000000000" pitchFamily="2" charset="-78"/>
                <a:sym typeface="IBM Plex Sans Arabic Bold"/>
                <a:rtl/>
              </a:rPr>
              <a:t>6</a:t>
            </a:r>
            <a:r>
              <a:rPr lang="fr-MA" sz="4400" b="1" baseline="30000" dirty="0">
                <a:solidFill>
                  <a:srgbClr val="3D1A00"/>
                </a:solidFill>
                <a:latin typeface="Microsoft Uighur" panose="02000000000000000000" pitchFamily="2" charset="-78"/>
                <a:ea typeface="IBM Plex Sans Arabic Bold"/>
                <a:cs typeface="Microsoft Uighur" panose="02000000000000000000" pitchFamily="2" charset="-78"/>
                <a:sym typeface="IBM Plex Sans Arabic Bold"/>
                <a:rtl/>
              </a:rPr>
              <a:t>ème</a:t>
            </a:r>
            <a:r>
              <a:rPr lang="fr-MA" sz="4400" b="1" dirty="0">
                <a:solidFill>
                  <a:srgbClr val="3D1A00"/>
                </a:solidFill>
                <a:latin typeface="Microsoft Uighur" panose="02000000000000000000" pitchFamily="2" charset="-78"/>
                <a:ea typeface="IBM Plex Sans Arabic Bold"/>
                <a:cs typeface="Microsoft Uighur" panose="02000000000000000000" pitchFamily="2" charset="-78"/>
                <a:sym typeface="IBM Plex Sans Arabic Bold"/>
                <a:rtl/>
              </a:rPr>
              <a:t> atelier</a:t>
            </a:r>
            <a:endParaRPr lang="ar-EG" sz="4400" b="1" dirty="0">
              <a:solidFill>
                <a:srgbClr val="3D1A00"/>
              </a:solidFill>
              <a:latin typeface="Microsoft Uighur" panose="02000000000000000000" pitchFamily="2" charset="-78"/>
              <a:ea typeface="IBM Plex Sans Arabic Bold"/>
              <a:cs typeface="Microsoft Uighur" panose="02000000000000000000" pitchFamily="2" charset="-78"/>
              <a:sym typeface="IBM Plex Sans Arabic Bold"/>
              <a:rtl/>
            </a:endParaRPr>
          </a:p>
        </p:txBody>
      </p:sp>
      <p:sp>
        <p:nvSpPr>
          <p:cNvPr id="7" name="Freeform 14">
            <a:extLst>
              <a:ext uri="{FF2B5EF4-FFF2-40B4-BE49-F238E27FC236}">
                <a16:creationId xmlns:a16="http://schemas.microsoft.com/office/drawing/2014/main" id="{102243A7-D1CF-4602-FFE5-7CDE1D0CB39F}"/>
              </a:ext>
            </a:extLst>
          </p:cNvPr>
          <p:cNvSpPr/>
          <p:nvPr/>
        </p:nvSpPr>
        <p:spPr>
          <a:xfrm>
            <a:off x="-2897090" y="1274872"/>
            <a:ext cx="14206915" cy="5386572"/>
          </a:xfrm>
          <a:custGeom>
            <a:avLst/>
            <a:gdLst/>
            <a:ahLst/>
            <a:cxnLst/>
            <a:rect l="l" t="t" r="r" b="b"/>
            <a:pathLst>
              <a:path w="9738946" h="1826052">
                <a:moveTo>
                  <a:pt x="0" y="0"/>
                </a:moveTo>
                <a:lnTo>
                  <a:pt x="9738946" y="0"/>
                </a:lnTo>
                <a:lnTo>
                  <a:pt x="9738946" y="1826053"/>
                </a:lnTo>
                <a:lnTo>
                  <a:pt x="0" y="1826053"/>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fr-FR" sz="1050" dirty="0"/>
          </a:p>
        </p:txBody>
      </p:sp>
      <p:sp>
        <p:nvSpPr>
          <p:cNvPr id="8" name="TextBox 15">
            <a:extLst>
              <a:ext uri="{FF2B5EF4-FFF2-40B4-BE49-F238E27FC236}">
                <a16:creationId xmlns:a16="http://schemas.microsoft.com/office/drawing/2014/main" id="{E07ADAC9-B376-D394-5628-3BA65F63E598}"/>
              </a:ext>
            </a:extLst>
          </p:cNvPr>
          <p:cNvSpPr txBox="1"/>
          <p:nvPr/>
        </p:nvSpPr>
        <p:spPr>
          <a:xfrm>
            <a:off x="695805" y="2153807"/>
            <a:ext cx="10326037" cy="4129336"/>
          </a:xfrm>
          <a:prstGeom prst="rect">
            <a:avLst/>
          </a:prstGeom>
        </p:spPr>
        <p:txBody>
          <a:bodyPr wrap="square" lIns="0" tIns="0" rIns="0" bIns="0" rtlCol="0" anchor="t">
            <a:spAutoFit/>
          </a:bodyPr>
          <a:lstStyle/>
          <a:p>
            <a:pPr algn="l">
              <a:lnSpc>
                <a:spcPts val="4568"/>
              </a:lnSpc>
            </a:pPr>
            <a:r>
              <a:rPr lang="fr-FR" sz="3200" b="1" dirty="0">
                <a:solidFill>
                  <a:srgbClr val="3D1A00"/>
                </a:solidFill>
                <a:latin typeface="Microsoft Uighur" panose="02000000000000000000" pitchFamily="2" charset="-78"/>
                <a:ea typeface="IBM Plex Sans Arabic Bold"/>
                <a:cs typeface="Microsoft Uighur" panose="02000000000000000000" pitchFamily="2" charset="-78"/>
                <a:sym typeface="IBM Plex Sans Arabic Bold"/>
                <a:rtl/>
              </a:rPr>
              <a:t>L’enseignante de la 2ᵉ année a constaté, après le démarrage des activités du palier </a:t>
            </a:r>
            <a:endParaRPr lang="ar-MA" sz="3200" b="1" dirty="0">
              <a:solidFill>
                <a:srgbClr val="3D1A00"/>
              </a:solidFill>
              <a:latin typeface="Microsoft Uighur" panose="02000000000000000000" pitchFamily="2" charset="-78"/>
              <a:ea typeface="IBM Plex Sans Arabic Bold"/>
              <a:cs typeface="Microsoft Uighur" panose="02000000000000000000" pitchFamily="2" charset="-78"/>
              <a:sym typeface="IBM Plex Sans Arabic Bold"/>
              <a:rtl/>
            </a:endParaRPr>
          </a:p>
          <a:p>
            <a:pPr algn="l">
              <a:lnSpc>
                <a:spcPts val="4568"/>
              </a:lnSpc>
            </a:pPr>
            <a:r>
              <a:rPr lang="fr-FR" sz="3200" b="1" dirty="0">
                <a:solidFill>
                  <a:srgbClr val="3D1A00"/>
                </a:solidFill>
                <a:latin typeface="Microsoft Uighur" panose="02000000000000000000" pitchFamily="2" charset="-78"/>
                <a:ea typeface="IBM Plex Sans Arabic Bold"/>
                <a:cs typeface="Microsoft Uighur" panose="02000000000000000000" pitchFamily="2" charset="-78"/>
                <a:sym typeface="IBM Plex Sans Arabic Bold"/>
                <a:rtl/>
              </a:rPr>
              <a:t>« Lettre », que la majorité des élèves maîtrisaient déjà les compétences visées par ce palier. Après quatre jours de travail, elle a fait passer le test de validation du palier. Les résultats ont montré que plus de 80 % des élèves avaient atteint l’objectif fixé. Elle a donc décidé de passer au palier suivant .</a:t>
            </a:r>
          </a:p>
          <a:p>
            <a:pPr marL="571500" indent="-571500" algn="l">
              <a:lnSpc>
                <a:spcPts val="4568"/>
              </a:lnSpc>
              <a:buFontTx/>
              <a:buChar char="-"/>
            </a:pPr>
            <a:r>
              <a:rPr lang="fr-FR" sz="3200" b="1" dirty="0">
                <a:solidFill>
                  <a:srgbClr val="3D1A00"/>
                </a:solidFill>
                <a:latin typeface="Microsoft Uighur" panose="02000000000000000000" pitchFamily="2" charset="-78"/>
                <a:ea typeface="IBM Plex Sans Arabic Bold"/>
                <a:cs typeface="Microsoft Uighur" panose="02000000000000000000" pitchFamily="2" charset="-78"/>
                <a:sym typeface="IBM Plex Sans Arabic Bold"/>
                <a:rtl/>
              </a:rPr>
              <a:t>L’enseignante a-t-elle agi correctement ? Justifiez votre réponse.</a:t>
            </a:r>
          </a:p>
          <a:p>
            <a:pPr marL="571500" indent="-571500" algn="l">
              <a:lnSpc>
                <a:spcPts val="4568"/>
              </a:lnSpc>
              <a:buFontTx/>
              <a:buChar char="-"/>
            </a:pPr>
            <a:r>
              <a:rPr lang="fr-FR" sz="3200" b="1" dirty="0">
                <a:solidFill>
                  <a:srgbClr val="3D1A00"/>
                </a:solidFill>
                <a:latin typeface="Microsoft Uighur" panose="02000000000000000000" pitchFamily="2" charset="-78"/>
                <a:ea typeface="IBM Plex Sans Arabic Bold"/>
                <a:cs typeface="Microsoft Uighur" panose="02000000000000000000" pitchFamily="2" charset="-78"/>
                <a:sym typeface="IBM Plex Sans Arabic Bold"/>
                <a:rtl/>
              </a:rPr>
              <a:t>Quel est le processus de passation du test de français ? </a:t>
            </a:r>
            <a:endParaRPr lang="ar-EG" sz="3200" b="1" dirty="0">
              <a:solidFill>
                <a:srgbClr val="3D1A00"/>
              </a:solidFill>
              <a:latin typeface="Microsoft Uighur" panose="02000000000000000000" pitchFamily="2" charset="-78"/>
              <a:ea typeface="IBM Plex Sans Arabic Bold"/>
              <a:cs typeface="Microsoft Uighur" panose="02000000000000000000" pitchFamily="2" charset="-78"/>
              <a:sym typeface="IBM Plex Sans Arabic Bold"/>
              <a:rtl/>
            </a:endParaRPr>
          </a:p>
        </p:txBody>
      </p:sp>
    </p:spTree>
    <p:extLst>
      <p:ext uri="{BB962C8B-B14F-4D97-AF65-F5344CB8AC3E}">
        <p14:creationId xmlns:p14="http://schemas.microsoft.com/office/powerpoint/2010/main" val="175244873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E5B0BB-3E47-9AA7-4B65-53D0E3AE06F3}"/>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19E61012-6770-D3A9-12B9-A50F93AC5449}"/>
              </a:ext>
            </a:extLst>
          </p:cNvPr>
          <p:cNvSpPr/>
          <p:nvPr/>
        </p:nvSpPr>
        <p:spPr>
          <a:xfrm>
            <a:off x="-1402992" y="-1340132"/>
            <a:ext cx="2572683" cy="2228587"/>
          </a:xfrm>
          <a:custGeom>
            <a:avLst/>
            <a:gdLst/>
            <a:ahLst/>
            <a:cxnLst/>
            <a:rect l="l" t="t" r="r" b="b"/>
            <a:pathLst>
              <a:path w="3859024" h="3342880">
                <a:moveTo>
                  <a:pt x="0" y="0"/>
                </a:moveTo>
                <a:lnTo>
                  <a:pt x="3859024" y="0"/>
                </a:lnTo>
                <a:lnTo>
                  <a:pt x="3859024" y="3342880"/>
                </a:lnTo>
                <a:lnTo>
                  <a:pt x="0" y="3342880"/>
                </a:lnTo>
                <a:lnTo>
                  <a:pt x="0" y="0"/>
                </a:lnTo>
                <a:close/>
              </a:path>
            </a:pathLst>
          </a:custGeom>
          <a:blipFill>
            <a:blip>
              <a:alphaModFix amt="5000"/>
              <a:extLst>
                <a:ext uri="{96DAC541-7B7A-43D3-8B79-37D633B846F1}">
                  <asvg:svgBlip xmlns:asvg="http://schemas.microsoft.com/office/drawing/2016/SVG/main" r:embed="rId2"/>
                </a:ext>
              </a:extLst>
            </a:blip>
            <a:stretch>
              <a:fillRect/>
            </a:stretch>
          </a:blipFill>
        </p:spPr>
        <p:txBody>
          <a:bodyPr/>
          <a:lstStyle/>
          <a:p>
            <a:endParaRPr lang="fr-FR" sz="1200"/>
          </a:p>
        </p:txBody>
      </p:sp>
      <p:sp>
        <p:nvSpPr>
          <p:cNvPr id="3" name="Freeform 3">
            <a:extLst>
              <a:ext uri="{FF2B5EF4-FFF2-40B4-BE49-F238E27FC236}">
                <a16:creationId xmlns:a16="http://schemas.microsoft.com/office/drawing/2014/main" id="{92D51865-CDEB-A27A-9836-4F57C1F219F9}"/>
              </a:ext>
            </a:extLst>
          </p:cNvPr>
          <p:cNvSpPr/>
          <p:nvPr/>
        </p:nvSpPr>
        <p:spPr>
          <a:xfrm>
            <a:off x="11928532" y="-178499"/>
            <a:ext cx="526936" cy="356999"/>
          </a:xfrm>
          <a:custGeom>
            <a:avLst/>
            <a:gdLst/>
            <a:ahLst/>
            <a:cxnLst/>
            <a:rect l="l" t="t" r="r" b="b"/>
            <a:pathLst>
              <a:path w="790404" h="535499">
                <a:moveTo>
                  <a:pt x="0" y="0"/>
                </a:moveTo>
                <a:lnTo>
                  <a:pt x="790404" y="0"/>
                </a:lnTo>
                <a:lnTo>
                  <a:pt x="790404" y="535498"/>
                </a:lnTo>
                <a:lnTo>
                  <a:pt x="0" y="535498"/>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fr-FR" sz="1200"/>
          </a:p>
        </p:txBody>
      </p:sp>
      <p:sp>
        <p:nvSpPr>
          <p:cNvPr id="4" name="Freeform 4">
            <a:extLst>
              <a:ext uri="{FF2B5EF4-FFF2-40B4-BE49-F238E27FC236}">
                <a16:creationId xmlns:a16="http://schemas.microsoft.com/office/drawing/2014/main" id="{9170FEC0-4E7F-A213-48DA-CDBA31846859}"/>
              </a:ext>
            </a:extLst>
          </p:cNvPr>
          <p:cNvSpPr/>
          <p:nvPr/>
        </p:nvSpPr>
        <p:spPr>
          <a:xfrm rot="-10800000" flipV="1">
            <a:off x="11035645" y="6650511"/>
            <a:ext cx="1442850" cy="741264"/>
          </a:xfrm>
          <a:custGeom>
            <a:avLst/>
            <a:gdLst/>
            <a:ahLst/>
            <a:cxnLst/>
            <a:rect l="l" t="t" r="r" b="b"/>
            <a:pathLst>
              <a:path w="2164275" h="1111896">
                <a:moveTo>
                  <a:pt x="0" y="1111896"/>
                </a:moveTo>
                <a:lnTo>
                  <a:pt x="2164275" y="1111896"/>
                </a:lnTo>
                <a:lnTo>
                  <a:pt x="2164275" y="0"/>
                </a:lnTo>
                <a:lnTo>
                  <a:pt x="0" y="0"/>
                </a:lnTo>
                <a:lnTo>
                  <a:pt x="0" y="1111896"/>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fr-FR" sz="1200"/>
          </a:p>
        </p:txBody>
      </p:sp>
      <p:grpSp>
        <p:nvGrpSpPr>
          <p:cNvPr id="9" name="Group 9">
            <a:extLst>
              <a:ext uri="{FF2B5EF4-FFF2-40B4-BE49-F238E27FC236}">
                <a16:creationId xmlns:a16="http://schemas.microsoft.com/office/drawing/2014/main" id="{1430E85B-82E6-0A87-9466-B9776B20C3FC}"/>
              </a:ext>
            </a:extLst>
          </p:cNvPr>
          <p:cNvGrpSpPr/>
          <p:nvPr/>
        </p:nvGrpSpPr>
        <p:grpSpPr>
          <a:xfrm>
            <a:off x="-1193224" y="5611636"/>
            <a:ext cx="2198143" cy="1889029"/>
            <a:chOff x="0" y="0"/>
            <a:chExt cx="812800" cy="698500"/>
          </a:xfrm>
        </p:grpSpPr>
        <p:sp>
          <p:nvSpPr>
            <p:cNvPr id="10" name="Freeform 10">
              <a:extLst>
                <a:ext uri="{FF2B5EF4-FFF2-40B4-BE49-F238E27FC236}">
                  <a16:creationId xmlns:a16="http://schemas.microsoft.com/office/drawing/2014/main" id="{BE395549-7EBC-55ED-8582-0E02B50BBDF7}"/>
                </a:ext>
              </a:extLst>
            </p:cNvPr>
            <p:cNvSpPr/>
            <p:nvPr/>
          </p:nvSpPr>
          <p:spPr>
            <a:xfrm>
              <a:off x="5700" y="0"/>
              <a:ext cx="801400" cy="698500"/>
            </a:xfrm>
            <a:custGeom>
              <a:avLst/>
              <a:gdLst/>
              <a:ahLst/>
              <a:cxnLst/>
              <a:rect l="l" t="t" r="r" b="b"/>
              <a:pathLst>
                <a:path w="801400" h="698500">
                  <a:moveTo>
                    <a:pt x="796473" y="367516"/>
                  </a:moveTo>
                  <a:lnTo>
                    <a:pt x="614527" y="680234"/>
                  </a:lnTo>
                  <a:cubicBezTo>
                    <a:pt x="607948" y="691543"/>
                    <a:pt x="595851" y="698500"/>
                    <a:pt x="582768" y="698500"/>
                  </a:cubicBezTo>
                  <a:lnTo>
                    <a:pt x="218632" y="698500"/>
                  </a:lnTo>
                  <a:cubicBezTo>
                    <a:pt x="205549" y="698500"/>
                    <a:pt x="193452" y="691543"/>
                    <a:pt x="186873" y="680234"/>
                  </a:cubicBezTo>
                  <a:lnTo>
                    <a:pt x="4927" y="367516"/>
                  </a:lnTo>
                  <a:cubicBezTo>
                    <a:pt x="-1642" y="356225"/>
                    <a:pt x="-1642" y="342275"/>
                    <a:pt x="4927" y="330984"/>
                  </a:cubicBezTo>
                  <a:lnTo>
                    <a:pt x="186873" y="18266"/>
                  </a:lnTo>
                  <a:cubicBezTo>
                    <a:pt x="193452" y="6957"/>
                    <a:pt x="205549" y="0"/>
                    <a:pt x="218632" y="0"/>
                  </a:cubicBezTo>
                  <a:lnTo>
                    <a:pt x="582768" y="0"/>
                  </a:lnTo>
                  <a:cubicBezTo>
                    <a:pt x="595851" y="0"/>
                    <a:pt x="607948" y="6957"/>
                    <a:pt x="614527" y="18266"/>
                  </a:cubicBezTo>
                  <a:lnTo>
                    <a:pt x="796473" y="330984"/>
                  </a:lnTo>
                  <a:cubicBezTo>
                    <a:pt x="803042" y="342275"/>
                    <a:pt x="803042" y="356225"/>
                    <a:pt x="796473" y="367516"/>
                  </a:cubicBezTo>
                  <a:close/>
                </a:path>
              </a:pathLst>
            </a:custGeom>
            <a:ln w="28575" cap="sq">
              <a:gradFill>
                <a:gsLst>
                  <a:gs pos="0">
                    <a:srgbClr val="FFFFFF">
                      <a:alpha val="100000"/>
                    </a:srgbClr>
                  </a:gs>
                  <a:gs pos="100000">
                    <a:srgbClr val="FFFFFF">
                      <a:alpha val="0"/>
                    </a:srgbClr>
                  </a:gs>
                </a:gsLst>
                <a:lin ang="5400000"/>
              </a:gradFill>
              <a:prstDash val="solid"/>
              <a:miter/>
            </a:ln>
          </p:spPr>
          <p:txBody>
            <a:bodyPr/>
            <a:lstStyle/>
            <a:p>
              <a:endParaRPr lang="fr-FR" sz="1200"/>
            </a:p>
          </p:txBody>
        </p:sp>
        <p:sp>
          <p:nvSpPr>
            <p:cNvPr id="11" name="TextBox 11">
              <a:extLst>
                <a:ext uri="{FF2B5EF4-FFF2-40B4-BE49-F238E27FC236}">
                  <a16:creationId xmlns:a16="http://schemas.microsoft.com/office/drawing/2014/main" id="{0C41120C-686D-5C39-D8BC-67E73E6958F5}"/>
                </a:ext>
              </a:extLst>
            </p:cNvPr>
            <p:cNvSpPr txBox="1"/>
            <p:nvPr/>
          </p:nvSpPr>
          <p:spPr>
            <a:xfrm>
              <a:off x="114300" y="-47625"/>
              <a:ext cx="584200" cy="746125"/>
            </a:xfrm>
            <a:prstGeom prst="rect">
              <a:avLst/>
            </a:prstGeom>
          </p:spPr>
          <p:txBody>
            <a:bodyPr lIns="33867" tIns="33867" rIns="33867" bIns="33867" rtlCol="0" anchor="ctr"/>
            <a:lstStyle/>
            <a:p>
              <a:pPr algn="ctr">
                <a:lnSpc>
                  <a:spcPts val="1773"/>
                </a:lnSpc>
                <a:spcBef>
                  <a:spcPct val="0"/>
                </a:spcBef>
              </a:pPr>
              <a:endParaRPr sz="1200"/>
            </a:p>
          </p:txBody>
        </p:sp>
      </p:grpSp>
      <p:sp>
        <p:nvSpPr>
          <p:cNvPr id="12" name="Freeform 12">
            <a:extLst>
              <a:ext uri="{FF2B5EF4-FFF2-40B4-BE49-F238E27FC236}">
                <a16:creationId xmlns:a16="http://schemas.microsoft.com/office/drawing/2014/main" id="{CA775A8D-234C-B122-83D9-84156F942CAA}"/>
              </a:ext>
            </a:extLst>
          </p:cNvPr>
          <p:cNvSpPr/>
          <p:nvPr/>
        </p:nvSpPr>
        <p:spPr>
          <a:xfrm>
            <a:off x="-286904" y="6631461"/>
            <a:ext cx="3111403" cy="513298"/>
          </a:xfrm>
          <a:custGeom>
            <a:avLst/>
            <a:gdLst/>
            <a:ahLst/>
            <a:cxnLst/>
            <a:rect l="l" t="t" r="r" b="b"/>
            <a:pathLst>
              <a:path w="4667105" h="769947">
                <a:moveTo>
                  <a:pt x="0" y="0"/>
                </a:moveTo>
                <a:lnTo>
                  <a:pt x="4667105" y="0"/>
                </a:lnTo>
                <a:lnTo>
                  <a:pt x="4667105" y="769947"/>
                </a:lnTo>
                <a:lnTo>
                  <a:pt x="0" y="769947"/>
                </a:lnTo>
                <a:lnTo>
                  <a:pt x="0" y="0"/>
                </a:lnTo>
                <a:close/>
              </a:path>
            </a:pathLst>
          </a:custGeom>
          <a:blipFill>
            <a:blip>
              <a:extLst>
                <a:ext uri="{96DAC541-7B7A-43D3-8B79-37D633B846F1}">
                  <asvg:svgBlip xmlns:asvg="http://schemas.microsoft.com/office/drawing/2016/SVG/main" r:embed="rId5"/>
                </a:ext>
              </a:extLst>
            </a:blip>
            <a:stretch>
              <a:fillRect t="-376334" b="-107851"/>
            </a:stretch>
          </a:blipFill>
        </p:spPr>
        <p:txBody>
          <a:bodyPr/>
          <a:lstStyle/>
          <a:p>
            <a:endParaRPr lang="fr-FR" sz="1200"/>
          </a:p>
        </p:txBody>
      </p:sp>
      <p:sp>
        <p:nvSpPr>
          <p:cNvPr id="13" name="TextBox 13">
            <a:extLst>
              <a:ext uri="{FF2B5EF4-FFF2-40B4-BE49-F238E27FC236}">
                <a16:creationId xmlns:a16="http://schemas.microsoft.com/office/drawing/2014/main" id="{B110D218-A66C-0D4A-9655-8D9C88FB664A}"/>
              </a:ext>
            </a:extLst>
          </p:cNvPr>
          <p:cNvSpPr txBox="1"/>
          <p:nvPr/>
        </p:nvSpPr>
        <p:spPr>
          <a:xfrm>
            <a:off x="3427030" y="1896750"/>
            <a:ext cx="5173946" cy="514115"/>
          </a:xfrm>
          <a:prstGeom prst="rect">
            <a:avLst/>
          </a:prstGeom>
        </p:spPr>
        <p:txBody>
          <a:bodyPr lIns="0" tIns="0" rIns="0" bIns="0" rtlCol="0" anchor="t">
            <a:spAutoFit/>
          </a:bodyPr>
          <a:lstStyle/>
          <a:p>
            <a:pPr algn="ctr">
              <a:lnSpc>
                <a:spcPts val="2053"/>
              </a:lnSpc>
            </a:pPr>
            <a:r>
              <a:rPr lang="en-US" sz="1467" b="1">
                <a:solidFill>
                  <a:srgbClr val="F8FAFF"/>
                </a:solidFill>
                <a:latin typeface="Times New Roman MT Bold"/>
                <a:ea typeface="Times New Roman MT Bold"/>
                <a:cs typeface="Times New Roman MT Bold"/>
                <a:sym typeface="Times New Roman MT Bold"/>
              </a:rPr>
              <a:t>Présentation générale du programme de remédiation intensive</a:t>
            </a:r>
          </a:p>
        </p:txBody>
      </p:sp>
      <p:sp>
        <p:nvSpPr>
          <p:cNvPr id="16" name="Rectangle 15">
            <a:extLst>
              <a:ext uri="{FF2B5EF4-FFF2-40B4-BE49-F238E27FC236}">
                <a16:creationId xmlns:a16="http://schemas.microsoft.com/office/drawing/2014/main" id="{1B1236EF-0B1B-8A32-DB95-30AF71F46B1F}"/>
              </a:ext>
            </a:extLst>
          </p:cNvPr>
          <p:cNvSpPr/>
          <p:nvPr/>
        </p:nvSpPr>
        <p:spPr>
          <a:xfrm>
            <a:off x="-101600" y="-48974"/>
            <a:ext cx="12446000" cy="1156679"/>
          </a:xfrm>
          <a:prstGeom prst="rect">
            <a:avLst/>
          </a:prstGeom>
          <a:gradFill>
            <a:gsLst>
              <a:gs pos="0">
                <a:srgbClr val="1A3057"/>
              </a:gs>
              <a:gs pos="100000">
                <a:srgbClr val="2C4F8C"/>
              </a:gs>
            </a:gsLst>
            <a:lin ang="0" scaled="0"/>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09630" rtl="1"/>
            <a:endParaRPr lang="fr-FR" sz="1200"/>
          </a:p>
        </p:txBody>
      </p:sp>
      <p:sp>
        <p:nvSpPr>
          <p:cNvPr id="5" name="Freeform 14">
            <a:extLst>
              <a:ext uri="{FF2B5EF4-FFF2-40B4-BE49-F238E27FC236}">
                <a16:creationId xmlns:a16="http://schemas.microsoft.com/office/drawing/2014/main" id="{E5EF34EA-6BA7-9C55-2DB9-C8B8D0DED88B}"/>
              </a:ext>
            </a:extLst>
          </p:cNvPr>
          <p:cNvSpPr/>
          <p:nvPr/>
        </p:nvSpPr>
        <p:spPr>
          <a:xfrm rot="-10800000">
            <a:off x="7354395" y="493932"/>
            <a:ext cx="4574137" cy="789045"/>
          </a:xfrm>
          <a:custGeom>
            <a:avLst/>
            <a:gdLst/>
            <a:ahLst/>
            <a:cxnLst/>
            <a:rect l="l" t="t" r="r" b="b"/>
            <a:pathLst>
              <a:path w="9738946" h="1826052">
                <a:moveTo>
                  <a:pt x="0" y="0"/>
                </a:moveTo>
                <a:lnTo>
                  <a:pt x="9738946" y="0"/>
                </a:lnTo>
                <a:lnTo>
                  <a:pt x="9738946" y="1826053"/>
                </a:lnTo>
                <a:lnTo>
                  <a:pt x="0" y="1826053"/>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fr-FR" sz="1050"/>
          </a:p>
        </p:txBody>
      </p:sp>
      <p:sp>
        <p:nvSpPr>
          <p:cNvPr id="6" name="TextBox 15">
            <a:extLst>
              <a:ext uri="{FF2B5EF4-FFF2-40B4-BE49-F238E27FC236}">
                <a16:creationId xmlns:a16="http://schemas.microsoft.com/office/drawing/2014/main" id="{0F30106B-0E56-7931-D3EC-13FCBA553627}"/>
              </a:ext>
            </a:extLst>
          </p:cNvPr>
          <p:cNvSpPr txBox="1"/>
          <p:nvPr/>
        </p:nvSpPr>
        <p:spPr>
          <a:xfrm>
            <a:off x="8058168" y="491543"/>
            <a:ext cx="2668497" cy="627095"/>
          </a:xfrm>
          <a:prstGeom prst="rect">
            <a:avLst/>
          </a:prstGeom>
        </p:spPr>
        <p:txBody>
          <a:bodyPr wrap="square" lIns="0" tIns="0" rIns="0" bIns="0" rtlCol="0" anchor="t">
            <a:spAutoFit/>
          </a:bodyPr>
          <a:lstStyle/>
          <a:p>
            <a:pPr algn="ctr" rtl="1">
              <a:lnSpc>
                <a:spcPts val="4568"/>
              </a:lnSpc>
            </a:pPr>
            <a:r>
              <a:rPr lang="ar-MA" sz="4400" b="1" dirty="0">
                <a:solidFill>
                  <a:srgbClr val="3D1A00"/>
                </a:solidFill>
                <a:latin typeface="Microsoft Uighur" panose="02000000000000000000" pitchFamily="2" charset="-78"/>
                <a:ea typeface="IBM Plex Sans Arabic Bold"/>
                <a:cs typeface="Microsoft Uighur" panose="02000000000000000000" pitchFamily="2" charset="-78"/>
                <a:sym typeface="IBM Plex Sans Arabic Bold"/>
                <a:rtl/>
              </a:rPr>
              <a:t>الورشة الأولى</a:t>
            </a:r>
            <a:endParaRPr lang="ar-EG" sz="4400" b="1" dirty="0">
              <a:solidFill>
                <a:srgbClr val="3D1A00"/>
              </a:solidFill>
              <a:latin typeface="Microsoft Uighur" panose="02000000000000000000" pitchFamily="2" charset="-78"/>
              <a:ea typeface="IBM Plex Sans Arabic Bold"/>
              <a:cs typeface="Microsoft Uighur" panose="02000000000000000000" pitchFamily="2" charset="-78"/>
              <a:sym typeface="IBM Plex Sans Arabic Bold"/>
              <a:rtl/>
            </a:endParaRPr>
          </a:p>
        </p:txBody>
      </p:sp>
      <p:sp>
        <p:nvSpPr>
          <p:cNvPr id="7" name="Freeform 14">
            <a:extLst>
              <a:ext uri="{FF2B5EF4-FFF2-40B4-BE49-F238E27FC236}">
                <a16:creationId xmlns:a16="http://schemas.microsoft.com/office/drawing/2014/main" id="{FDF29261-D3BE-01E4-988A-73C3E8BEB1D6}"/>
              </a:ext>
            </a:extLst>
          </p:cNvPr>
          <p:cNvSpPr/>
          <p:nvPr/>
        </p:nvSpPr>
        <p:spPr>
          <a:xfrm>
            <a:off x="-1177809" y="1604228"/>
            <a:ext cx="13106341" cy="4887524"/>
          </a:xfrm>
          <a:custGeom>
            <a:avLst/>
            <a:gdLst/>
            <a:ahLst/>
            <a:cxnLst/>
            <a:rect l="l" t="t" r="r" b="b"/>
            <a:pathLst>
              <a:path w="9738946" h="1826052">
                <a:moveTo>
                  <a:pt x="0" y="0"/>
                </a:moveTo>
                <a:lnTo>
                  <a:pt x="9738946" y="0"/>
                </a:lnTo>
                <a:lnTo>
                  <a:pt x="9738946" y="1826053"/>
                </a:lnTo>
                <a:lnTo>
                  <a:pt x="0" y="1826053"/>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fr-FR" sz="1050" dirty="0"/>
          </a:p>
        </p:txBody>
      </p:sp>
      <p:sp>
        <p:nvSpPr>
          <p:cNvPr id="8" name="TextBox 15">
            <a:extLst>
              <a:ext uri="{FF2B5EF4-FFF2-40B4-BE49-F238E27FC236}">
                <a16:creationId xmlns:a16="http://schemas.microsoft.com/office/drawing/2014/main" id="{C8F085C6-FB00-EDAA-2D52-9B2092CDFAA0}"/>
              </a:ext>
            </a:extLst>
          </p:cNvPr>
          <p:cNvSpPr txBox="1"/>
          <p:nvPr/>
        </p:nvSpPr>
        <p:spPr>
          <a:xfrm>
            <a:off x="1514329" y="2550574"/>
            <a:ext cx="9889377" cy="3545842"/>
          </a:xfrm>
          <a:prstGeom prst="rect">
            <a:avLst/>
          </a:prstGeom>
        </p:spPr>
        <p:txBody>
          <a:bodyPr wrap="square" lIns="0" tIns="0" rIns="0" bIns="0" rtlCol="0" anchor="t">
            <a:spAutoFit/>
          </a:bodyPr>
          <a:lstStyle/>
          <a:p>
            <a:pPr algn="r" rtl="1">
              <a:lnSpc>
                <a:spcPts val="4568"/>
              </a:lnSpc>
            </a:pPr>
            <a:r>
              <a:rPr lang="ar-MA" sz="4000" b="1" dirty="0">
                <a:solidFill>
                  <a:srgbClr val="3D1A00"/>
                </a:solidFill>
                <a:latin typeface="Microsoft Uighur" panose="02000000000000000000" pitchFamily="2" charset="-78"/>
                <a:ea typeface="IBM Plex Sans Arabic Bold"/>
                <a:cs typeface="Microsoft Uighur" panose="02000000000000000000" pitchFamily="2" charset="-78"/>
                <a:sym typeface="IBM Plex Sans Arabic Bold"/>
                <a:rtl/>
              </a:rPr>
              <a:t>- بعد استخراج لوائح الدعم  لفوجي المستوى الرابع والتي تظهر استفادة تلاميذ القسم الرابع الفوج 1 من المسار الثالث</a:t>
            </a:r>
            <a:r>
              <a:rPr lang="fr-MA" sz="4000" b="1" dirty="0">
                <a:solidFill>
                  <a:srgbClr val="3D1A00"/>
                </a:solidFill>
                <a:latin typeface="Microsoft Uighur" panose="02000000000000000000" pitchFamily="2" charset="-78"/>
                <a:ea typeface="IBM Plex Sans Arabic Bold"/>
                <a:cs typeface="Microsoft Uighur" panose="02000000000000000000" pitchFamily="2" charset="-78"/>
                <a:sym typeface="IBM Plex Sans Arabic Bold"/>
                <a:rtl/>
              </a:rPr>
              <a:t> </a:t>
            </a:r>
            <a:r>
              <a:rPr lang="ar-MA" sz="4000" b="1" dirty="0">
                <a:solidFill>
                  <a:srgbClr val="3D1A00"/>
                </a:solidFill>
                <a:latin typeface="Microsoft Uighur" panose="02000000000000000000" pitchFamily="2" charset="-78"/>
                <a:ea typeface="IBM Plex Sans Arabic Bold"/>
                <a:cs typeface="Microsoft Uighur" panose="02000000000000000000" pitchFamily="2" charset="-78"/>
                <a:sym typeface="IBM Plex Sans Arabic Bold"/>
                <a:rtl/>
              </a:rPr>
              <a:t> و الفوج 2 من المسار 2 ، قرر الأستاذ أحمد تقديم أنشطة المسار الثاني للفوجين نظرا لتقارب مستويات التلاميذ .</a:t>
            </a:r>
          </a:p>
          <a:p>
            <a:pPr marL="571500" indent="-571500" algn="r" rtl="1">
              <a:lnSpc>
                <a:spcPts val="4568"/>
              </a:lnSpc>
              <a:buFontTx/>
              <a:buChar char="-"/>
            </a:pPr>
            <a:r>
              <a:rPr lang="ar-MA" sz="4000" b="1" dirty="0">
                <a:solidFill>
                  <a:srgbClr val="3D1A00"/>
                </a:solidFill>
                <a:latin typeface="Microsoft Uighur" panose="02000000000000000000" pitchFamily="2" charset="-78"/>
                <a:ea typeface="IBM Plex Sans Arabic Bold"/>
                <a:cs typeface="Microsoft Uighur" panose="02000000000000000000" pitchFamily="2" charset="-78"/>
                <a:sym typeface="IBM Plex Sans Arabic Bold"/>
                <a:rtl/>
              </a:rPr>
              <a:t>هل ما قام به الأستاذ أحمد صحيح ؟</a:t>
            </a:r>
            <a:endParaRPr lang="ar-EG" sz="4000" b="1" dirty="0">
              <a:solidFill>
                <a:srgbClr val="3D1A00"/>
              </a:solidFill>
              <a:latin typeface="Microsoft Uighur" panose="02000000000000000000" pitchFamily="2" charset="-78"/>
              <a:ea typeface="IBM Plex Sans Arabic Bold"/>
              <a:cs typeface="Microsoft Uighur" panose="02000000000000000000" pitchFamily="2" charset="-78"/>
              <a:sym typeface="IBM Plex Sans Arabic Bold"/>
              <a:rtl/>
            </a:endParaRPr>
          </a:p>
          <a:p>
            <a:pPr marL="571500" indent="-571500" algn="r" rtl="1">
              <a:lnSpc>
                <a:spcPts val="4568"/>
              </a:lnSpc>
              <a:buFontTx/>
              <a:buChar char="-"/>
            </a:pPr>
            <a:r>
              <a:rPr lang="ar-MA" sz="4000" b="1" dirty="0">
                <a:solidFill>
                  <a:srgbClr val="3D1A00"/>
                </a:solidFill>
                <a:latin typeface="Microsoft Uighur" panose="02000000000000000000" pitchFamily="2" charset="-78"/>
                <a:ea typeface="IBM Plex Sans Arabic Bold"/>
                <a:cs typeface="Microsoft Uighur" panose="02000000000000000000" pitchFamily="2" charset="-78"/>
                <a:sym typeface="IBM Plex Sans Arabic Bold"/>
                <a:rtl/>
              </a:rPr>
              <a:t>لماذا تمت إضافة مسار ثالث للمستوى الرابع هذا الموسم </a:t>
            </a:r>
            <a:r>
              <a:rPr lang="ar-MA" sz="4000" b="1" dirty="0" err="1">
                <a:solidFill>
                  <a:srgbClr val="3D1A00"/>
                </a:solidFill>
                <a:latin typeface="Microsoft Uighur" panose="02000000000000000000" pitchFamily="2" charset="-78"/>
                <a:ea typeface="IBM Plex Sans Arabic Bold"/>
                <a:cs typeface="Microsoft Uighur" panose="02000000000000000000" pitchFamily="2" charset="-78"/>
                <a:sym typeface="IBM Plex Sans Arabic Bold"/>
                <a:rtl/>
              </a:rPr>
              <a:t>الدراسي؟وماهي</a:t>
            </a:r>
            <a:r>
              <a:rPr lang="ar-MA" sz="4000" b="1" dirty="0">
                <a:solidFill>
                  <a:srgbClr val="3D1A00"/>
                </a:solidFill>
                <a:latin typeface="Microsoft Uighur" panose="02000000000000000000" pitchFamily="2" charset="-78"/>
                <a:ea typeface="IBM Plex Sans Arabic Bold"/>
                <a:cs typeface="Microsoft Uighur" panose="02000000000000000000" pitchFamily="2" charset="-78"/>
                <a:sym typeface="IBM Plex Sans Arabic Bold"/>
                <a:rtl/>
              </a:rPr>
              <a:t> خصوصياته؟</a:t>
            </a:r>
          </a:p>
        </p:txBody>
      </p:sp>
    </p:spTree>
    <p:extLst>
      <p:ext uri="{BB962C8B-B14F-4D97-AF65-F5344CB8AC3E}">
        <p14:creationId xmlns:p14="http://schemas.microsoft.com/office/powerpoint/2010/main" val="246857670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37D9BC-33D3-CF5A-CDDF-0EED1802C23F}"/>
            </a:ext>
          </a:extLst>
        </p:cNvPr>
        <p:cNvGrpSpPr/>
        <p:nvPr/>
      </p:nvGrpSpPr>
      <p:grpSpPr>
        <a:xfrm>
          <a:off x="0" y="0"/>
          <a:ext cx="0" cy="0"/>
          <a:chOff x="0" y="0"/>
          <a:chExt cx="0" cy="0"/>
        </a:xfrm>
      </p:grpSpPr>
      <p:sp>
        <p:nvSpPr>
          <p:cNvPr id="3" name="Freeform 3">
            <a:extLst>
              <a:ext uri="{FF2B5EF4-FFF2-40B4-BE49-F238E27FC236}">
                <a16:creationId xmlns:a16="http://schemas.microsoft.com/office/drawing/2014/main" id="{EFB5CBCD-D96C-62B5-5540-E0D6DD4E3D3F}"/>
              </a:ext>
            </a:extLst>
          </p:cNvPr>
          <p:cNvSpPr/>
          <p:nvPr/>
        </p:nvSpPr>
        <p:spPr>
          <a:xfrm flipV="1">
            <a:off x="7765846" y="6432396"/>
            <a:ext cx="2280787" cy="2021347"/>
          </a:xfrm>
          <a:custGeom>
            <a:avLst/>
            <a:gdLst/>
            <a:ahLst/>
            <a:cxnLst/>
            <a:rect l="l" t="t" r="r" b="b"/>
            <a:pathLst>
              <a:path w="3421181" h="3032021">
                <a:moveTo>
                  <a:pt x="0" y="3032022"/>
                </a:moveTo>
                <a:lnTo>
                  <a:pt x="3421181" y="3032022"/>
                </a:lnTo>
                <a:lnTo>
                  <a:pt x="3421181" y="0"/>
                </a:lnTo>
                <a:lnTo>
                  <a:pt x="0" y="0"/>
                </a:lnTo>
                <a:lnTo>
                  <a:pt x="0" y="3032022"/>
                </a:lnTo>
                <a:close/>
              </a:path>
            </a:pathLst>
          </a:custGeom>
          <a:blipFill>
            <a:blip>
              <a:alphaModFix amt="5000"/>
              <a:extLst>
                <a:ext uri="{96DAC541-7B7A-43D3-8B79-37D633B846F1}">
                  <asvg:svgBlip xmlns:asvg="http://schemas.microsoft.com/office/drawing/2016/SVG/main" r:embed="rId2"/>
                </a:ext>
              </a:extLst>
            </a:blip>
            <a:stretch>
              <a:fillRect/>
            </a:stretch>
          </a:blipFill>
        </p:spPr>
        <p:txBody>
          <a:bodyPr/>
          <a:lstStyle/>
          <a:p>
            <a:endParaRPr lang="fr-FR" sz="1200"/>
          </a:p>
        </p:txBody>
      </p:sp>
      <p:sp>
        <p:nvSpPr>
          <p:cNvPr id="4" name="Freeform 4">
            <a:extLst>
              <a:ext uri="{FF2B5EF4-FFF2-40B4-BE49-F238E27FC236}">
                <a16:creationId xmlns:a16="http://schemas.microsoft.com/office/drawing/2014/main" id="{3E4F0A44-14DA-66FB-54B1-3E37AD2D4B73}"/>
              </a:ext>
            </a:extLst>
          </p:cNvPr>
          <p:cNvSpPr/>
          <p:nvPr/>
        </p:nvSpPr>
        <p:spPr>
          <a:xfrm>
            <a:off x="-1402992" y="-1340132"/>
            <a:ext cx="2572683" cy="2228587"/>
          </a:xfrm>
          <a:custGeom>
            <a:avLst/>
            <a:gdLst/>
            <a:ahLst/>
            <a:cxnLst/>
            <a:rect l="l" t="t" r="r" b="b"/>
            <a:pathLst>
              <a:path w="3859024" h="3342880">
                <a:moveTo>
                  <a:pt x="0" y="0"/>
                </a:moveTo>
                <a:lnTo>
                  <a:pt x="3859024" y="0"/>
                </a:lnTo>
                <a:lnTo>
                  <a:pt x="3859024" y="3342880"/>
                </a:lnTo>
                <a:lnTo>
                  <a:pt x="0" y="3342880"/>
                </a:lnTo>
                <a:lnTo>
                  <a:pt x="0" y="0"/>
                </a:lnTo>
                <a:close/>
              </a:path>
            </a:pathLst>
          </a:custGeom>
          <a:blipFill>
            <a:blip>
              <a:alphaModFix amt="5000"/>
              <a:extLst>
                <a:ext uri="{96DAC541-7B7A-43D3-8B79-37D633B846F1}">
                  <asvg:svgBlip xmlns:asvg="http://schemas.microsoft.com/office/drawing/2016/SVG/main" r:embed="rId3"/>
                </a:ext>
              </a:extLst>
            </a:blip>
            <a:stretch>
              <a:fillRect/>
            </a:stretch>
          </a:blipFill>
        </p:spPr>
        <p:txBody>
          <a:bodyPr/>
          <a:lstStyle/>
          <a:p>
            <a:endParaRPr lang="fr-FR" sz="1200"/>
          </a:p>
        </p:txBody>
      </p:sp>
      <p:grpSp>
        <p:nvGrpSpPr>
          <p:cNvPr id="6" name="Group 6">
            <a:extLst>
              <a:ext uri="{FF2B5EF4-FFF2-40B4-BE49-F238E27FC236}">
                <a16:creationId xmlns:a16="http://schemas.microsoft.com/office/drawing/2014/main" id="{3294A5C5-4302-F131-47AF-CCF6B9CB170E}"/>
              </a:ext>
            </a:extLst>
          </p:cNvPr>
          <p:cNvGrpSpPr/>
          <p:nvPr/>
        </p:nvGrpSpPr>
        <p:grpSpPr>
          <a:xfrm>
            <a:off x="11115467" y="165919"/>
            <a:ext cx="2198143" cy="1889029"/>
            <a:chOff x="0" y="0"/>
            <a:chExt cx="812800" cy="698500"/>
          </a:xfrm>
        </p:grpSpPr>
        <p:sp>
          <p:nvSpPr>
            <p:cNvPr id="7" name="Freeform 7">
              <a:extLst>
                <a:ext uri="{FF2B5EF4-FFF2-40B4-BE49-F238E27FC236}">
                  <a16:creationId xmlns:a16="http://schemas.microsoft.com/office/drawing/2014/main" id="{4802D84D-98FE-E244-14FD-B38377ED5EC0}"/>
                </a:ext>
              </a:extLst>
            </p:cNvPr>
            <p:cNvSpPr/>
            <p:nvPr/>
          </p:nvSpPr>
          <p:spPr>
            <a:xfrm>
              <a:off x="5700" y="0"/>
              <a:ext cx="801400" cy="698500"/>
            </a:xfrm>
            <a:custGeom>
              <a:avLst/>
              <a:gdLst/>
              <a:ahLst/>
              <a:cxnLst/>
              <a:rect l="l" t="t" r="r" b="b"/>
              <a:pathLst>
                <a:path w="801400" h="698500">
                  <a:moveTo>
                    <a:pt x="796473" y="367516"/>
                  </a:moveTo>
                  <a:lnTo>
                    <a:pt x="614527" y="680234"/>
                  </a:lnTo>
                  <a:cubicBezTo>
                    <a:pt x="607948" y="691543"/>
                    <a:pt x="595851" y="698500"/>
                    <a:pt x="582768" y="698500"/>
                  </a:cubicBezTo>
                  <a:lnTo>
                    <a:pt x="218632" y="698500"/>
                  </a:lnTo>
                  <a:cubicBezTo>
                    <a:pt x="205549" y="698500"/>
                    <a:pt x="193452" y="691543"/>
                    <a:pt x="186873" y="680234"/>
                  </a:cubicBezTo>
                  <a:lnTo>
                    <a:pt x="4927" y="367516"/>
                  </a:lnTo>
                  <a:cubicBezTo>
                    <a:pt x="-1642" y="356225"/>
                    <a:pt x="-1642" y="342275"/>
                    <a:pt x="4927" y="330984"/>
                  </a:cubicBezTo>
                  <a:lnTo>
                    <a:pt x="186873" y="18266"/>
                  </a:lnTo>
                  <a:cubicBezTo>
                    <a:pt x="193452" y="6957"/>
                    <a:pt x="205549" y="0"/>
                    <a:pt x="218632" y="0"/>
                  </a:cubicBezTo>
                  <a:lnTo>
                    <a:pt x="582768" y="0"/>
                  </a:lnTo>
                  <a:cubicBezTo>
                    <a:pt x="595851" y="0"/>
                    <a:pt x="607948" y="6957"/>
                    <a:pt x="614527" y="18266"/>
                  </a:cubicBezTo>
                  <a:lnTo>
                    <a:pt x="796473" y="330984"/>
                  </a:lnTo>
                  <a:cubicBezTo>
                    <a:pt x="803042" y="342275"/>
                    <a:pt x="803042" y="356225"/>
                    <a:pt x="796473" y="367516"/>
                  </a:cubicBezTo>
                  <a:close/>
                </a:path>
              </a:pathLst>
            </a:custGeom>
            <a:ln w="28575" cap="sq">
              <a:gradFill>
                <a:gsLst>
                  <a:gs pos="0">
                    <a:srgbClr val="FFFFFF">
                      <a:alpha val="100000"/>
                    </a:srgbClr>
                  </a:gs>
                  <a:gs pos="100000">
                    <a:srgbClr val="FFFFFF">
                      <a:alpha val="0"/>
                    </a:srgbClr>
                  </a:gs>
                </a:gsLst>
                <a:lin ang="5400000"/>
              </a:gradFill>
              <a:prstDash val="solid"/>
              <a:miter/>
            </a:ln>
          </p:spPr>
          <p:txBody>
            <a:bodyPr/>
            <a:lstStyle/>
            <a:p>
              <a:endParaRPr lang="fr-FR" sz="1200"/>
            </a:p>
          </p:txBody>
        </p:sp>
        <p:sp>
          <p:nvSpPr>
            <p:cNvPr id="8" name="TextBox 8">
              <a:extLst>
                <a:ext uri="{FF2B5EF4-FFF2-40B4-BE49-F238E27FC236}">
                  <a16:creationId xmlns:a16="http://schemas.microsoft.com/office/drawing/2014/main" id="{256D0899-32BA-AD19-388B-0AE8AA3E0480}"/>
                </a:ext>
              </a:extLst>
            </p:cNvPr>
            <p:cNvSpPr txBox="1"/>
            <p:nvPr/>
          </p:nvSpPr>
          <p:spPr>
            <a:xfrm>
              <a:off x="114300" y="-47625"/>
              <a:ext cx="584200" cy="746125"/>
            </a:xfrm>
            <a:prstGeom prst="rect">
              <a:avLst/>
            </a:prstGeom>
          </p:spPr>
          <p:txBody>
            <a:bodyPr lIns="33867" tIns="33867" rIns="33867" bIns="33867" rtlCol="0" anchor="ctr"/>
            <a:lstStyle/>
            <a:p>
              <a:pPr algn="ctr">
                <a:lnSpc>
                  <a:spcPts val="1773"/>
                </a:lnSpc>
                <a:spcBef>
                  <a:spcPct val="0"/>
                </a:spcBef>
              </a:pPr>
              <a:endParaRPr sz="1200"/>
            </a:p>
          </p:txBody>
        </p:sp>
      </p:grpSp>
      <p:sp>
        <p:nvSpPr>
          <p:cNvPr id="12" name="Freeform 12">
            <a:extLst>
              <a:ext uri="{FF2B5EF4-FFF2-40B4-BE49-F238E27FC236}">
                <a16:creationId xmlns:a16="http://schemas.microsoft.com/office/drawing/2014/main" id="{27E7ED18-4BA5-9F51-A462-0C5F18C86A6C}"/>
              </a:ext>
            </a:extLst>
          </p:cNvPr>
          <p:cNvSpPr/>
          <p:nvPr/>
        </p:nvSpPr>
        <p:spPr>
          <a:xfrm>
            <a:off x="11738099" y="6629401"/>
            <a:ext cx="785003" cy="531839"/>
          </a:xfrm>
          <a:custGeom>
            <a:avLst/>
            <a:gdLst/>
            <a:ahLst/>
            <a:cxnLst/>
            <a:rect l="l" t="t" r="r" b="b"/>
            <a:pathLst>
              <a:path w="1177504" h="797759">
                <a:moveTo>
                  <a:pt x="0" y="0"/>
                </a:moveTo>
                <a:lnTo>
                  <a:pt x="1177505" y="0"/>
                </a:lnTo>
                <a:lnTo>
                  <a:pt x="1177505" y="797759"/>
                </a:lnTo>
                <a:lnTo>
                  <a:pt x="0" y="797759"/>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fr-FR" sz="1200"/>
          </a:p>
        </p:txBody>
      </p:sp>
      <p:grpSp>
        <p:nvGrpSpPr>
          <p:cNvPr id="13" name="Group 13">
            <a:extLst>
              <a:ext uri="{FF2B5EF4-FFF2-40B4-BE49-F238E27FC236}">
                <a16:creationId xmlns:a16="http://schemas.microsoft.com/office/drawing/2014/main" id="{5C899AC1-77D3-15DF-9878-B5B248AB16E6}"/>
              </a:ext>
            </a:extLst>
          </p:cNvPr>
          <p:cNvGrpSpPr/>
          <p:nvPr/>
        </p:nvGrpSpPr>
        <p:grpSpPr>
          <a:xfrm>
            <a:off x="11115467" y="2054948"/>
            <a:ext cx="2198143" cy="1889029"/>
            <a:chOff x="0" y="0"/>
            <a:chExt cx="812800" cy="698500"/>
          </a:xfrm>
        </p:grpSpPr>
        <p:sp>
          <p:nvSpPr>
            <p:cNvPr id="14" name="Freeform 14">
              <a:extLst>
                <a:ext uri="{FF2B5EF4-FFF2-40B4-BE49-F238E27FC236}">
                  <a16:creationId xmlns:a16="http://schemas.microsoft.com/office/drawing/2014/main" id="{40C12788-EEE2-21D0-6043-CD0D38C468A4}"/>
                </a:ext>
              </a:extLst>
            </p:cNvPr>
            <p:cNvSpPr/>
            <p:nvPr/>
          </p:nvSpPr>
          <p:spPr>
            <a:xfrm>
              <a:off x="5700" y="0"/>
              <a:ext cx="801400" cy="698500"/>
            </a:xfrm>
            <a:custGeom>
              <a:avLst/>
              <a:gdLst/>
              <a:ahLst/>
              <a:cxnLst/>
              <a:rect l="l" t="t" r="r" b="b"/>
              <a:pathLst>
                <a:path w="801400" h="698500">
                  <a:moveTo>
                    <a:pt x="796473" y="367516"/>
                  </a:moveTo>
                  <a:lnTo>
                    <a:pt x="614527" y="680234"/>
                  </a:lnTo>
                  <a:cubicBezTo>
                    <a:pt x="607948" y="691543"/>
                    <a:pt x="595851" y="698500"/>
                    <a:pt x="582768" y="698500"/>
                  </a:cubicBezTo>
                  <a:lnTo>
                    <a:pt x="218632" y="698500"/>
                  </a:lnTo>
                  <a:cubicBezTo>
                    <a:pt x="205549" y="698500"/>
                    <a:pt x="193452" y="691543"/>
                    <a:pt x="186873" y="680234"/>
                  </a:cubicBezTo>
                  <a:lnTo>
                    <a:pt x="4927" y="367516"/>
                  </a:lnTo>
                  <a:cubicBezTo>
                    <a:pt x="-1642" y="356225"/>
                    <a:pt x="-1642" y="342275"/>
                    <a:pt x="4927" y="330984"/>
                  </a:cubicBezTo>
                  <a:lnTo>
                    <a:pt x="186873" y="18266"/>
                  </a:lnTo>
                  <a:cubicBezTo>
                    <a:pt x="193452" y="6957"/>
                    <a:pt x="205549" y="0"/>
                    <a:pt x="218632" y="0"/>
                  </a:cubicBezTo>
                  <a:lnTo>
                    <a:pt x="582768" y="0"/>
                  </a:lnTo>
                  <a:cubicBezTo>
                    <a:pt x="595851" y="0"/>
                    <a:pt x="607948" y="6957"/>
                    <a:pt x="614527" y="18266"/>
                  </a:cubicBezTo>
                  <a:lnTo>
                    <a:pt x="796473" y="330984"/>
                  </a:lnTo>
                  <a:cubicBezTo>
                    <a:pt x="803042" y="342275"/>
                    <a:pt x="803042" y="356225"/>
                    <a:pt x="796473" y="367516"/>
                  </a:cubicBezTo>
                  <a:close/>
                </a:path>
              </a:pathLst>
            </a:custGeom>
            <a:ln w="28575" cap="sq">
              <a:gradFill>
                <a:gsLst>
                  <a:gs pos="0">
                    <a:srgbClr val="FFFFFF">
                      <a:alpha val="100000"/>
                    </a:srgbClr>
                  </a:gs>
                  <a:gs pos="100000">
                    <a:srgbClr val="FFFFFF">
                      <a:alpha val="0"/>
                    </a:srgbClr>
                  </a:gs>
                </a:gsLst>
                <a:lin ang="5400000"/>
              </a:gradFill>
              <a:prstDash val="solid"/>
              <a:miter/>
            </a:ln>
          </p:spPr>
          <p:txBody>
            <a:bodyPr/>
            <a:lstStyle/>
            <a:p>
              <a:endParaRPr lang="fr-FR" sz="1200"/>
            </a:p>
          </p:txBody>
        </p:sp>
        <p:sp>
          <p:nvSpPr>
            <p:cNvPr id="15" name="TextBox 15">
              <a:extLst>
                <a:ext uri="{FF2B5EF4-FFF2-40B4-BE49-F238E27FC236}">
                  <a16:creationId xmlns:a16="http://schemas.microsoft.com/office/drawing/2014/main" id="{11F2D930-D198-8794-EFC6-44FA1AB4677C}"/>
                </a:ext>
              </a:extLst>
            </p:cNvPr>
            <p:cNvSpPr txBox="1"/>
            <p:nvPr/>
          </p:nvSpPr>
          <p:spPr>
            <a:xfrm>
              <a:off x="114300" y="-47625"/>
              <a:ext cx="584200" cy="746125"/>
            </a:xfrm>
            <a:prstGeom prst="rect">
              <a:avLst/>
            </a:prstGeom>
          </p:spPr>
          <p:txBody>
            <a:bodyPr lIns="33867" tIns="33867" rIns="33867" bIns="33867" rtlCol="0" anchor="ctr"/>
            <a:lstStyle/>
            <a:p>
              <a:pPr algn="ctr">
                <a:lnSpc>
                  <a:spcPts val="1773"/>
                </a:lnSpc>
                <a:spcBef>
                  <a:spcPct val="0"/>
                </a:spcBef>
              </a:pPr>
              <a:endParaRPr sz="1200"/>
            </a:p>
          </p:txBody>
        </p:sp>
      </p:grpSp>
      <p:sp>
        <p:nvSpPr>
          <p:cNvPr id="26" name="TextBox 6">
            <a:extLst>
              <a:ext uri="{FF2B5EF4-FFF2-40B4-BE49-F238E27FC236}">
                <a16:creationId xmlns:a16="http://schemas.microsoft.com/office/drawing/2014/main" id="{F5F00875-594D-F6E4-C57E-E5599940C068}"/>
              </a:ext>
            </a:extLst>
          </p:cNvPr>
          <p:cNvSpPr txBox="1"/>
          <p:nvPr/>
        </p:nvSpPr>
        <p:spPr>
          <a:xfrm>
            <a:off x="558016" y="1078866"/>
            <a:ext cx="11038289" cy="4327329"/>
          </a:xfrm>
          <a:prstGeom prst="rect">
            <a:avLst/>
          </a:prstGeom>
        </p:spPr>
        <p:txBody>
          <a:bodyPr lIns="33867" tIns="33867" rIns="33867" bIns="33867" rtlCol="0" anchor="ctr"/>
          <a:lstStyle/>
          <a:p>
            <a:pPr algn="ctr">
              <a:lnSpc>
                <a:spcPts val="2519"/>
              </a:lnSpc>
            </a:pPr>
            <a:endParaRPr sz="1200">
              <a:solidFill>
                <a:srgbClr val="FDEDFD"/>
              </a:solidFill>
            </a:endParaRPr>
          </a:p>
        </p:txBody>
      </p:sp>
      <p:grpSp>
        <p:nvGrpSpPr>
          <p:cNvPr id="35" name="Group 8">
            <a:extLst>
              <a:ext uri="{FF2B5EF4-FFF2-40B4-BE49-F238E27FC236}">
                <a16:creationId xmlns:a16="http://schemas.microsoft.com/office/drawing/2014/main" id="{4DA24198-A826-9E8D-41CD-C37DA8F741C9}"/>
              </a:ext>
            </a:extLst>
          </p:cNvPr>
          <p:cNvGrpSpPr/>
          <p:nvPr/>
        </p:nvGrpSpPr>
        <p:grpSpPr>
          <a:xfrm>
            <a:off x="-1193224" y="5611636"/>
            <a:ext cx="2198143" cy="1889029"/>
            <a:chOff x="0" y="0"/>
            <a:chExt cx="812800" cy="698500"/>
          </a:xfrm>
        </p:grpSpPr>
        <p:sp>
          <p:nvSpPr>
            <p:cNvPr id="36" name="Freeform 9">
              <a:extLst>
                <a:ext uri="{FF2B5EF4-FFF2-40B4-BE49-F238E27FC236}">
                  <a16:creationId xmlns:a16="http://schemas.microsoft.com/office/drawing/2014/main" id="{CA615740-1F60-FC37-1F38-807BD3D00C8A}"/>
                </a:ext>
              </a:extLst>
            </p:cNvPr>
            <p:cNvSpPr/>
            <p:nvPr/>
          </p:nvSpPr>
          <p:spPr>
            <a:xfrm>
              <a:off x="5700" y="0"/>
              <a:ext cx="801400" cy="698500"/>
            </a:xfrm>
            <a:custGeom>
              <a:avLst/>
              <a:gdLst/>
              <a:ahLst/>
              <a:cxnLst/>
              <a:rect l="l" t="t" r="r" b="b"/>
              <a:pathLst>
                <a:path w="801400" h="698500">
                  <a:moveTo>
                    <a:pt x="796473" y="367516"/>
                  </a:moveTo>
                  <a:lnTo>
                    <a:pt x="614527" y="680234"/>
                  </a:lnTo>
                  <a:cubicBezTo>
                    <a:pt x="607948" y="691543"/>
                    <a:pt x="595851" y="698500"/>
                    <a:pt x="582768" y="698500"/>
                  </a:cubicBezTo>
                  <a:lnTo>
                    <a:pt x="218632" y="698500"/>
                  </a:lnTo>
                  <a:cubicBezTo>
                    <a:pt x="205549" y="698500"/>
                    <a:pt x="193452" y="691543"/>
                    <a:pt x="186873" y="680234"/>
                  </a:cubicBezTo>
                  <a:lnTo>
                    <a:pt x="4927" y="367516"/>
                  </a:lnTo>
                  <a:cubicBezTo>
                    <a:pt x="-1642" y="356225"/>
                    <a:pt x="-1642" y="342275"/>
                    <a:pt x="4927" y="330984"/>
                  </a:cubicBezTo>
                  <a:lnTo>
                    <a:pt x="186873" y="18266"/>
                  </a:lnTo>
                  <a:cubicBezTo>
                    <a:pt x="193452" y="6957"/>
                    <a:pt x="205549" y="0"/>
                    <a:pt x="218632" y="0"/>
                  </a:cubicBezTo>
                  <a:lnTo>
                    <a:pt x="582768" y="0"/>
                  </a:lnTo>
                  <a:cubicBezTo>
                    <a:pt x="595851" y="0"/>
                    <a:pt x="607948" y="6957"/>
                    <a:pt x="614527" y="18266"/>
                  </a:cubicBezTo>
                  <a:lnTo>
                    <a:pt x="796473" y="330984"/>
                  </a:lnTo>
                  <a:cubicBezTo>
                    <a:pt x="803042" y="342275"/>
                    <a:pt x="803042" y="356225"/>
                    <a:pt x="796473" y="367516"/>
                  </a:cubicBezTo>
                  <a:close/>
                </a:path>
              </a:pathLst>
            </a:custGeom>
            <a:ln w="28575" cap="sq">
              <a:gradFill>
                <a:gsLst>
                  <a:gs pos="0">
                    <a:srgbClr val="FFFFFF">
                      <a:alpha val="100000"/>
                    </a:srgbClr>
                  </a:gs>
                  <a:gs pos="100000">
                    <a:srgbClr val="FFFFFF">
                      <a:alpha val="0"/>
                    </a:srgbClr>
                  </a:gs>
                </a:gsLst>
                <a:lin ang="5400000"/>
              </a:gradFill>
              <a:prstDash val="solid"/>
              <a:miter/>
            </a:ln>
          </p:spPr>
          <p:txBody>
            <a:bodyPr/>
            <a:lstStyle/>
            <a:p>
              <a:endParaRPr lang="fr-FR" sz="1200"/>
            </a:p>
          </p:txBody>
        </p:sp>
        <p:sp>
          <p:nvSpPr>
            <p:cNvPr id="37" name="TextBox 10">
              <a:extLst>
                <a:ext uri="{FF2B5EF4-FFF2-40B4-BE49-F238E27FC236}">
                  <a16:creationId xmlns:a16="http://schemas.microsoft.com/office/drawing/2014/main" id="{EC5B6825-17C7-0790-328F-8042D4DD0B41}"/>
                </a:ext>
              </a:extLst>
            </p:cNvPr>
            <p:cNvSpPr txBox="1"/>
            <p:nvPr/>
          </p:nvSpPr>
          <p:spPr>
            <a:xfrm>
              <a:off x="114300" y="-47625"/>
              <a:ext cx="584200" cy="746125"/>
            </a:xfrm>
            <a:prstGeom prst="rect">
              <a:avLst/>
            </a:prstGeom>
          </p:spPr>
          <p:txBody>
            <a:bodyPr lIns="33867" tIns="33867" rIns="33867" bIns="33867" rtlCol="0" anchor="ctr"/>
            <a:lstStyle/>
            <a:p>
              <a:pPr algn="ctr">
                <a:lnSpc>
                  <a:spcPts val="1773"/>
                </a:lnSpc>
                <a:spcBef>
                  <a:spcPct val="0"/>
                </a:spcBef>
              </a:pPr>
              <a:endParaRPr sz="1200"/>
            </a:p>
          </p:txBody>
        </p:sp>
      </p:grpSp>
      <p:sp>
        <p:nvSpPr>
          <p:cNvPr id="38" name="Freeform 14">
            <a:extLst>
              <a:ext uri="{FF2B5EF4-FFF2-40B4-BE49-F238E27FC236}">
                <a16:creationId xmlns:a16="http://schemas.microsoft.com/office/drawing/2014/main" id="{C73A92E5-730E-19E1-09A0-032F754C5E15}"/>
              </a:ext>
            </a:extLst>
          </p:cNvPr>
          <p:cNvSpPr/>
          <p:nvPr/>
        </p:nvSpPr>
        <p:spPr>
          <a:xfrm>
            <a:off x="-286904" y="6631461"/>
            <a:ext cx="3111403" cy="513298"/>
          </a:xfrm>
          <a:custGeom>
            <a:avLst/>
            <a:gdLst/>
            <a:ahLst/>
            <a:cxnLst/>
            <a:rect l="l" t="t" r="r" b="b"/>
            <a:pathLst>
              <a:path w="4667105" h="769947">
                <a:moveTo>
                  <a:pt x="0" y="0"/>
                </a:moveTo>
                <a:lnTo>
                  <a:pt x="4667105" y="0"/>
                </a:lnTo>
                <a:lnTo>
                  <a:pt x="4667105" y="769947"/>
                </a:lnTo>
                <a:lnTo>
                  <a:pt x="0" y="769947"/>
                </a:lnTo>
                <a:lnTo>
                  <a:pt x="0" y="0"/>
                </a:lnTo>
                <a:close/>
              </a:path>
            </a:pathLst>
          </a:custGeom>
          <a:blipFill>
            <a:blip>
              <a:extLst>
                <a:ext uri="{96DAC541-7B7A-43D3-8B79-37D633B846F1}">
                  <asvg:svgBlip xmlns:asvg="http://schemas.microsoft.com/office/drawing/2016/SVG/main" r:embed="rId5"/>
                </a:ext>
              </a:extLst>
            </a:blip>
            <a:stretch>
              <a:fillRect t="-376334" b="-107851"/>
            </a:stretch>
          </a:blipFill>
        </p:spPr>
        <p:txBody>
          <a:bodyPr/>
          <a:lstStyle/>
          <a:p>
            <a:endParaRPr lang="fr-FR" sz="1200"/>
          </a:p>
        </p:txBody>
      </p:sp>
      <p:sp>
        <p:nvSpPr>
          <p:cNvPr id="5" name="Rectangle 4">
            <a:extLst>
              <a:ext uri="{FF2B5EF4-FFF2-40B4-BE49-F238E27FC236}">
                <a16:creationId xmlns:a16="http://schemas.microsoft.com/office/drawing/2014/main" id="{0F88DBE4-5A22-8412-BDB4-82434AEFD77F}"/>
              </a:ext>
            </a:extLst>
          </p:cNvPr>
          <p:cNvSpPr/>
          <p:nvPr/>
        </p:nvSpPr>
        <p:spPr>
          <a:xfrm>
            <a:off x="14812" y="-204607"/>
            <a:ext cx="12378028" cy="921299"/>
          </a:xfrm>
          <a:prstGeom prst="rect">
            <a:avLst/>
          </a:prstGeom>
          <a:solidFill>
            <a:srgbClr val="2C3C6A"/>
          </a:solidFill>
          <a:ln w="12700" cap="flat" cmpd="sng" algn="ctr">
            <a:solidFill>
              <a:srgbClr val="4472C4">
                <a:shade val="15000"/>
              </a:srgbClr>
            </a:solidFill>
            <a:prstDash val="solid"/>
            <a:miter lim="800000"/>
          </a:ln>
          <a:effectLst/>
        </p:spPr>
        <p:txBody>
          <a:bodyPr rtlCol="0" anchor="ctr"/>
          <a:lstStyle/>
          <a:p>
            <a:pPr algn="ctr">
              <a:lnSpc>
                <a:spcPts val="4094"/>
              </a:lnSpc>
            </a:pPr>
            <a:endParaRPr lang="ar-MA" sz="3600" b="1" dirty="0">
              <a:solidFill>
                <a:schemeClr val="bg1"/>
              </a:solidFill>
              <a:latin typeface="Microsoft Uighur" panose="02000000000000000000" pitchFamily="2" charset="-78"/>
              <a:cs typeface="Microsoft Uighur" panose="02000000000000000000" pitchFamily="2" charset="-78"/>
            </a:endParaRPr>
          </a:p>
          <a:p>
            <a:pPr algn="ctr" defTabSz="609630" rtl="1">
              <a:defRPr/>
            </a:pPr>
            <a:endParaRPr lang="ar-MA" sz="3600" b="1" kern="0" dirty="0">
              <a:solidFill>
                <a:prstClr val="white"/>
              </a:solidFill>
              <a:latin typeface="Calibri" panose="020F0502020204030204"/>
              <a:cs typeface="Microsoft Uighur" panose="02000000000000000000" pitchFamily="2" charset="-78"/>
            </a:endParaRPr>
          </a:p>
        </p:txBody>
      </p:sp>
      <p:sp>
        <p:nvSpPr>
          <p:cNvPr id="9" name="Freeform 22">
            <a:extLst>
              <a:ext uri="{FF2B5EF4-FFF2-40B4-BE49-F238E27FC236}">
                <a16:creationId xmlns:a16="http://schemas.microsoft.com/office/drawing/2014/main" id="{2A82E9DE-683F-4493-1A38-09D598A570EF}"/>
              </a:ext>
            </a:extLst>
          </p:cNvPr>
          <p:cNvSpPr/>
          <p:nvPr/>
        </p:nvSpPr>
        <p:spPr>
          <a:xfrm>
            <a:off x="539107" y="267096"/>
            <a:ext cx="6217293" cy="1168118"/>
          </a:xfrm>
          <a:custGeom>
            <a:avLst/>
            <a:gdLst/>
            <a:ahLst/>
            <a:cxnLst/>
            <a:rect l="l" t="t" r="r" b="b"/>
            <a:pathLst>
              <a:path w="7315200" h="2176272">
                <a:moveTo>
                  <a:pt x="0" y="0"/>
                </a:moveTo>
                <a:lnTo>
                  <a:pt x="7315200" y="0"/>
                </a:lnTo>
                <a:lnTo>
                  <a:pt x="7315200" y="2176272"/>
                </a:lnTo>
                <a:lnTo>
                  <a:pt x="0" y="2176272"/>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pPr algn="r" defTabSz="609630" rtl="1">
              <a:defRPr/>
            </a:pPr>
            <a:endParaRPr lang="fr-FR" sz="1200" kern="0">
              <a:solidFill>
                <a:prstClr val="black"/>
              </a:solidFill>
            </a:endParaRPr>
          </a:p>
        </p:txBody>
      </p:sp>
      <p:sp>
        <p:nvSpPr>
          <p:cNvPr id="11" name="ZoneTexte 10">
            <a:extLst>
              <a:ext uri="{FF2B5EF4-FFF2-40B4-BE49-F238E27FC236}">
                <a16:creationId xmlns:a16="http://schemas.microsoft.com/office/drawing/2014/main" id="{B20C3A82-41D9-8BDE-FC81-F3F5971BDDB0}"/>
              </a:ext>
            </a:extLst>
          </p:cNvPr>
          <p:cNvSpPr txBox="1"/>
          <p:nvPr/>
        </p:nvSpPr>
        <p:spPr>
          <a:xfrm>
            <a:off x="969185" y="534689"/>
            <a:ext cx="5511497" cy="995016"/>
          </a:xfrm>
          <a:prstGeom prst="rect">
            <a:avLst/>
          </a:prstGeom>
          <a:noFill/>
        </p:spPr>
        <p:txBody>
          <a:bodyPr wrap="square">
            <a:spAutoFit/>
          </a:bodyPr>
          <a:lstStyle/>
          <a:p>
            <a:pPr algn="ctr"/>
            <a:r>
              <a:rPr lang="fr-FR" sz="2933" b="1" dirty="0">
                <a:latin typeface="Microsoft Uighur" panose="02000000000000000000" pitchFamily="2" charset="-78"/>
                <a:ea typeface="Canva Sans Bold"/>
                <a:cs typeface="Microsoft Uighur" panose="02000000000000000000" pitchFamily="2" charset="-78"/>
                <a:sym typeface="Canva Sans Bold"/>
              </a:rPr>
              <a:t> Rappel des niveaux de positionnement</a:t>
            </a:r>
          </a:p>
          <a:p>
            <a:pPr algn="ctr"/>
            <a:endParaRPr lang="fr-FR" sz="2933" b="1" dirty="0">
              <a:latin typeface="Microsoft Uighur" panose="02000000000000000000" pitchFamily="2" charset="-78"/>
              <a:ea typeface="Canva Sans Bold"/>
              <a:cs typeface="Microsoft Uighur" panose="02000000000000000000" pitchFamily="2" charset="-78"/>
              <a:sym typeface="Canva Sans Bold"/>
            </a:endParaRPr>
          </a:p>
        </p:txBody>
      </p:sp>
      <p:graphicFrame>
        <p:nvGraphicFramePr>
          <p:cNvPr id="27" name="Tableau 26">
            <a:extLst>
              <a:ext uri="{FF2B5EF4-FFF2-40B4-BE49-F238E27FC236}">
                <a16:creationId xmlns:a16="http://schemas.microsoft.com/office/drawing/2014/main" id="{9F428A24-185A-A73D-638D-85CD0525EA0E}"/>
              </a:ext>
            </a:extLst>
          </p:cNvPr>
          <p:cNvGraphicFramePr>
            <a:graphicFrameLocks noGrp="1"/>
          </p:cNvGraphicFramePr>
          <p:nvPr/>
        </p:nvGraphicFramePr>
        <p:xfrm>
          <a:off x="969185" y="1266679"/>
          <a:ext cx="10226877" cy="4297680"/>
        </p:xfrm>
        <a:graphic>
          <a:graphicData uri="http://schemas.openxmlformats.org/drawingml/2006/table">
            <a:tbl>
              <a:tblPr firstRow="1" bandRow="1">
                <a:tableStyleId>{5940675A-B579-460E-94D1-54222C63F5DA}</a:tableStyleId>
              </a:tblPr>
              <a:tblGrid>
                <a:gridCol w="2149677">
                  <a:extLst>
                    <a:ext uri="{9D8B030D-6E8A-4147-A177-3AD203B41FA5}">
                      <a16:colId xmlns:a16="http://schemas.microsoft.com/office/drawing/2014/main" val="1884956803"/>
                    </a:ext>
                  </a:extLst>
                </a:gridCol>
                <a:gridCol w="8077200">
                  <a:extLst>
                    <a:ext uri="{9D8B030D-6E8A-4147-A177-3AD203B41FA5}">
                      <a16:colId xmlns:a16="http://schemas.microsoft.com/office/drawing/2014/main" val="3785448585"/>
                    </a:ext>
                  </a:extLst>
                </a:gridCol>
              </a:tblGrid>
              <a:tr h="777240">
                <a:tc>
                  <a:txBody>
                    <a:bodyPr/>
                    <a:lstStyle/>
                    <a:p>
                      <a:pPr algn="ctr"/>
                      <a:r>
                        <a:rPr lang="fr-FR" sz="2400" b="1" dirty="0">
                          <a:solidFill>
                            <a:schemeClr val="tx1"/>
                          </a:solidFill>
                          <a:latin typeface="Microsoft Uighur" panose="02000000000000000000" pitchFamily="2" charset="-78"/>
                          <a:cs typeface="Microsoft Uighur" panose="02000000000000000000" pitchFamily="2" charset="-78"/>
                        </a:rPr>
                        <a:t>Niveaux  de positionnement</a:t>
                      </a:r>
                    </a:p>
                  </a:txBody>
                  <a:tcPr marL="45720" marR="45720" marT="22860" marB="22860" anchor="ctr">
                    <a:solidFill>
                      <a:srgbClr val="FDEDFD"/>
                    </a:solidFill>
                  </a:tcPr>
                </a:tc>
                <a:tc>
                  <a:txBody>
                    <a:bodyPr/>
                    <a:lstStyle/>
                    <a:p>
                      <a:pPr algn="ctr"/>
                      <a:r>
                        <a:rPr lang="fr-FR" sz="2900" b="1" dirty="0">
                          <a:solidFill>
                            <a:schemeClr val="tx1"/>
                          </a:solidFill>
                          <a:latin typeface="Microsoft Uighur" panose="02000000000000000000" pitchFamily="2" charset="-78"/>
                          <a:cs typeface="Microsoft Uighur" panose="02000000000000000000" pitchFamily="2" charset="-78"/>
                        </a:rPr>
                        <a:t>Descriptif</a:t>
                      </a:r>
                    </a:p>
                  </a:txBody>
                  <a:tcPr marL="45720" marR="45720" marT="22860" marB="22860" anchor="ctr">
                    <a:solidFill>
                      <a:srgbClr val="FDEDFD"/>
                    </a:solidFill>
                  </a:tcPr>
                </a:tc>
                <a:extLst>
                  <a:ext uri="{0D108BD9-81ED-4DB2-BD59-A6C34878D82A}">
                    <a16:rowId xmlns:a16="http://schemas.microsoft.com/office/drawing/2014/main" val="1426098172"/>
                  </a:ext>
                </a:extLst>
              </a:tr>
              <a:tr h="452120">
                <a:tc>
                  <a:txBody>
                    <a:bodyPr/>
                    <a:lstStyle/>
                    <a:p>
                      <a:pPr algn="ctr"/>
                      <a:r>
                        <a:rPr lang="fr-FR" sz="2700" b="1" u="none" strike="noStrike" kern="1200" dirty="0">
                          <a:solidFill>
                            <a:schemeClr val="tx1"/>
                          </a:solidFill>
                          <a:effectLst/>
                          <a:latin typeface="Microsoft Uighur" panose="02000000000000000000" pitchFamily="2" charset="-78"/>
                          <a:cs typeface="Microsoft Uighur" panose="02000000000000000000" pitchFamily="2" charset="-78"/>
                        </a:rPr>
                        <a:t>Débutant</a:t>
                      </a:r>
                      <a:endParaRPr lang="fr-FR" sz="2700" dirty="0">
                        <a:solidFill>
                          <a:schemeClr val="tx1"/>
                        </a:solidFill>
                        <a:latin typeface="Microsoft Uighur" panose="02000000000000000000" pitchFamily="2" charset="-78"/>
                        <a:cs typeface="Microsoft Uighur" panose="02000000000000000000" pitchFamily="2" charset="-78"/>
                      </a:endParaRPr>
                    </a:p>
                  </a:txBody>
                  <a:tcPr marL="45720" marR="45720" marT="22860" marB="22860" anchor="ctr">
                    <a:solidFill>
                      <a:srgbClr val="FDEDFD"/>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2400" b="1" u="none" strike="noStrike" kern="1200" dirty="0">
                          <a:solidFill>
                            <a:schemeClr val="tx1"/>
                          </a:solidFill>
                          <a:effectLst/>
                          <a:latin typeface="Microsoft Uighur" panose="02000000000000000000" pitchFamily="2" charset="-78"/>
                          <a:cs typeface="Microsoft Uighur" panose="02000000000000000000" pitchFamily="2" charset="-78"/>
                        </a:rPr>
                        <a:t>N’est pas capable de reconnaître des lettres de l’alphabet.</a:t>
                      </a:r>
                      <a:endParaRPr lang="fr-FR" sz="2400" b="0" i="0" u="none" strike="noStrike" dirty="0">
                        <a:solidFill>
                          <a:schemeClr val="tx1"/>
                        </a:solidFill>
                        <a:effectLst/>
                        <a:latin typeface="Microsoft Uighur" panose="02000000000000000000" pitchFamily="2" charset="-78"/>
                        <a:cs typeface="Microsoft Uighur" panose="02000000000000000000" pitchFamily="2" charset="-78"/>
                      </a:endParaRPr>
                    </a:p>
                  </a:txBody>
                  <a:tcPr marL="45720" marR="45720" marT="22860" marB="22860" anchor="ctr"/>
                </a:tc>
                <a:extLst>
                  <a:ext uri="{0D108BD9-81ED-4DB2-BD59-A6C34878D82A}">
                    <a16:rowId xmlns:a16="http://schemas.microsoft.com/office/drawing/2014/main" val="3022536705"/>
                  </a:ext>
                </a:extLst>
              </a:tr>
              <a:tr h="452120">
                <a:tc>
                  <a:txBody>
                    <a:bodyPr/>
                    <a:lstStyle/>
                    <a:p>
                      <a:pPr marL="0" algn="ctr" rtl="0" eaLnBrk="1" fontAlgn="ctr" latinLnBrk="0" hangingPunct="1">
                        <a:buNone/>
                      </a:pPr>
                      <a:r>
                        <a:rPr lang="fr-FR" sz="2700" b="1" u="none" strike="noStrike" kern="1200" dirty="0">
                          <a:solidFill>
                            <a:schemeClr val="tx1"/>
                          </a:solidFill>
                          <a:effectLst/>
                          <a:latin typeface="Microsoft Uighur" panose="02000000000000000000" pitchFamily="2" charset="-78"/>
                          <a:cs typeface="Microsoft Uighur" panose="02000000000000000000" pitchFamily="2" charset="-78"/>
                        </a:rPr>
                        <a:t>Lettre </a:t>
                      </a:r>
                      <a:endParaRPr lang="fr-FR" sz="2700" dirty="0">
                        <a:solidFill>
                          <a:schemeClr val="tx1"/>
                        </a:solidFill>
                        <a:latin typeface="Microsoft Uighur" panose="02000000000000000000" pitchFamily="2" charset="-78"/>
                        <a:cs typeface="Microsoft Uighur" panose="02000000000000000000" pitchFamily="2" charset="-78"/>
                      </a:endParaRPr>
                    </a:p>
                  </a:txBody>
                  <a:tcPr marL="45720" marR="45720" marT="22860" marB="22860" anchor="ctr">
                    <a:solidFill>
                      <a:srgbClr val="FDEDFD"/>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2400" b="1" u="none" strike="noStrike" kern="1200" dirty="0">
                          <a:solidFill>
                            <a:schemeClr val="tx1"/>
                          </a:solidFill>
                          <a:effectLst/>
                          <a:latin typeface="Microsoft Uighur" panose="02000000000000000000" pitchFamily="2" charset="-78"/>
                          <a:cs typeface="Microsoft Uighur" panose="02000000000000000000" pitchFamily="2" charset="-78"/>
                        </a:rPr>
                        <a:t>Est capable de lire des lettres, mais n’est pas capable de lire des mots simples.</a:t>
                      </a:r>
                      <a:endParaRPr lang="fr-FR" sz="2400" b="0" i="0" u="none" strike="noStrike" dirty="0">
                        <a:solidFill>
                          <a:schemeClr val="tx1"/>
                        </a:solidFill>
                        <a:effectLst/>
                        <a:latin typeface="Microsoft Uighur" panose="02000000000000000000" pitchFamily="2" charset="-78"/>
                        <a:cs typeface="Microsoft Uighur" panose="02000000000000000000" pitchFamily="2" charset="-78"/>
                      </a:endParaRPr>
                    </a:p>
                  </a:txBody>
                  <a:tcPr marL="45720" marR="45720" marT="22860" marB="22860" anchor="ctr"/>
                </a:tc>
                <a:extLst>
                  <a:ext uri="{0D108BD9-81ED-4DB2-BD59-A6C34878D82A}">
                    <a16:rowId xmlns:a16="http://schemas.microsoft.com/office/drawing/2014/main" val="2547362504"/>
                  </a:ext>
                </a:extLst>
              </a:tr>
              <a:tr h="452120">
                <a:tc>
                  <a:txBody>
                    <a:bodyPr/>
                    <a:lstStyle/>
                    <a:p>
                      <a:pPr algn="ctr"/>
                      <a:r>
                        <a:rPr lang="fr-FR" sz="2700" b="1" u="none" strike="noStrike" kern="1200" dirty="0">
                          <a:solidFill>
                            <a:schemeClr val="tx1"/>
                          </a:solidFill>
                          <a:effectLst/>
                          <a:latin typeface="Microsoft Uighur" panose="02000000000000000000" pitchFamily="2" charset="-78"/>
                          <a:cs typeface="Microsoft Uighur" panose="02000000000000000000" pitchFamily="2" charset="-78"/>
                        </a:rPr>
                        <a:t>Mot Simple</a:t>
                      </a:r>
                      <a:endParaRPr lang="fr-FR" sz="2700" dirty="0">
                        <a:solidFill>
                          <a:schemeClr val="tx1"/>
                        </a:solidFill>
                        <a:latin typeface="Microsoft Uighur" panose="02000000000000000000" pitchFamily="2" charset="-78"/>
                        <a:cs typeface="Microsoft Uighur" panose="02000000000000000000" pitchFamily="2" charset="-78"/>
                      </a:endParaRPr>
                    </a:p>
                  </a:txBody>
                  <a:tcPr marL="45720" marR="45720" marT="22860" marB="22860" anchor="ctr">
                    <a:solidFill>
                      <a:srgbClr val="FDEDFD"/>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2400" b="1" u="none" strike="noStrike" kern="1200" dirty="0">
                          <a:solidFill>
                            <a:schemeClr val="tx1"/>
                          </a:solidFill>
                          <a:effectLst/>
                          <a:latin typeface="Microsoft Uighur" panose="02000000000000000000" pitchFamily="2" charset="-78"/>
                          <a:cs typeface="Microsoft Uighur" panose="02000000000000000000" pitchFamily="2" charset="-78"/>
                        </a:rPr>
                        <a:t>Est capable de lire des mots simples, mais n’est pas capable de lire des mots avancés.</a:t>
                      </a:r>
                      <a:endParaRPr lang="fr-FR" sz="2400" b="0" i="0" u="none" strike="noStrike" dirty="0">
                        <a:solidFill>
                          <a:schemeClr val="tx1"/>
                        </a:solidFill>
                        <a:effectLst/>
                        <a:latin typeface="Microsoft Uighur" panose="02000000000000000000" pitchFamily="2" charset="-78"/>
                        <a:cs typeface="Microsoft Uighur" panose="02000000000000000000" pitchFamily="2" charset="-78"/>
                      </a:endParaRPr>
                    </a:p>
                  </a:txBody>
                  <a:tcPr marL="45720" marR="45720" marT="22860" marB="22860" anchor="ctr"/>
                </a:tc>
                <a:extLst>
                  <a:ext uri="{0D108BD9-81ED-4DB2-BD59-A6C34878D82A}">
                    <a16:rowId xmlns:a16="http://schemas.microsoft.com/office/drawing/2014/main" val="3769822050"/>
                  </a:ext>
                </a:extLst>
              </a:tr>
              <a:tr h="777240">
                <a:tc>
                  <a:txBody>
                    <a:bodyPr/>
                    <a:lstStyle/>
                    <a:p>
                      <a:pPr algn="ctr"/>
                      <a:r>
                        <a:rPr lang="fr-FR" sz="2700" b="1" u="none" strike="noStrike" kern="1200" dirty="0">
                          <a:solidFill>
                            <a:schemeClr val="tx1"/>
                          </a:solidFill>
                          <a:effectLst/>
                          <a:latin typeface="Microsoft Uighur" panose="02000000000000000000" pitchFamily="2" charset="-78"/>
                          <a:cs typeface="Microsoft Uighur" panose="02000000000000000000" pitchFamily="2" charset="-78"/>
                        </a:rPr>
                        <a:t>Mot Avancé</a:t>
                      </a:r>
                      <a:endParaRPr lang="fr-FR" sz="2700" dirty="0">
                        <a:solidFill>
                          <a:schemeClr val="tx1"/>
                        </a:solidFill>
                        <a:latin typeface="Microsoft Uighur" panose="02000000000000000000" pitchFamily="2" charset="-78"/>
                        <a:cs typeface="Microsoft Uighur" panose="02000000000000000000" pitchFamily="2" charset="-78"/>
                      </a:endParaRPr>
                    </a:p>
                  </a:txBody>
                  <a:tcPr marL="45720" marR="45720" marT="22860" marB="22860" anchor="ctr">
                    <a:solidFill>
                      <a:srgbClr val="FDEDFD"/>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2400" b="1" u="none" strike="noStrike" kern="1200" dirty="0">
                          <a:solidFill>
                            <a:schemeClr val="tx1"/>
                          </a:solidFill>
                          <a:effectLst/>
                          <a:latin typeface="Microsoft Uighur" panose="02000000000000000000" pitchFamily="2" charset="-78"/>
                          <a:cs typeface="Microsoft Uighur" panose="02000000000000000000" pitchFamily="2" charset="-78"/>
                        </a:rPr>
                        <a:t>Est capable de lire des mots avancés, mais n’est pas capable de lire des mots avec graphèmes complexes.</a:t>
                      </a:r>
                      <a:endParaRPr lang="fr-FR" sz="2400" b="0" i="0" u="none" strike="noStrike" dirty="0">
                        <a:solidFill>
                          <a:schemeClr val="tx1"/>
                        </a:solidFill>
                        <a:effectLst/>
                        <a:latin typeface="Microsoft Uighur" panose="02000000000000000000" pitchFamily="2" charset="-78"/>
                        <a:cs typeface="Microsoft Uighur" panose="02000000000000000000" pitchFamily="2" charset="-78"/>
                      </a:endParaRPr>
                    </a:p>
                  </a:txBody>
                  <a:tcPr marL="45720" marR="45720" marT="22860" marB="22860" anchor="ctr"/>
                </a:tc>
                <a:extLst>
                  <a:ext uri="{0D108BD9-81ED-4DB2-BD59-A6C34878D82A}">
                    <a16:rowId xmlns:a16="http://schemas.microsoft.com/office/drawing/2014/main" val="3831539109"/>
                  </a:ext>
                </a:extLst>
              </a:tr>
              <a:tr h="45212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2700" b="1" u="none" strike="noStrike" kern="1200" dirty="0">
                          <a:solidFill>
                            <a:schemeClr val="tx1"/>
                          </a:solidFill>
                          <a:effectLst/>
                          <a:latin typeface="Microsoft Uighur" panose="02000000000000000000" pitchFamily="2" charset="-78"/>
                          <a:cs typeface="Microsoft Uighur" panose="02000000000000000000" pitchFamily="2" charset="-78"/>
                        </a:rPr>
                        <a:t>Mot avec G.C</a:t>
                      </a:r>
                      <a:endParaRPr lang="fr-FR" sz="2700" b="0" i="0" u="none" strike="noStrike" dirty="0">
                        <a:solidFill>
                          <a:schemeClr val="tx1"/>
                        </a:solidFill>
                        <a:effectLst/>
                        <a:latin typeface="Microsoft Uighur" panose="02000000000000000000" pitchFamily="2" charset="-78"/>
                        <a:cs typeface="Microsoft Uighur" panose="02000000000000000000" pitchFamily="2" charset="-78"/>
                      </a:endParaRPr>
                    </a:p>
                  </a:txBody>
                  <a:tcPr marL="45720" marR="45720" marT="22860" marB="22860" anchor="ctr">
                    <a:solidFill>
                      <a:srgbClr val="FDEDFD"/>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2400" b="1" u="none" strike="noStrike" kern="1200" dirty="0">
                          <a:solidFill>
                            <a:schemeClr val="tx1"/>
                          </a:solidFill>
                          <a:effectLst/>
                          <a:latin typeface="Microsoft Uighur" panose="02000000000000000000" pitchFamily="2" charset="-78"/>
                          <a:cs typeface="Microsoft Uighur" panose="02000000000000000000" pitchFamily="2" charset="-78"/>
                        </a:rPr>
                        <a:t>Est capable de lire des mots avec G.C, mais n’est pas capable de lire des phrases avec D.P.</a:t>
                      </a:r>
                      <a:endParaRPr lang="fr-FR" sz="2400" b="0" i="0" u="none" strike="noStrike" dirty="0">
                        <a:solidFill>
                          <a:schemeClr val="tx1"/>
                        </a:solidFill>
                        <a:effectLst/>
                        <a:latin typeface="Microsoft Uighur" panose="02000000000000000000" pitchFamily="2" charset="-78"/>
                        <a:cs typeface="Microsoft Uighur" panose="02000000000000000000" pitchFamily="2" charset="-78"/>
                      </a:endParaRPr>
                    </a:p>
                  </a:txBody>
                  <a:tcPr marL="45720" marR="45720" marT="22860" marB="22860" anchor="ctr"/>
                </a:tc>
                <a:extLst>
                  <a:ext uri="{0D108BD9-81ED-4DB2-BD59-A6C34878D82A}">
                    <a16:rowId xmlns:a16="http://schemas.microsoft.com/office/drawing/2014/main" val="2792002061"/>
                  </a:ext>
                </a:extLst>
              </a:tr>
              <a:tr h="452120">
                <a:tc>
                  <a:txBody>
                    <a:bodyPr/>
                    <a:lstStyle/>
                    <a:p>
                      <a:pPr algn="ctr"/>
                      <a:r>
                        <a:rPr lang="fr-FR" sz="2700" b="1" u="none" strike="noStrike" kern="1200" dirty="0">
                          <a:solidFill>
                            <a:schemeClr val="tx1"/>
                          </a:solidFill>
                          <a:effectLst/>
                          <a:latin typeface="Microsoft Uighur" panose="02000000000000000000" pitchFamily="2" charset="-78"/>
                          <a:cs typeface="Microsoft Uighur" panose="02000000000000000000" pitchFamily="2" charset="-78"/>
                        </a:rPr>
                        <a:t>Phrase avec DP</a:t>
                      </a:r>
                      <a:endParaRPr lang="fr-FR" sz="2700" dirty="0">
                        <a:solidFill>
                          <a:schemeClr val="tx1"/>
                        </a:solidFill>
                        <a:latin typeface="Microsoft Uighur" panose="02000000000000000000" pitchFamily="2" charset="-78"/>
                        <a:cs typeface="Microsoft Uighur" panose="02000000000000000000" pitchFamily="2" charset="-78"/>
                      </a:endParaRPr>
                    </a:p>
                  </a:txBody>
                  <a:tcPr marL="45720" marR="45720" marT="22860" marB="22860" anchor="ctr">
                    <a:solidFill>
                      <a:srgbClr val="FDEDFD"/>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2400" b="1" u="none" strike="noStrike" kern="1200" dirty="0">
                          <a:solidFill>
                            <a:schemeClr val="tx1"/>
                          </a:solidFill>
                          <a:effectLst/>
                          <a:latin typeface="Microsoft Uighur" panose="02000000000000000000" pitchFamily="2" charset="-78"/>
                          <a:cs typeface="Microsoft Uighur" panose="02000000000000000000" pitchFamily="2" charset="-78"/>
                        </a:rPr>
                        <a:t>Est capable de lire des phrases avec D.P, mais n’est pas capable de lire un texte.</a:t>
                      </a:r>
                      <a:endParaRPr lang="fr-FR" sz="2400" b="0" i="0" u="none" strike="noStrike" dirty="0">
                        <a:solidFill>
                          <a:schemeClr val="tx1"/>
                        </a:solidFill>
                        <a:effectLst/>
                        <a:latin typeface="Microsoft Uighur" panose="02000000000000000000" pitchFamily="2" charset="-78"/>
                        <a:cs typeface="Microsoft Uighur" panose="02000000000000000000" pitchFamily="2" charset="-78"/>
                      </a:endParaRPr>
                    </a:p>
                  </a:txBody>
                  <a:tcPr marL="45720" marR="45720" marT="22860" marB="22860" anchor="ctr"/>
                </a:tc>
                <a:extLst>
                  <a:ext uri="{0D108BD9-81ED-4DB2-BD59-A6C34878D82A}">
                    <a16:rowId xmlns:a16="http://schemas.microsoft.com/office/drawing/2014/main" val="4104247823"/>
                  </a:ext>
                </a:extLst>
              </a:tr>
              <a:tr h="452120">
                <a:tc>
                  <a:txBody>
                    <a:bodyPr/>
                    <a:lstStyle/>
                    <a:p>
                      <a:pPr algn="ctr"/>
                      <a:r>
                        <a:rPr lang="fr-FR" sz="2700" b="1" u="none" strike="noStrike" kern="1200" dirty="0">
                          <a:solidFill>
                            <a:schemeClr val="tx1"/>
                          </a:solidFill>
                          <a:effectLst/>
                          <a:latin typeface="Microsoft Uighur" panose="02000000000000000000" pitchFamily="2" charset="-78"/>
                          <a:cs typeface="Microsoft Uighur" panose="02000000000000000000" pitchFamily="2" charset="-78"/>
                        </a:rPr>
                        <a:t>Texte</a:t>
                      </a:r>
                      <a:endParaRPr lang="fr-FR" sz="2700" dirty="0">
                        <a:solidFill>
                          <a:schemeClr val="tx1"/>
                        </a:solidFill>
                        <a:latin typeface="Microsoft Uighur" panose="02000000000000000000" pitchFamily="2" charset="-78"/>
                        <a:cs typeface="Microsoft Uighur" panose="02000000000000000000" pitchFamily="2" charset="-78"/>
                      </a:endParaRPr>
                    </a:p>
                  </a:txBody>
                  <a:tcPr marL="45720" marR="45720" marT="22860" marB="22860" anchor="ctr">
                    <a:solidFill>
                      <a:srgbClr val="FDEDFD"/>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2400" b="1" u="none" strike="noStrike" kern="1200" dirty="0">
                          <a:solidFill>
                            <a:schemeClr val="tx1"/>
                          </a:solidFill>
                          <a:effectLst/>
                          <a:latin typeface="Microsoft Uighur" panose="02000000000000000000" pitchFamily="2" charset="-78"/>
                          <a:cs typeface="Microsoft Uighur" panose="02000000000000000000" pitchFamily="2" charset="-78"/>
                        </a:rPr>
                        <a:t>Est capable de lire un texte. </a:t>
                      </a:r>
                      <a:endParaRPr lang="fr-FR" sz="2400" b="0" i="0" u="none" strike="noStrike" dirty="0">
                        <a:solidFill>
                          <a:schemeClr val="tx1"/>
                        </a:solidFill>
                        <a:effectLst/>
                        <a:latin typeface="Microsoft Uighur" panose="02000000000000000000" pitchFamily="2" charset="-78"/>
                        <a:cs typeface="Microsoft Uighur" panose="02000000000000000000" pitchFamily="2" charset="-78"/>
                      </a:endParaRPr>
                    </a:p>
                  </a:txBody>
                  <a:tcPr marL="45720" marR="45720" marT="22860" marB="22860" anchor="ctr"/>
                </a:tc>
                <a:extLst>
                  <a:ext uri="{0D108BD9-81ED-4DB2-BD59-A6C34878D82A}">
                    <a16:rowId xmlns:a16="http://schemas.microsoft.com/office/drawing/2014/main" val="759979035"/>
                  </a:ext>
                </a:extLst>
              </a:tr>
            </a:tbl>
          </a:graphicData>
        </a:graphic>
      </p:graphicFrame>
      <p:graphicFrame>
        <p:nvGraphicFramePr>
          <p:cNvPr id="18" name="Espace réservé du contenu 10">
            <a:extLst>
              <a:ext uri="{FF2B5EF4-FFF2-40B4-BE49-F238E27FC236}">
                <a16:creationId xmlns:a16="http://schemas.microsoft.com/office/drawing/2014/main" id="{7D9E1EBE-E340-9B6B-DA03-B74673C6E8ED}"/>
              </a:ext>
            </a:extLst>
          </p:cNvPr>
          <p:cNvGraphicFramePr>
            <a:graphicFrameLocks/>
          </p:cNvGraphicFramePr>
          <p:nvPr/>
        </p:nvGraphicFramePr>
        <p:xfrm>
          <a:off x="5486400" y="6385512"/>
          <a:ext cx="6553200" cy="472488"/>
        </p:xfrm>
        <a:graphic>
          <a:graphicData uri="http://schemas.openxmlformats.org/drawingml/2006/table">
            <a:tbl>
              <a:tblPr firstRow="1" bandRow="1">
                <a:tableStyleId>{5C22544A-7EE6-4342-B048-85BDC9FD1C3A}</a:tableStyleId>
              </a:tblPr>
              <a:tblGrid>
                <a:gridCol w="6553200">
                  <a:extLst>
                    <a:ext uri="{9D8B030D-6E8A-4147-A177-3AD203B41FA5}">
                      <a16:colId xmlns:a16="http://schemas.microsoft.com/office/drawing/2014/main" val="215407401"/>
                    </a:ext>
                  </a:extLst>
                </a:gridCol>
              </a:tblGrid>
              <a:tr h="472488">
                <a:tc>
                  <a:txBody>
                    <a:bodyPr/>
                    <a:lstStyle/>
                    <a:p>
                      <a:pPr algn="ctr"/>
                      <a:r>
                        <a:rPr lang="fr-FR" sz="2100" dirty="0">
                          <a:solidFill>
                            <a:schemeClr val="accent6">
                              <a:lumMod val="50000"/>
                            </a:schemeClr>
                          </a:solidFill>
                        </a:rPr>
                        <a:t>N.B: La compréhension est un niveau de performance</a:t>
                      </a:r>
                    </a:p>
                  </a:txBody>
                  <a:tcPr marL="45720" marR="45720" marT="22860" marB="22860">
                    <a:solidFill>
                      <a:schemeClr val="bg1">
                        <a:lumMod val="95000"/>
                      </a:schemeClr>
                    </a:solidFill>
                  </a:tcPr>
                </a:tc>
                <a:extLst>
                  <a:ext uri="{0D108BD9-81ED-4DB2-BD59-A6C34878D82A}">
                    <a16:rowId xmlns:a16="http://schemas.microsoft.com/office/drawing/2014/main" val="992455911"/>
                  </a:ext>
                </a:extLst>
              </a:tr>
            </a:tbl>
          </a:graphicData>
        </a:graphic>
      </p:graphicFrame>
    </p:spTree>
    <p:extLst>
      <p:ext uri="{BB962C8B-B14F-4D97-AF65-F5344CB8AC3E}">
        <p14:creationId xmlns:p14="http://schemas.microsoft.com/office/powerpoint/2010/main" val="400648149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Oval 8">
            <a:extLst>
              <a:ext uri="{FF2B5EF4-FFF2-40B4-BE49-F238E27FC236}">
                <a16:creationId xmlns:a16="http://schemas.microsoft.com/office/drawing/2014/main" id="{9365D1AB-0BED-28AF-B858-442F1E75E989}"/>
              </a:ext>
            </a:extLst>
          </p:cNvPr>
          <p:cNvSpPr/>
          <p:nvPr/>
        </p:nvSpPr>
        <p:spPr>
          <a:xfrm>
            <a:off x="9763821" y="4729590"/>
            <a:ext cx="254766" cy="254766"/>
          </a:xfrm>
          <a:prstGeom prst="ellipse">
            <a:avLst/>
          </a:prstGeom>
          <a:noFill/>
          <a:ln w="22225">
            <a:solidFill>
              <a:srgbClr val="C5D22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defTabSz="914446">
              <a:defRPr/>
            </a:pPr>
            <a:endParaRPr lang="fr-FR">
              <a:solidFill>
                <a:prstClr val="white"/>
              </a:solidFill>
              <a:latin typeface="Calibri" panose="020F0502020204030204"/>
            </a:endParaRPr>
          </a:p>
        </p:txBody>
      </p:sp>
      <p:sp>
        <p:nvSpPr>
          <p:cNvPr id="10" name="Oval 9">
            <a:extLst>
              <a:ext uri="{FF2B5EF4-FFF2-40B4-BE49-F238E27FC236}">
                <a16:creationId xmlns:a16="http://schemas.microsoft.com/office/drawing/2014/main" id="{B81C6F7E-6E70-1A06-159B-E13E82AF51BC}"/>
              </a:ext>
            </a:extLst>
          </p:cNvPr>
          <p:cNvSpPr/>
          <p:nvPr/>
        </p:nvSpPr>
        <p:spPr>
          <a:xfrm>
            <a:off x="9414905" y="4729590"/>
            <a:ext cx="254766" cy="254766"/>
          </a:xfrm>
          <a:prstGeom prst="ellipse">
            <a:avLst/>
          </a:prstGeom>
          <a:noFill/>
          <a:ln w="22225">
            <a:solidFill>
              <a:srgbClr val="C5D22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defTabSz="914446">
              <a:defRPr/>
            </a:pPr>
            <a:endParaRPr lang="fr-FR">
              <a:solidFill>
                <a:prstClr val="white"/>
              </a:solidFill>
              <a:latin typeface="Calibri" panose="020F0502020204030204"/>
            </a:endParaRPr>
          </a:p>
        </p:txBody>
      </p:sp>
      <p:sp>
        <p:nvSpPr>
          <p:cNvPr id="11" name="Oval 10">
            <a:extLst>
              <a:ext uri="{FF2B5EF4-FFF2-40B4-BE49-F238E27FC236}">
                <a16:creationId xmlns:a16="http://schemas.microsoft.com/office/drawing/2014/main" id="{1D3E2211-88BD-4656-C65B-35D12C0BA70E}"/>
              </a:ext>
            </a:extLst>
          </p:cNvPr>
          <p:cNvSpPr/>
          <p:nvPr/>
        </p:nvSpPr>
        <p:spPr>
          <a:xfrm>
            <a:off x="9090052" y="4729590"/>
            <a:ext cx="254766" cy="254766"/>
          </a:xfrm>
          <a:prstGeom prst="ellipse">
            <a:avLst/>
          </a:prstGeom>
          <a:noFill/>
          <a:ln w="22225">
            <a:solidFill>
              <a:srgbClr val="C5D22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defTabSz="914446">
              <a:defRPr/>
            </a:pPr>
            <a:endParaRPr lang="fr-FR">
              <a:solidFill>
                <a:prstClr val="white"/>
              </a:solidFill>
              <a:latin typeface="Calibri" panose="020F0502020204030204"/>
            </a:endParaRPr>
          </a:p>
        </p:txBody>
      </p:sp>
      <p:graphicFrame>
        <p:nvGraphicFramePr>
          <p:cNvPr id="14" name="Tableau 13">
            <a:extLst>
              <a:ext uri="{FF2B5EF4-FFF2-40B4-BE49-F238E27FC236}">
                <a16:creationId xmlns:a16="http://schemas.microsoft.com/office/drawing/2014/main" id="{DEE90965-CC66-9541-0D2F-9148240146B6}"/>
              </a:ext>
            </a:extLst>
          </p:cNvPr>
          <p:cNvGraphicFramePr>
            <a:graphicFrameLocks noGrp="1"/>
          </p:cNvGraphicFramePr>
          <p:nvPr/>
        </p:nvGraphicFramePr>
        <p:xfrm>
          <a:off x="309985" y="1489455"/>
          <a:ext cx="10903046" cy="975360"/>
        </p:xfrm>
        <a:graphic>
          <a:graphicData uri="http://schemas.openxmlformats.org/drawingml/2006/table">
            <a:tbl>
              <a:tblPr firstRow="1" bandRow="1">
                <a:tableStyleId>{5940675A-B579-460E-94D1-54222C63F5DA}</a:tableStyleId>
              </a:tblPr>
              <a:tblGrid>
                <a:gridCol w="1722015">
                  <a:extLst>
                    <a:ext uri="{9D8B030D-6E8A-4147-A177-3AD203B41FA5}">
                      <a16:colId xmlns:a16="http://schemas.microsoft.com/office/drawing/2014/main" val="3842850288"/>
                    </a:ext>
                  </a:extLst>
                </a:gridCol>
                <a:gridCol w="1003746">
                  <a:extLst>
                    <a:ext uri="{9D8B030D-6E8A-4147-A177-3AD203B41FA5}">
                      <a16:colId xmlns:a16="http://schemas.microsoft.com/office/drawing/2014/main" val="1181004856"/>
                    </a:ext>
                  </a:extLst>
                </a:gridCol>
                <a:gridCol w="1362881">
                  <a:extLst>
                    <a:ext uri="{9D8B030D-6E8A-4147-A177-3AD203B41FA5}">
                      <a16:colId xmlns:a16="http://schemas.microsoft.com/office/drawing/2014/main" val="3773437865"/>
                    </a:ext>
                  </a:extLst>
                </a:gridCol>
                <a:gridCol w="1362881">
                  <a:extLst>
                    <a:ext uri="{9D8B030D-6E8A-4147-A177-3AD203B41FA5}">
                      <a16:colId xmlns:a16="http://schemas.microsoft.com/office/drawing/2014/main" val="855868257"/>
                    </a:ext>
                  </a:extLst>
                </a:gridCol>
                <a:gridCol w="1362881">
                  <a:extLst>
                    <a:ext uri="{9D8B030D-6E8A-4147-A177-3AD203B41FA5}">
                      <a16:colId xmlns:a16="http://schemas.microsoft.com/office/drawing/2014/main" val="606255434"/>
                    </a:ext>
                  </a:extLst>
                </a:gridCol>
                <a:gridCol w="1362881">
                  <a:extLst>
                    <a:ext uri="{9D8B030D-6E8A-4147-A177-3AD203B41FA5}">
                      <a16:colId xmlns:a16="http://schemas.microsoft.com/office/drawing/2014/main" val="3167044282"/>
                    </a:ext>
                  </a:extLst>
                </a:gridCol>
                <a:gridCol w="2725761">
                  <a:extLst>
                    <a:ext uri="{9D8B030D-6E8A-4147-A177-3AD203B41FA5}">
                      <a16:colId xmlns:a16="http://schemas.microsoft.com/office/drawing/2014/main" val="2982622054"/>
                    </a:ext>
                  </a:extLst>
                </a:gridCol>
              </a:tblGrid>
              <a:tr h="518160">
                <a:tc>
                  <a:txBody>
                    <a:bodyPr/>
                    <a:lstStyle/>
                    <a:p>
                      <a:pPr algn="ctr"/>
                      <a:r>
                        <a:rPr lang="fr-FR" sz="2800" b="1" dirty="0">
                          <a:solidFill>
                            <a:srgbClr val="FFC000"/>
                          </a:solidFill>
                        </a:rPr>
                        <a:t>1</a:t>
                      </a:r>
                      <a:endParaRPr lang="fr-FR" sz="2800" b="1" dirty="0">
                        <a:solidFill>
                          <a:srgbClr val="FFC000"/>
                        </a:solidFill>
                        <a:latin typeface="29LT Bukra Bold" panose="020B0604020202020204" charset="-78"/>
                        <a:cs typeface="29LT Bukra Bold" panose="020B0604020202020204" charset="-78"/>
                      </a:endParaRPr>
                    </a:p>
                  </a:txBody>
                  <a:tcPr anchor="ctr"/>
                </a:tc>
                <a:tc>
                  <a:txBody>
                    <a:bodyPr/>
                    <a:lstStyle/>
                    <a:p>
                      <a:pPr algn="ctr"/>
                      <a:r>
                        <a:rPr lang="fr-FR" sz="2800" b="1" dirty="0">
                          <a:solidFill>
                            <a:srgbClr val="FFC000"/>
                          </a:solidFill>
                        </a:rPr>
                        <a:t>2</a:t>
                      </a:r>
                      <a:endParaRPr lang="fr-FR" sz="2800" b="1" dirty="0">
                        <a:solidFill>
                          <a:srgbClr val="FFC000"/>
                        </a:solidFill>
                        <a:latin typeface="29LT Bukra Bold" panose="020B0604020202020204" charset="-78"/>
                        <a:cs typeface="29LT Bukra Bold" panose="020B0604020202020204" charset="-78"/>
                      </a:endParaRPr>
                    </a:p>
                  </a:txBody>
                  <a:tcPr anchor="ctr"/>
                </a:tc>
                <a:tc>
                  <a:txBody>
                    <a:bodyPr/>
                    <a:lstStyle/>
                    <a:p>
                      <a:pPr algn="ctr"/>
                      <a:r>
                        <a:rPr lang="fr-FR" sz="2800" b="1" dirty="0">
                          <a:solidFill>
                            <a:srgbClr val="FFC000"/>
                          </a:solidFill>
                        </a:rPr>
                        <a:t>3</a:t>
                      </a:r>
                      <a:endParaRPr lang="fr-FR" sz="2800" b="1" dirty="0">
                        <a:solidFill>
                          <a:srgbClr val="FFC000"/>
                        </a:solidFill>
                        <a:latin typeface="29LT Bukra Bold" panose="020B0604020202020204" charset="-78"/>
                        <a:cs typeface="29LT Bukra Bold" panose="020B0604020202020204" charset="-78"/>
                      </a:endParaRPr>
                    </a:p>
                  </a:txBody>
                  <a:tcPr anchor="ctr"/>
                </a:tc>
                <a:tc>
                  <a:txBody>
                    <a:bodyPr/>
                    <a:lstStyle/>
                    <a:p>
                      <a:pPr algn="ctr"/>
                      <a:r>
                        <a:rPr lang="fr-FR" sz="2800" b="1" dirty="0">
                          <a:solidFill>
                            <a:srgbClr val="FFC000"/>
                          </a:solidFill>
                        </a:rPr>
                        <a:t>4</a:t>
                      </a:r>
                      <a:endParaRPr lang="fr-FR" sz="2800" b="1" dirty="0">
                        <a:solidFill>
                          <a:srgbClr val="FFC000"/>
                        </a:solidFill>
                        <a:latin typeface="29LT Bukra Bold" panose="020B0604020202020204" charset="-78"/>
                        <a:cs typeface="29LT Bukra Bold" panose="020B0604020202020204" charset="-78"/>
                      </a:endParaRPr>
                    </a:p>
                  </a:txBody>
                  <a:tcPr anchor="ctr"/>
                </a:tc>
                <a:tc>
                  <a:txBody>
                    <a:bodyPr/>
                    <a:lstStyle/>
                    <a:p>
                      <a:pPr algn="ctr"/>
                      <a:r>
                        <a:rPr lang="fr-FR" sz="2800" b="1" dirty="0">
                          <a:solidFill>
                            <a:srgbClr val="FFC000"/>
                          </a:solidFill>
                        </a:rPr>
                        <a:t>5</a:t>
                      </a:r>
                      <a:endParaRPr lang="fr-FR" sz="2800" b="1" dirty="0">
                        <a:solidFill>
                          <a:srgbClr val="FFC000"/>
                        </a:solidFill>
                        <a:latin typeface="29LT Bukra Bold" panose="020B0604020202020204" charset="-78"/>
                        <a:cs typeface="29LT Bukra Bold" panose="020B0604020202020204" charset="-78"/>
                      </a:endParaRPr>
                    </a:p>
                  </a:txBody>
                  <a:tcPr anchor="ctr"/>
                </a:tc>
                <a:tc>
                  <a:txBody>
                    <a:bodyPr/>
                    <a:lstStyle/>
                    <a:p>
                      <a:pPr algn="ctr"/>
                      <a:r>
                        <a:rPr lang="fr-FR" sz="2800" b="1" dirty="0">
                          <a:solidFill>
                            <a:srgbClr val="FFC000"/>
                          </a:solidFill>
                        </a:rPr>
                        <a:t>6</a:t>
                      </a:r>
                      <a:endParaRPr lang="fr-FR" sz="2800" b="1" dirty="0">
                        <a:solidFill>
                          <a:srgbClr val="FFC000"/>
                        </a:solidFill>
                        <a:latin typeface="29LT Bukra Bold" panose="020B0604020202020204" charset="-78"/>
                        <a:cs typeface="29LT Bukra Bold" panose="020B0604020202020204" charset="-78"/>
                      </a:endParaRPr>
                    </a:p>
                  </a:txBody>
                  <a:tcPr anchor="ctr"/>
                </a:tc>
                <a:tc>
                  <a:txBody>
                    <a:bodyPr/>
                    <a:lstStyle/>
                    <a:p>
                      <a:pPr algn="ctr"/>
                      <a:r>
                        <a:rPr lang="fr-FR" sz="2800" b="1" dirty="0">
                          <a:solidFill>
                            <a:srgbClr val="FFC000"/>
                          </a:solidFill>
                        </a:rPr>
                        <a:t>7</a:t>
                      </a:r>
                      <a:endParaRPr lang="fr-FR" sz="2800" b="1" dirty="0">
                        <a:solidFill>
                          <a:srgbClr val="FFC000"/>
                        </a:solidFill>
                        <a:latin typeface="29LT Bukra Bold" panose="020B0604020202020204" charset="-78"/>
                        <a:cs typeface="29LT Bukra Bold" panose="020B0604020202020204" charset="-78"/>
                      </a:endParaRPr>
                    </a:p>
                  </a:txBody>
                  <a:tcPr anchor="ctr"/>
                </a:tc>
                <a:extLst>
                  <a:ext uri="{0D108BD9-81ED-4DB2-BD59-A6C34878D82A}">
                    <a16:rowId xmlns:a16="http://schemas.microsoft.com/office/drawing/2014/main" val="3002179964"/>
                  </a:ext>
                </a:extLst>
              </a:tr>
              <a:tr h="457200">
                <a:tc>
                  <a:txBody>
                    <a:bodyPr/>
                    <a:lstStyle/>
                    <a:p>
                      <a:pPr algn="ctr"/>
                      <a:r>
                        <a:rPr lang="fr-FR" sz="2400" b="1" dirty="0">
                          <a:solidFill>
                            <a:srgbClr val="203864"/>
                          </a:solidFill>
                        </a:rPr>
                        <a:t>Débutant </a:t>
                      </a:r>
                      <a:endParaRPr lang="fr-FR" sz="2400" b="1" dirty="0">
                        <a:solidFill>
                          <a:srgbClr val="203864"/>
                        </a:solidFill>
                        <a:latin typeface="29LT Bukra Bold" panose="020B0604020202020204" charset="-78"/>
                        <a:cs typeface="29LT Bukra Bold" panose="020B0604020202020204" charset="-78"/>
                      </a:endParaRPr>
                    </a:p>
                  </a:txBody>
                  <a:tcPr anchor="ctr"/>
                </a:tc>
                <a:tc>
                  <a:txBody>
                    <a:bodyPr/>
                    <a:lstStyle/>
                    <a:p>
                      <a:pPr algn="ctr"/>
                      <a:r>
                        <a:rPr lang="fr-FR" sz="2400" b="1" dirty="0">
                          <a:solidFill>
                            <a:srgbClr val="203864"/>
                          </a:solidFill>
                        </a:rPr>
                        <a:t>Lettre </a:t>
                      </a:r>
                      <a:endParaRPr lang="fr-FR" sz="2400" b="1" dirty="0">
                        <a:solidFill>
                          <a:srgbClr val="203864"/>
                        </a:solidFill>
                        <a:latin typeface="29LT Bukra Bold" panose="020B0604020202020204" charset="-78"/>
                        <a:cs typeface="29LT Bukra Bold" panose="020B0604020202020204" charset="-78"/>
                      </a:endParaRPr>
                    </a:p>
                  </a:txBody>
                  <a:tcPr anchor="ctr"/>
                </a:tc>
                <a:tc>
                  <a:txBody>
                    <a:bodyPr/>
                    <a:lstStyle/>
                    <a:p>
                      <a:pPr algn="ctr"/>
                      <a:r>
                        <a:rPr lang="fr-FR" sz="2400" b="1" dirty="0">
                          <a:solidFill>
                            <a:srgbClr val="203864"/>
                          </a:solidFill>
                        </a:rPr>
                        <a:t>Mot S.</a:t>
                      </a:r>
                      <a:endParaRPr lang="fr-FR" sz="2400" b="1" dirty="0">
                        <a:solidFill>
                          <a:srgbClr val="203864"/>
                        </a:solidFill>
                        <a:latin typeface="29LT Bukra Bold" panose="020B0604020202020204" charset="-78"/>
                        <a:cs typeface="29LT Bukra Bold" panose="020B0604020202020204" charset="-78"/>
                      </a:endParaRPr>
                    </a:p>
                  </a:txBody>
                  <a:tcPr anchor="ctr"/>
                </a:tc>
                <a:tc>
                  <a:txBody>
                    <a:bodyPr/>
                    <a:lstStyle/>
                    <a:p>
                      <a:pPr algn="ctr"/>
                      <a:r>
                        <a:rPr lang="fr-FR" sz="2400" b="1" dirty="0">
                          <a:solidFill>
                            <a:srgbClr val="203864"/>
                          </a:solidFill>
                        </a:rPr>
                        <a:t>Mot A </a:t>
                      </a:r>
                      <a:endParaRPr lang="fr-FR" sz="2400" b="1" dirty="0">
                        <a:solidFill>
                          <a:srgbClr val="203864"/>
                        </a:solidFill>
                        <a:latin typeface="29LT Bukra Bold" panose="020B0604020202020204" charset="-78"/>
                        <a:cs typeface="29LT Bukra Bold" panose="020B0604020202020204" charset="-78"/>
                      </a:endParaRPr>
                    </a:p>
                  </a:txBody>
                  <a:tcPr anchor="ctr"/>
                </a:tc>
                <a:tc>
                  <a:txBody>
                    <a:bodyPr/>
                    <a:lstStyle/>
                    <a:p>
                      <a:pPr algn="ctr"/>
                      <a:r>
                        <a:rPr lang="fr-FR" sz="2400" b="1" dirty="0">
                          <a:solidFill>
                            <a:srgbClr val="203864"/>
                          </a:solidFill>
                        </a:rPr>
                        <a:t>Mot G.C</a:t>
                      </a:r>
                      <a:endParaRPr lang="fr-FR" sz="2400" b="1" dirty="0">
                        <a:solidFill>
                          <a:srgbClr val="203864"/>
                        </a:solidFill>
                        <a:latin typeface="29LT Bukra Bold" panose="020B0604020202020204" charset="-78"/>
                        <a:cs typeface="29LT Bukra Bold" panose="020B0604020202020204" charset="-78"/>
                      </a:endParaRPr>
                    </a:p>
                  </a:txBody>
                  <a:tcPr anchor="ctr"/>
                </a:tc>
                <a:tc>
                  <a:txBody>
                    <a:bodyPr/>
                    <a:lstStyle/>
                    <a:p>
                      <a:pPr algn="ctr"/>
                      <a:r>
                        <a:rPr lang="fr-FR" sz="2400" b="1" dirty="0">
                          <a:solidFill>
                            <a:srgbClr val="203864"/>
                          </a:solidFill>
                        </a:rPr>
                        <a:t>Phrase</a:t>
                      </a:r>
                      <a:endParaRPr lang="fr-FR" sz="2400" b="1" dirty="0">
                        <a:solidFill>
                          <a:srgbClr val="203864"/>
                        </a:solidFill>
                        <a:latin typeface="29LT Bukra Bold" panose="020B0604020202020204" charset="-78"/>
                        <a:cs typeface="29LT Bukra Bold" panose="020B0604020202020204" charset="-78"/>
                      </a:endParaRPr>
                    </a:p>
                  </a:txBody>
                  <a:tcPr anchor="ctr"/>
                </a:tc>
                <a:tc>
                  <a:txBody>
                    <a:bodyPr/>
                    <a:lstStyle/>
                    <a:p>
                      <a:pPr algn="ctr"/>
                      <a:r>
                        <a:rPr lang="fr-FR" sz="2400" b="1" dirty="0">
                          <a:solidFill>
                            <a:srgbClr val="203864"/>
                          </a:solidFill>
                        </a:rPr>
                        <a:t>Texte</a:t>
                      </a:r>
                      <a:endParaRPr lang="fr-FR" sz="2400" b="1" dirty="0">
                        <a:solidFill>
                          <a:srgbClr val="203864"/>
                        </a:solidFill>
                        <a:latin typeface="29LT Bukra Bold" panose="020B0604020202020204" charset="-78"/>
                        <a:cs typeface="29LT Bukra Bold" panose="020B0604020202020204" charset="-78"/>
                      </a:endParaRPr>
                    </a:p>
                  </a:txBody>
                  <a:tcPr anchor="ctr"/>
                </a:tc>
                <a:extLst>
                  <a:ext uri="{0D108BD9-81ED-4DB2-BD59-A6C34878D82A}">
                    <a16:rowId xmlns:a16="http://schemas.microsoft.com/office/drawing/2014/main" val="3071821617"/>
                  </a:ext>
                </a:extLst>
              </a:tr>
            </a:tbl>
          </a:graphicData>
        </a:graphic>
      </p:graphicFrame>
      <p:sp>
        <p:nvSpPr>
          <p:cNvPr id="16" name="ZoneTexte 15">
            <a:extLst>
              <a:ext uri="{FF2B5EF4-FFF2-40B4-BE49-F238E27FC236}">
                <a16:creationId xmlns:a16="http://schemas.microsoft.com/office/drawing/2014/main" id="{473138E2-B999-2990-A0D2-03B0970AD1D1}"/>
              </a:ext>
            </a:extLst>
          </p:cNvPr>
          <p:cNvSpPr txBox="1"/>
          <p:nvPr/>
        </p:nvSpPr>
        <p:spPr>
          <a:xfrm>
            <a:off x="286376" y="6045819"/>
            <a:ext cx="9753600" cy="828454"/>
          </a:xfrm>
          <a:prstGeom prst="roundRect">
            <a:avLst/>
          </a:prstGeom>
          <a:solidFill>
            <a:schemeClr val="bg1"/>
          </a:solidFill>
          <a:ln>
            <a:noFill/>
          </a:ln>
        </p:spPr>
        <p:txBody>
          <a:bodyPr wrap="square">
            <a:spAutoFit/>
          </a:bodyPr>
          <a:lstStyle/>
          <a:p>
            <a:pPr defTabSz="914446"/>
            <a:r>
              <a:rPr lang="fr-FR" sz="1333" b="1" dirty="0">
                <a:solidFill>
                  <a:srgbClr val="FF0000"/>
                </a:solidFill>
                <a:latin typeface="29LT Bukra Regular" pitchFamily="34" charset="-78"/>
                <a:ea typeface="Calibri" panose="020F0502020204030204" pitchFamily="34" charset="0"/>
                <a:cs typeface="29LT Bukra Regular" pitchFamily="34" charset="-78"/>
              </a:rPr>
              <a:t>N.B:    </a:t>
            </a:r>
            <a:r>
              <a:rPr lang="fr-FR" sz="2133" b="1" dirty="0">
                <a:latin typeface="Microsoft Uighur" panose="02000000000000000000" pitchFamily="2" charset="-78"/>
                <a:cs typeface="Microsoft Uighur" panose="02000000000000000000" pitchFamily="2" charset="-78"/>
              </a:rPr>
              <a:t>Chaque niveau de positionnement renvoie à un palier d’apprentissage.</a:t>
            </a:r>
          </a:p>
          <a:p>
            <a:pPr defTabSz="914446"/>
            <a:r>
              <a:rPr lang="fr-FR" sz="2133" b="1" dirty="0">
                <a:latin typeface="Microsoft Uighur" panose="02000000000000000000" pitchFamily="2" charset="-78"/>
                <a:cs typeface="Microsoft Uighur" panose="02000000000000000000" pitchFamily="2" charset="-78"/>
              </a:rPr>
              <a:t>          -  La compréhension n’est pas considérée comme niveau de positionnement mais un niveau de performance</a:t>
            </a:r>
            <a:r>
              <a:rPr lang="fr-FR" sz="1333" dirty="0">
                <a:latin typeface="29LT Bukra Regular" pitchFamily="34" charset="-78"/>
                <a:ea typeface="Calibri" panose="020F0502020204030204" pitchFamily="34" charset="0"/>
                <a:cs typeface="29LT Bukra Regular" pitchFamily="34" charset="-78"/>
              </a:rPr>
              <a:t>.   </a:t>
            </a:r>
            <a:endParaRPr lang="fr-FR" sz="1333" dirty="0">
              <a:latin typeface="Calibri" panose="020F0502020204030204"/>
            </a:endParaRPr>
          </a:p>
        </p:txBody>
      </p:sp>
      <p:grpSp>
        <p:nvGrpSpPr>
          <p:cNvPr id="2" name="Groupe 1">
            <a:extLst>
              <a:ext uri="{FF2B5EF4-FFF2-40B4-BE49-F238E27FC236}">
                <a16:creationId xmlns:a16="http://schemas.microsoft.com/office/drawing/2014/main" id="{26E9CA34-3A7E-B963-0E8F-D4EE9405D9AF}"/>
              </a:ext>
            </a:extLst>
          </p:cNvPr>
          <p:cNvGrpSpPr/>
          <p:nvPr/>
        </p:nvGrpSpPr>
        <p:grpSpPr>
          <a:xfrm>
            <a:off x="1319093" y="2986277"/>
            <a:ext cx="9475431" cy="3199034"/>
            <a:chOff x="1441325" y="3445498"/>
            <a:chExt cx="9475431" cy="3199034"/>
          </a:xfrm>
        </p:grpSpPr>
        <p:sp>
          <p:nvSpPr>
            <p:cNvPr id="3" name="Nom1">
              <a:extLst>
                <a:ext uri="{FF2B5EF4-FFF2-40B4-BE49-F238E27FC236}">
                  <a16:creationId xmlns:a16="http://schemas.microsoft.com/office/drawing/2014/main" id="{11818266-EB9A-C7A1-D83D-3D2D092F9330}"/>
                </a:ext>
              </a:extLst>
            </p:cNvPr>
            <p:cNvSpPr/>
            <p:nvPr/>
          </p:nvSpPr>
          <p:spPr>
            <a:xfrm>
              <a:off x="1441325" y="6104532"/>
              <a:ext cx="1692000" cy="540000"/>
            </a:xfrm>
            <a:prstGeom prst="roundRect">
              <a:avLst/>
            </a:prstGeom>
            <a:solidFill>
              <a:srgbClr val="FA7726"/>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172">
                <a:defRPr/>
              </a:pPr>
              <a:r>
                <a:rPr lang="fr-FR" sz="2800" b="1" kern="0" dirty="0">
                  <a:solidFill>
                    <a:prstClr val="white"/>
                  </a:solidFill>
                  <a:latin typeface="Calibri"/>
                </a:rPr>
                <a:t>Palier 1</a:t>
              </a:r>
            </a:p>
          </p:txBody>
        </p:sp>
        <p:sp>
          <p:nvSpPr>
            <p:cNvPr id="4" name="Nom1">
              <a:extLst>
                <a:ext uri="{FF2B5EF4-FFF2-40B4-BE49-F238E27FC236}">
                  <a16:creationId xmlns:a16="http://schemas.microsoft.com/office/drawing/2014/main" id="{D3CB5F21-E67F-0A4E-B78A-9502C8DE3255}"/>
                </a:ext>
              </a:extLst>
            </p:cNvPr>
            <p:cNvSpPr/>
            <p:nvPr/>
          </p:nvSpPr>
          <p:spPr>
            <a:xfrm>
              <a:off x="3069998" y="5588032"/>
              <a:ext cx="1692000" cy="540000"/>
            </a:xfrm>
            <a:prstGeom prst="roundRect">
              <a:avLst/>
            </a:prstGeom>
            <a:solidFill>
              <a:srgbClr val="FF9966"/>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172">
                <a:defRPr/>
              </a:pPr>
              <a:r>
                <a:rPr lang="fr-FR" sz="2800" b="1" kern="0" dirty="0">
                  <a:solidFill>
                    <a:prstClr val="white"/>
                  </a:solidFill>
                  <a:latin typeface="Calibri"/>
                </a:rPr>
                <a:t>Palier 2</a:t>
              </a:r>
            </a:p>
          </p:txBody>
        </p:sp>
        <p:sp>
          <p:nvSpPr>
            <p:cNvPr id="5" name="Nom1">
              <a:extLst>
                <a:ext uri="{FF2B5EF4-FFF2-40B4-BE49-F238E27FC236}">
                  <a16:creationId xmlns:a16="http://schemas.microsoft.com/office/drawing/2014/main" id="{FB6208F4-E0D8-DD10-49DA-A4BBD40A3C2B}"/>
                </a:ext>
              </a:extLst>
            </p:cNvPr>
            <p:cNvSpPr/>
            <p:nvPr/>
          </p:nvSpPr>
          <p:spPr>
            <a:xfrm>
              <a:off x="4457682" y="5087746"/>
              <a:ext cx="1692000" cy="540000"/>
            </a:xfrm>
            <a:prstGeom prst="roundRect">
              <a:avLst/>
            </a:prstGeom>
            <a:solidFill>
              <a:srgbClr val="FCBF18"/>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172">
                <a:defRPr/>
              </a:pPr>
              <a:r>
                <a:rPr lang="fr-FR" sz="2800" b="1" kern="0" dirty="0">
                  <a:solidFill>
                    <a:prstClr val="white"/>
                  </a:solidFill>
                  <a:latin typeface="Calibri"/>
                </a:rPr>
                <a:t>Palier 3</a:t>
              </a:r>
            </a:p>
          </p:txBody>
        </p:sp>
        <p:sp>
          <p:nvSpPr>
            <p:cNvPr id="7" name="Nom1">
              <a:extLst>
                <a:ext uri="{FF2B5EF4-FFF2-40B4-BE49-F238E27FC236}">
                  <a16:creationId xmlns:a16="http://schemas.microsoft.com/office/drawing/2014/main" id="{B93CF1F5-14ED-26AF-2C1A-7841BDC66957}"/>
                </a:ext>
              </a:extLst>
            </p:cNvPr>
            <p:cNvSpPr/>
            <p:nvPr/>
          </p:nvSpPr>
          <p:spPr>
            <a:xfrm>
              <a:off x="5952633" y="4587460"/>
              <a:ext cx="1692000" cy="540000"/>
            </a:xfrm>
            <a:prstGeom prst="roundRect">
              <a:avLst/>
            </a:prstGeom>
            <a:solidFill>
              <a:srgbClr val="CADA16"/>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172">
                <a:defRPr/>
              </a:pPr>
              <a:r>
                <a:rPr lang="fr-FR" sz="2800" b="1" kern="0" dirty="0">
                  <a:solidFill>
                    <a:prstClr val="white"/>
                  </a:solidFill>
                  <a:latin typeface="Calibri"/>
                </a:rPr>
                <a:t>Palier 4</a:t>
              </a:r>
            </a:p>
          </p:txBody>
        </p:sp>
        <p:sp>
          <p:nvSpPr>
            <p:cNvPr id="12" name="Nom1">
              <a:extLst>
                <a:ext uri="{FF2B5EF4-FFF2-40B4-BE49-F238E27FC236}">
                  <a16:creationId xmlns:a16="http://schemas.microsoft.com/office/drawing/2014/main" id="{83550033-2275-4C76-BB06-D2C359FFB6FD}"/>
                </a:ext>
              </a:extLst>
            </p:cNvPr>
            <p:cNvSpPr/>
            <p:nvPr/>
          </p:nvSpPr>
          <p:spPr>
            <a:xfrm>
              <a:off x="7223360" y="4036710"/>
              <a:ext cx="1876705" cy="540000"/>
            </a:xfrm>
            <a:prstGeom prst="roundRect">
              <a:avLst/>
            </a:prstGeom>
            <a:solidFill>
              <a:srgbClr val="70B1B6"/>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172">
                <a:defRPr/>
              </a:pPr>
              <a:r>
                <a:rPr lang="fr-FR" sz="2800" b="1" kern="0" dirty="0">
                  <a:solidFill>
                    <a:prstClr val="white"/>
                  </a:solidFill>
                  <a:latin typeface="Calibri"/>
                </a:rPr>
                <a:t>Palier 5</a:t>
              </a:r>
            </a:p>
          </p:txBody>
        </p:sp>
        <p:sp>
          <p:nvSpPr>
            <p:cNvPr id="13" name="Nom2">
              <a:extLst>
                <a:ext uri="{FF2B5EF4-FFF2-40B4-BE49-F238E27FC236}">
                  <a16:creationId xmlns:a16="http://schemas.microsoft.com/office/drawing/2014/main" id="{0BF3AF8A-2EEB-76C4-1944-AD3E822D00E8}"/>
                </a:ext>
              </a:extLst>
            </p:cNvPr>
            <p:cNvSpPr/>
            <p:nvPr/>
          </p:nvSpPr>
          <p:spPr>
            <a:xfrm>
              <a:off x="9040053" y="3445498"/>
              <a:ext cx="1876703" cy="540000"/>
            </a:xfrm>
            <a:prstGeom prst="roundRect">
              <a:avLst/>
            </a:prstGeom>
            <a:solidFill>
              <a:srgbClr val="4E9398"/>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172">
                <a:defRPr/>
              </a:pPr>
              <a:r>
                <a:rPr lang="fr-FR" sz="2800" b="1" kern="0" dirty="0">
                  <a:solidFill>
                    <a:prstClr val="white"/>
                  </a:solidFill>
                  <a:latin typeface="Calibri"/>
                </a:rPr>
                <a:t>Palier 6</a:t>
              </a:r>
            </a:p>
          </p:txBody>
        </p:sp>
      </p:grpSp>
      <p:cxnSp>
        <p:nvCxnSpPr>
          <p:cNvPr id="19" name="Connecteur droit avec flèche 18">
            <a:extLst>
              <a:ext uri="{FF2B5EF4-FFF2-40B4-BE49-F238E27FC236}">
                <a16:creationId xmlns:a16="http://schemas.microsoft.com/office/drawing/2014/main" id="{3B247E48-983B-13A3-B4F5-E147914F55C5}"/>
              </a:ext>
            </a:extLst>
          </p:cNvPr>
          <p:cNvCxnSpPr>
            <a:cxnSpLocks/>
          </p:cNvCxnSpPr>
          <p:nvPr/>
        </p:nvCxnSpPr>
        <p:spPr>
          <a:xfrm>
            <a:off x="2387600" y="2490421"/>
            <a:ext cx="0" cy="3081386"/>
          </a:xfrm>
          <a:prstGeom prst="straightConnector1">
            <a:avLst/>
          </a:prstGeom>
          <a:ln w="57150">
            <a:solidFill>
              <a:srgbClr val="FFC000"/>
            </a:solidFill>
            <a:tailEnd type="triangle"/>
          </a:ln>
        </p:spPr>
        <p:style>
          <a:lnRef idx="1">
            <a:schemeClr val="accent1"/>
          </a:lnRef>
          <a:fillRef idx="0">
            <a:schemeClr val="accent1"/>
          </a:fillRef>
          <a:effectRef idx="0">
            <a:schemeClr val="accent1"/>
          </a:effectRef>
          <a:fontRef idx="minor">
            <a:schemeClr val="tx1"/>
          </a:fontRef>
        </p:style>
      </p:cxnSp>
      <p:cxnSp>
        <p:nvCxnSpPr>
          <p:cNvPr id="20" name="Connecteur droit avec flèche 19">
            <a:extLst>
              <a:ext uri="{FF2B5EF4-FFF2-40B4-BE49-F238E27FC236}">
                <a16:creationId xmlns:a16="http://schemas.microsoft.com/office/drawing/2014/main" id="{E13A51D6-D46E-3581-324D-C2D3E4F5E167}"/>
              </a:ext>
            </a:extLst>
          </p:cNvPr>
          <p:cNvCxnSpPr>
            <a:cxnSpLocks/>
          </p:cNvCxnSpPr>
          <p:nvPr/>
        </p:nvCxnSpPr>
        <p:spPr>
          <a:xfrm flipH="1">
            <a:off x="3664493" y="2431454"/>
            <a:ext cx="16886" cy="2552902"/>
          </a:xfrm>
          <a:prstGeom prst="straightConnector1">
            <a:avLst/>
          </a:prstGeom>
          <a:ln w="57150">
            <a:solidFill>
              <a:srgbClr val="FFC000"/>
            </a:solidFill>
            <a:tailEnd type="triangle"/>
          </a:ln>
        </p:spPr>
        <p:style>
          <a:lnRef idx="1">
            <a:schemeClr val="accent1"/>
          </a:lnRef>
          <a:fillRef idx="0">
            <a:schemeClr val="accent1"/>
          </a:fillRef>
          <a:effectRef idx="0">
            <a:schemeClr val="accent1"/>
          </a:effectRef>
          <a:fontRef idx="minor">
            <a:schemeClr val="tx1"/>
          </a:fontRef>
        </p:style>
      </p:cxnSp>
      <p:cxnSp>
        <p:nvCxnSpPr>
          <p:cNvPr id="23" name="Connecteur droit avec flèche 22">
            <a:extLst>
              <a:ext uri="{FF2B5EF4-FFF2-40B4-BE49-F238E27FC236}">
                <a16:creationId xmlns:a16="http://schemas.microsoft.com/office/drawing/2014/main" id="{33F4C6EC-9E51-A25E-01F2-2CEE23603CB8}"/>
              </a:ext>
            </a:extLst>
          </p:cNvPr>
          <p:cNvCxnSpPr>
            <a:cxnSpLocks/>
          </p:cNvCxnSpPr>
          <p:nvPr/>
        </p:nvCxnSpPr>
        <p:spPr>
          <a:xfrm>
            <a:off x="5086715" y="2431454"/>
            <a:ext cx="0" cy="2110697"/>
          </a:xfrm>
          <a:prstGeom prst="straightConnector1">
            <a:avLst/>
          </a:prstGeom>
          <a:ln w="57150">
            <a:solidFill>
              <a:srgbClr val="FFC000"/>
            </a:solidFill>
            <a:tailEnd type="triangle"/>
          </a:ln>
        </p:spPr>
        <p:style>
          <a:lnRef idx="1">
            <a:schemeClr val="accent1"/>
          </a:lnRef>
          <a:fillRef idx="0">
            <a:schemeClr val="accent1"/>
          </a:fillRef>
          <a:effectRef idx="0">
            <a:schemeClr val="accent1"/>
          </a:effectRef>
          <a:fontRef idx="minor">
            <a:schemeClr val="tx1"/>
          </a:fontRef>
        </p:style>
      </p:cxnSp>
      <p:cxnSp>
        <p:nvCxnSpPr>
          <p:cNvPr id="28" name="Connecteur droit avec flèche 27">
            <a:extLst>
              <a:ext uri="{FF2B5EF4-FFF2-40B4-BE49-F238E27FC236}">
                <a16:creationId xmlns:a16="http://schemas.microsoft.com/office/drawing/2014/main" id="{3F9F7864-1F90-0558-DD56-825E0447395C}"/>
              </a:ext>
            </a:extLst>
          </p:cNvPr>
          <p:cNvCxnSpPr>
            <a:cxnSpLocks/>
          </p:cNvCxnSpPr>
          <p:nvPr/>
        </p:nvCxnSpPr>
        <p:spPr>
          <a:xfrm>
            <a:off x="6581666" y="2423160"/>
            <a:ext cx="0" cy="1607954"/>
          </a:xfrm>
          <a:prstGeom prst="straightConnector1">
            <a:avLst/>
          </a:prstGeom>
          <a:ln w="57150">
            <a:solidFill>
              <a:srgbClr val="FFC000"/>
            </a:solidFill>
            <a:tailEnd type="triangle"/>
          </a:ln>
        </p:spPr>
        <p:style>
          <a:lnRef idx="1">
            <a:schemeClr val="accent1"/>
          </a:lnRef>
          <a:fillRef idx="0">
            <a:schemeClr val="accent1"/>
          </a:fillRef>
          <a:effectRef idx="0">
            <a:schemeClr val="accent1"/>
          </a:effectRef>
          <a:fontRef idx="minor">
            <a:schemeClr val="tx1"/>
          </a:fontRef>
        </p:style>
      </p:cxnSp>
      <p:cxnSp>
        <p:nvCxnSpPr>
          <p:cNvPr id="30" name="Connecteur droit avec flèche 29">
            <a:extLst>
              <a:ext uri="{FF2B5EF4-FFF2-40B4-BE49-F238E27FC236}">
                <a16:creationId xmlns:a16="http://schemas.microsoft.com/office/drawing/2014/main" id="{B7DE6A22-9EDB-92C6-4249-179F3A2CEDCD}"/>
              </a:ext>
            </a:extLst>
          </p:cNvPr>
          <p:cNvCxnSpPr>
            <a:cxnSpLocks/>
          </p:cNvCxnSpPr>
          <p:nvPr/>
        </p:nvCxnSpPr>
        <p:spPr>
          <a:xfrm>
            <a:off x="7772400" y="2413000"/>
            <a:ext cx="0" cy="1054700"/>
          </a:xfrm>
          <a:prstGeom prst="straightConnector1">
            <a:avLst/>
          </a:prstGeom>
          <a:ln w="57150">
            <a:solidFill>
              <a:srgbClr val="FFC000"/>
            </a:solidFill>
            <a:tailEnd type="triangle"/>
          </a:ln>
        </p:spPr>
        <p:style>
          <a:lnRef idx="1">
            <a:schemeClr val="accent1"/>
          </a:lnRef>
          <a:fillRef idx="0">
            <a:schemeClr val="accent1"/>
          </a:fillRef>
          <a:effectRef idx="0">
            <a:schemeClr val="accent1"/>
          </a:effectRef>
          <a:fontRef idx="minor">
            <a:schemeClr val="tx1"/>
          </a:fontRef>
        </p:style>
      </p:cxnSp>
      <p:cxnSp>
        <p:nvCxnSpPr>
          <p:cNvPr id="32" name="Connecteur droit avec flèche 31">
            <a:extLst>
              <a:ext uri="{FF2B5EF4-FFF2-40B4-BE49-F238E27FC236}">
                <a16:creationId xmlns:a16="http://schemas.microsoft.com/office/drawing/2014/main" id="{7183B92F-2132-857C-8544-92A7105597E3}"/>
              </a:ext>
            </a:extLst>
          </p:cNvPr>
          <p:cNvCxnSpPr>
            <a:cxnSpLocks/>
          </p:cNvCxnSpPr>
          <p:nvPr/>
        </p:nvCxnSpPr>
        <p:spPr>
          <a:xfrm>
            <a:off x="9855200" y="2464815"/>
            <a:ext cx="0" cy="527998"/>
          </a:xfrm>
          <a:prstGeom prst="straightConnector1">
            <a:avLst/>
          </a:prstGeom>
          <a:ln w="57150">
            <a:solidFill>
              <a:srgbClr val="FFC000"/>
            </a:solidFill>
            <a:tailEnd type="triangle"/>
          </a:ln>
        </p:spPr>
        <p:style>
          <a:lnRef idx="1">
            <a:schemeClr val="accent1"/>
          </a:lnRef>
          <a:fillRef idx="0">
            <a:schemeClr val="accent1"/>
          </a:fillRef>
          <a:effectRef idx="0">
            <a:schemeClr val="accent1"/>
          </a:effectRef>
          <a:fontRef idx="minor">
            <a:schemeClr val="tx1"/>
          </a:fontRef>
        </p:style>
      </p:cxnSp>
      <p:sp>
        <p:nvSpPr>
          <p:cNvPr id="17" name="Rectangle 16">
            <a:extLst>
              <a:ext uri="{FF2B5EF4-FFF2-40B4-BE49-F238E27FC236}">
                <a16:creationId xmlns:a16="http://schemas.microsoft.com/office/drawing/2014/main" id="{0ED26C5B-B9EA-A4B6-4E57-3E11A4AF154E}"/>
              </a:ext>
            </a:extLst>
          </p:cNvPr>
          <p:cNvSpPr/>
          <p:nvPr/>
        </p:nvSpPr>
        <p:spPr>
          <a:xfrm>
            <a:off x="0" y="-46944"/>
            <a:ext cx="12378028" cy="921299"/>
          </a:xfrm>
          <a:prstGeom prst="rect">
            <a:avLst/>
          </a:prstGeom>
          <a:solidFill>
            <a:srgbClr val="2C3C6A"/>
          </a:solidFill>
          <a:ln w="12700" cap="flat" cmpd="sng" algn="ctr">
            <a:solidFill>
              <a:srgbClr val="4472C4">
                <a:shade val="15000"/>
              </a:srgbClr>
            </a:solidFill>
            <a:prstDash val="solid"/>
            <a:miter lim="800000"/>
          </a:ln>
          <a:effectLst/>
        </p:spPr>
        <p:txBody>
          <a:bodyPr rtlCol="0" anchor="ctr"/>
          <a:lstStyle/>
          <a:p>
            <a:pPr algn="ctr">
              <a:lnSpc>
                <a:spcPts val="4094"/>
              </a:lnSpc>
            </a:pPr>
            <a:endParaRPr lang="fr-FR" sz="3600" b="1" dirty="0">
              <a:solidFill>
                <a:schemeClr val="bg1"/>
              </a:solidFill>
              <a:latin typeface="Microsoft Uighur" panose="02000000000000000000" pitchFamily="2" charset="-78"/>
              <a:cs typeface="Microsoft Uighur" panose="02000000000000000000" pitchFamily="2" charset="-78"/>
            </a:endParaRPr>
          </a:p>
          <a:p>
            <a:pPr algn="ctr" defTabSz="609630" rtl="1">
              <a:defRPr/>
            </a:pPr>
            <a:endParaRPr lang="ar-MA" sz="3600" b="1" kern="0" dirty="0">
              <a:solidFill>
                <a:prstClr val="white"/>
              </a:solidFill>
              <a:latin typeface="Calibri" panose="020F0502020204030204"/>
              <a:cs typeface="Microsoft Uighur" panose="02000000000000000000" pitchFamily="2" charset="-78"/>
            </a:endParaRPr>
          </a:p>
        </p:txBody>
      </p:sp>
      <p:sp>
        <p:nvSpPr>
          <p:cNvPr id="18" name="Freeform 22">
            <a:extLst>
              <a:ext uri="{FF2B5EF4-FFF2-40B4-BE49-F238E27FC236}">
                <a16:creationId xmlns:a16="http://schemas.microsoft.com/office/drawing/2014/main" id="{367D3043-CBA5-C3EE-E60F-1CBE6099D152}"/>
              </a:ext>
            </a:extLst>
          </p:cNvPr>
          <p:cNvSpPr/>
          <p:nvPr/>
        </p:nvSpPr>
        <p:spPr>
          <a:xfrm>
            <a:off x="-189843" y="350796"/>
            <a:ext cx="6217293" cy="1168118"/>
          </a:xfrm>
          <a:custGeom>
            <a:avLst/>
            <a:gdLst/>
            <a:ahLst/>
            <a:cxnLst/>
            <a:rect l="l" t="t" r="r" b="b"/>
            <a:pathLst>
              <a:path w="7315200" h="2176272">
                <a:moveTo>
                  <a:pt x="0" y="0"/>
                </a:moveTo>
                <a:lnTo>
                  <a:pt x="7315200" y="0"/>
                </a:lnTo>
                <a:lnTo>
                  <a:pt x="7315200" y="2176272"/>
                </a:lnTo>
                <a:lnTo>
                  <a:pt x="0" y="2176272"/>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pPr algn="r" defTabSz="609630" rtl="1">
              <a:defRPr/>
            </a:pPr>
            <a:endParaRPr lang="fr-FR" sz="1200" kern="0">
              <a:solidFill>
                <a:prstClr val="black"/>
              </a:solidFill>
            </a:endParaRPr>
          </a:p>
        </p:txBody>
      </p:sp>
      <p:sp>
        <p:nvSpPr>
          <p:cNvPr id="21" name="ZoneTexte 20">
            <a:extLst>
              <a:ext uri="{FF2B5EF4-FFF2-40B4-BE49-F238E27FC236}">
                <a16:creationId xmlns:a16="http://schemas.microsoft.com/office/drawing/2014/main" id="{2361C72D-4804-2369-42EE-5230280E3E57}"/>
              </a:ext>
            </a:extLst>
          </p:cNvPr>
          <p:cNvSpPr txBox="1"/>
          <p:nvPr/>
        </p:nvSpPr>
        <p:spPr>
          <a:xfrm>
            <a:off x="192017" y="626775"/>
            <a:ext cx="5511497" cy="995016"/>
          </a:xfrm>
          <a:prstGeom prst="rect">
            <a:avLst/>
          </a:prstGeom>
          <a:noFill/>
        </p:spPr>
        <p:txBody>
          <a:bodyPr wrap="square">
            <a:spAutoFit/>
          </a:bodyPr>
          <a:lstStyle/>
          <a:p>
            <a:pPr algn="ctr"/>
            <a:r>
              <a:rPr lang="fr-FR" sz="2933" b="1" dirty="0">
                <a:latin typeface="Microsoft Uighur" panose="02000000000000000000" pitchFamily="2" charset="-78"/>
                <a:ea typeface="Canva Sans Bold"/>
                <a:cs typeface="Microsoft Uighur" panose="02000000000000000000" pitchFamily="2" charset="-78"/>
                <a:sym typeface="Canva Sans Bold"/>
              </a:rPr>
              <a:t>- Rappel des niveaux de positionnement</a:t>
            </a:r>
          </a:p>
          <a:p>
            <a:pPr algn="ctr"/>
            <a:endParaRPr lang="fr-FR" sz="2933" b="1" dirty="0">
              <a:latin typeface="Microsoft Uighur" panose="02000000000000000000" pitchFamily="2" charset="-78"/>
              <a:ea typeface="Canva Sans Bold"/>
              <a:cs typeface="Microsoft Uighur" panose="02000000000000000000" pitchFamily="2" charset="-78"/>
              <a:sym typeface="Canva Sans Bold"/>
            </a:endParaRPr>
          </a:p>
        </p:txBody>
      </p:sp>
    </p:spTree>
    <p:extLst>
      <p:ext uri="{BB962C8B-B14F-4D97-AF65-F5344CB8AC3E}">
        <p14:creationId xmlns:p14="http://schemas.microsoft.com/office/powerpoint/2010/main" val="173467685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36B89A-7506-182A-2EA7-4CBD850EDF0C}"/>
            </a:ext>
          </a:extLst>
        </p:cNvPr>
        <p:cNvGrpSpPr/>
        <p:nvPr/>
      </p:nvGrpSpPr>
      <p:grpSpPr>
        <a:xfrm>
          <a:off x="0" y="0"/>
          <a:ext cx="0" cy="0"/>
          <a:chOff x="0" y="0"/>
          <a:chExt cx="0" cy="0"/>
        </a:xfrm>
      </p:grpSpPr>
      <p:sp>
        <p:nvSpPr>
          <p:cNvPr id="15" name="Freeform 22">
            <a:extLst>
              <a:ext uri="{FF2B5EF4-FFF2-40B4-BE49-F238E27FC236}">
                <a16:creationId xmlns:a16="http://schemas.microsoft.com/office/drawing/2014/main" id="{E3165B22-D4A5-1D64-AF3E-CB8B5343C677}"/>
              </a:ext>
            </a:extLst>
          </p:cNvPr>
          <p:cNvSpPr/>
          <p:nvPr/>
        </p:nvSpPr>
        <p:spPr>
          <a:xfrm>
            <a:off x="-1402992" y="-1340132"/>
            <a:ext cx="2572683" cy="2228587"/>
          </a:xfrm>
          <a:custGeom>
            <a:avLst/>
            <a:gdLst/>
            <a:ahLst/>
            <a:cxnLst/>
            <a:rect l="l" t="t" r="r" b="b"/>
            <a:pathLst>
              <a:path w="3859024" h="3342880">
                <a:moveTo>
                  <a:pt x="0" y="0"/>
                </a:moveTo>
                <a:lnTo>
                  <a:pt x="3859024" y="0"/>
                </a:lnTo>
                <a:lnTo>
                  <a:pt x="3859024" y="3342880"/>
                </a:lnTo>
                <a:lnTo>
                  <a:pt x="0" y="3342880"/>
                </a:lnTo>
                <a:lnTo>
                  <a:pt x="0" y="0"/>
                </a:lnTo>
                <a:close/>
              </a:path>
            </a:pathLst>
          </a:custGeom>
          <a:blipFill>
            <a:blip>
              <a:alphaModFix amt="5000"/>
              <a:extLst>
                <a:ext uri="{96DAC541-7B7A-43D3-8B79-37D633B846F1}">
                  <asvg:svgBlip xmlns:asvg="http://schemas.microsoft.com/office/drawing/2016/SVG/main" r:embed="rId2"/>
                </a:ext>
              </a:extLst>
            </a:blip>
            <a:stretch>
              <a:fillRect/>
            </a:stretch>
          </a:blipFill>
        </p:spPr>
        <p:txBody>
          <a:bodyPr/>
          <a:lstStyle/>
          <a:p>
            <a:endParaRPr lang="fr-FR" sz="1200"/>
          </a:p>
        </p:txBody>
      </p:sp>
      <p:sp>
        <p:nvSpPr>
          <p:cNvPr id="23" name="Freeform 23">
            <a:extLst>
              <a:ext uri="{FF2B5EF4-FFF2-40B4-BE49-F238E27FC236}">
                <a16:creationId xmlns:a16="http://schemas.microsoft.com/office/drawing/2014/main" id="{E18DFD5D-FFB2-D647-BAF0-C5C290563A18}"/>
              </a:ext>
            </a:extLst>
          </p:cNvPr>
          <p:cNvSpPr/>
          <p:nvPr/>
        </p:nvSpPr>
        <p:spPr>
          <a:xfrm>
            <a:off x="10153651" y="905693"/>
            <a:ext cx="475433" cy="475433"/>
          </a:xfrm>
          <a:custGeom>
            <a:avLst/>
            <a:gdLst/>
            <a:ahLst/>
            <a:cxnLst/>
            <a:rect l="l" t="t" r="r" b="b"/>
            <a:pathLst>
              <a:path w="950866" h="950866">
                <a:moveTo>
                  <a:pt x="0" y="0"/>
                </a:moveTo>
                <a:lnTo>
                  <a:pt x="950866" y="0"/>
                </a:lnTo>
                <a:lnTo>
                  <a:pt x="950866" y="950866"/>
                </a:lnTo>
                <a:lnTo>
                  <a:pt x="0" y="950866"/>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fr-FR" sz="900"/>
          </a:p>
        </p:txBody>
      </p:sp>
      <p:sp>
        <p:nvSpPr>
          <p:cNvPr id="24" name="Freeform 24">
            <a:extLst>
              <a:ext uri="{FF2B5EF4-FFF2-40B4-BE49-F238E27FC236}">
                <a16:creationId xmlns:a16="http://schemas.microsoft.com/office/drawing/2014/main" id="{A77BB1AF-A0C3-8C45-77EC-77FB216C3A74}"/>
              </a:ext>
            </a:extLst>
          </p:cNvPr>
          <p:cNvSpPr/>
          <p:nvPr/>
        </p:nvSpPr>
        <p:spPr>
          <a:xfrm>
            <a:off x="9897843" y="5657999"/>
            <a:ext cx="1819092" cy="551597"/>
          </a:xfrm>
          <a:custGeom>
            <a:avLst/>
            <a:gdLst/>
            <a:ahLst/>
            <a:cxnLst/>
            <a:rect l="l" t="t" r="r" b="b"/>
            <a:pathLst>
              <a:path w="3638184" h="1103194">
                <a:moveTo>
                  <a:pt x="0" y="0"/>
                </a:moveTo>
                <a:lnTo>
                  <a:pt x="3638184" y="0"/>
                </a:lnTo>
                <a:lnTo>
                  <a:pt x="3638184" y="1103194"/>
                </a:lnTo>
                <a:lnTo>
                  <a:pt x="0" y="1103194"/>
                </a:lnTo>
                <a:lnTo>
                  <a:pt x="0" y="0"/>
                </a:lnTo>
                <a:close/>
              </a:path>
            </a:pathLst>
          </a:custGeom>
          <a:blipFill>
            <a:blip>
              <a:extLst>
                <a:ext uri="{96DAC541-7B7A-43D3-8B79-37D633B846F1}">
                  <asvg:svgBlip xmlns:asvg="http://schemas.microsoft.com/office/drawing/2016/SVG/main" r:embed="rId4"/>
                </a:ext>
              </a:extLst>
            </a:blip>
            <a:stretch>
              <a:fillRect t="-98696"/>
            </a:stretch>
          </a:blipFill>
        </p:spPr>
        <p:txBody>
          <a:bodyPr/>
          <a:lstStyle/>
          <a:p>
            <a:endParaRPr lang="fr-FR" sz="900"/>
          </a:p>
        </p:txBody>
      </p:sp>
      <p:graphicFrame>
        <p:nvGraphicFramePr>
          <p:cNvPr id="3" name="Espace réservé du contenu 3">
            <a:extLst>
              <a:ext uri="{FF2B5EF4-FFF2-40B4-BE49-F238E27FC236}">
                <a16:creationId xmlns:a16="http://schemas.microsoft.com/office/drawing/2014/main" id="{B04353FE-BE16-3B3F-C68D-FDF2EE1EF1A2}"/>
              </a:ext>
            </a:extLst>
          </p:cNvPr>
          <p:cNvGraphicFramePr>
            <a:graphicFrameLocks/>
          </p:cNvGraphicFramePr>
          <p:nvPr>
            <p:extLst>
              <p:ext uri="{D42A27DB-BD31-4B8C-83A1-F6EECF244321}">
                <p14:modId xmlns:p14="http://schemas.microsoft.com/office/powerpoint/2010/main" val="627112403"/>
              </p:ext>
            </p:extLst>
          </p:nvPr>
        </p:nvGraphicFramePr>
        <p:xfrm>
          <a:off x="1895842" y="2261925"/>
          <a:ext cx="8525892" cy="3947671"/>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12" name="Nom2">
            <a:extLst>
              <a:ext uri="{FF2B5EF4-FFF2-40B4-BE49-F238E27FC236}">
                <a16:creationId xmlns:a16="http://schemas.microsoft.com/office/drawing/2014/main" id="{ACACFF89-AE3D-9386-E699-18AAB838E01E}"/>
              </a:ext>
            </a:extLst>
          </p:cNvPr>
          <p:cNvSpPr/>
          <p:nvPr/>
        </p:nvSpPr>
        <p:spPr>
          <a:xfrm>
            <a:off x="8128472" y="1704972"/>
            <a:ext cx="1810480" cy="1103011"/>
          </a:xfrm>
          <a:prstGeom prst="roundRect">
            <a:avLst/>
          </a:prstGeom>
          <a:solidFill>
            <a:schemeClr val="accent1">
              <a:lumMod val="75000"/>
            </a:schemeClr>
          </a:solidFill>
          <a:ln w="28575">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12">
              <a:spcBef>
                <a:spcPct val="0"/>
              </a:spcBef>
              <a:defRPr/>
            </a:pPr>
            <a:r>
              <a:rPr lang="fr-FR" sz="2400" b="1" dirty="0">
                <a:solidFill>
                  <a:schemeClr val="bg1"/>
                </a:solidFill>
                <a:latin typeface="Microsoft Uighur" panose="02000000000000000000" pitchFamily="2" charset="-78"/>
                <a:cs typeface="Microsoft Uighur" panose="02000000000000000000" pitchFamily="2" charset="-78"/>
                <a:rtl/>
              </a:rPr>
              <a:t>Palier de départ </a:t>
            </a:r>
          </a:p>
        </p:txBody>
      </p:sp>
      <p:sp>
        <p:nvSpPr>
          <p:cNvPr id="14" name="Flèche : bas 13">
            <a:extLst>
              <a:ext uri="{FF2B5EF4-FFF2-40B4-BE49-F238E27FC236}">
                <a16:creationId xmlns:a16="http://schemas.microsoft.com/office/drawing/2014/main" id="{48D732D8-BA29-5D60-44D4-5DD6F71935AC}"/>
              </a:ext>
            </a:extLst>
          </p:cNvPr>
          <p:cNvSpPr/>
          <p:nvPr/>
        </p:nvSpPr>
        <p:spPr>
          <a:xfrm rot="16200000">
            <a:off x="7148614" y="3174692"/>
            <a:ext cx="536988" cy="508616"/>
          </a:xfrm>
          <a:prstGeom prst="downArrow">
            <a:avLst>
              <a:gd name="adj1" fmla="val 42581"/>
              <a:gd name="adj2" fmla="val 50000"/>
            </a:avLst>
          </a:prstGeom>
          <a:solidFill>
            <a:srgbClr val="204550"/>
          </a:solidFill>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04823">
              <a:defRPr/>
            </a:pPr>
            <a:endParaRPr lang="fr-MA" sz="700">
              <a:solidFill>
                <a:prstClr val="white"/>
              </a:solidFill>
              <a:latin typeface="Microsoft Uighur" panose="02000000000000000000" pitchFamily="2" charset="-78"/>
              <a:cs typeface="Microsoft Uighur" panose="02000000000000000000" pitchFamily="2" charset="-78"/>
            </a:endParaRPr>
          </a:p>
        </p:txBody>
      </p:sp>
      <p:sp>
        <p:nvSpPr>
          <p:cNvPr id="18" name="Flèche : bas 17">
            <a:extLst>
              <a:ext uri="{FF2B5EF4-FFF2-40B4-BE49-F238E27FC236}">
                <a16:creationId xmlns:a16="http://schemas.microsoft.com/office/drawing/2014/main" id="{8CC78492-5AD9-7596-90A8-518AFBDEF9C7}"/>
              </a:ext>
            </a:extLst>
          </p:cNvPr>
          <p:cNvSpPr/>
          <p:nvPr/>
        </p:nvSpPr>
        <p:spPr>
          <a:xfrm rot="16200000">
            <a:off x="7148614" y="4759561"/>
            <a:ext cx="536988" cy="508616"/>
          </a:xfrm>
          <a:prstGeom prst="downArrow">
            <a:avLst>
              <a:gd name="adj1" fmla="val 42581"/>
              <a:gd name="adj2" fmla="val 50000"/>
            </a:avLst>
          </a:prstGeom>
          <a:solidFill>
            <a:srgbClr val="204550"/>
          </a:solidFill>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04823">
              <a:defRPr/>
            </a:pPr>
            <a:endParaRPr lang="fr-MA" sz="700">
              <a:solidFill>
                <a:prstClr val="white"/>
              </a:solidFill>
              <a:latin typeface="Microsoft Uighur" panose="02000000000000000000" pitchFamily="2" charset="-78"/>
              <a:cs typeface="Microsoft Uighur" panose="02000000000000000000" pitchFamily="2" charset="-78"/>
            </a:endParaRPr>
          </a:p>
        </p:txBody>
      </p:sp>
      <p:sp>
        <p:nvSpPr>
          <p:cNvPr id="25" name="Flèche : bas 24">
            <a:extLst>
              <a:ext uri="{FF2B5EF4-FFF2-40B4-BE49-F238E27FC236}">
                <a16:creationId xmlns:a16="http://schemas.microsoft.com/office/drawing/2014/main" id="{E97B8086-90A6-77EF-EA41-F58A27BD44B2}"/>
              </a:ext>
            </a:extLst>
          </p:cNvPr>
          <p:cNvSpPr/>
          <p:nvPr/>
        </p:nvSpPr>
        <p:spPr>
          <a:xfrm rot="16200000">
            <a:off x="7150222" y="3981453"/>
            <a:ext cx="536988" cy="508616"/>
          </a:xfrm>
          <a:prstGeom prst="downArrow">
            <a:avLst>
              <a:gd name="adj1" fmla="val 42581"/>
              <a:gd name="adj2" fmla="val 50000"/>
            </a:avLst>
          </a:prstGeom>
          <a:solidFill>
            <a:srgbClr val="204550"/>
          </a:solidFill>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04823">
              <a:defRPr/>
            </a:pPr>
            <a:endParaRPr lang="fr-MA" sz="700">
              <a:solidFill>
                <a:prstClr val="white"/>
              </a:solidFill>
              <a:latin typeface="Microsoft Uighur" panose="02000000000000000000" pitchFamily="2" charset="-78"/>
              <a:cs typeface="Microsoft Uighur" panose="02000000000000000000" pitchFamily="2" charset="-78"/>
            </a:endParaRPr>
          </a:p>
        </p:txBody>
      </p:sp>
      <p:cxnSp>
        <p:nvCxnSpPr>
          <p:cNvPr id="27" name="Connecteur droit 26">
            <a:extLst>
              <a:ext uri="{FF2B5EF4-FFF2-40B4-BE49-F238E27FC236}">
                <a16:creationId xmlns:a16="http://schemas.microsoft.com/office/drawing/2014/main" id="{72179C4E-965D-5F61-1C86-B1BEDF737B4F}"/>
              </a:ext>
            </a:extLst>
          </p:cNvPr>
          <p:cNvCxnSpPr>
            <a:cxnSpLocks/>
          </p:cNvCxnSpPr>
          <p:nvPr/>
        </p:nvCxnSpPr>
        <p:spPr>
          <a:xfrm flipH="1">
            <a:off x="9020559" y="2807983"/>
            <a:ext cx="13153" cy="304213"/>
          </a:xfrm>
          <a:prstGeom prst="line">
            <a:avLst/>
          </a:prstGeom>
          <a:ln w="38100">
            <a:solidFill>
              <a:schemeClr val="tx1"/>
            </a:solidFill>
          </a:ln>
          <a:effectLst/>
        </p:spPr>
        <p:style>
          <a:lnRef idx="1">
            <a:schemeClr val="accent1"/>
          </a:lnRef>
          <a:fillRef idx="0">
            <a:schemeClr val="accent1"/>
          </a:fillRef>
          <a:effectRef idx="0">
            <a:schemeClr val="accent1"/>
          </a:effectRef>
          <a:fontRef idx="minor">
            <a:schemeClr val="tx1"/>
          </a:fontRef>
        </p:style>
      </p:cxnSp>
      <p:grpSp>
        <p:nvGrpSpPr>
          <p:cNvPr id="21" name="Group 12">
            <a:extLst>
              <a:ext uri="{FF2B5EF4-FFF2-40B4-BE49-F238E27FC236}">
                <a16:creationId xmlns:a16="http://schemas.microsoft.com/office/drawing/2014/main" id="{1CD989B1-618D-96BA-43B7-5554AC3D1CAA}"/>
              </a:ext>
            </a:extLst>
          </p:cNvPr>
          <p:cNvGrpSpPr/>
          <p:nvPr/>
        </p:nvGrpSpPr>
        <p:grpSpPr>
          <a:xfrm>
            <a:off x="10616883" y="-628436"/>
            <a:ext cx="2198143" cy="1889029"/>
            <a:chOff x="0" y="0"/>
            <a:chExt cx="812800" cy="698500"/>
          </a:xfrm>
        </p:grpSpPr>
        <p:sp>
          <p:nvSpPr>
            <p:cNvPr id="22" name="Freeform 13">
              <a:extLst>
                <a:ext uri="{FF2B5EF4-FFF2-40B4-BE49-F238E27FC236}">
                  <a16:creationId xmlns:a16="http://schemas.microsoft.com/office/drawing/2014/main" id="{A337C523-8B8B-3C8F-C937-AB66D02FE3B0}"/>
                </a:ext>
              </a:extLst>
            </p:cNvPr>
            <p:cNvSpPr/>
            <p:nvPr/>
          </p:nvSpPr>
          <p:spPr>
            <a:xfrm>
              <a:off x="5700" y="0"/>
              <a:ext cx="801400" cy="698500"/>
            </a:xfrm>
            <a:custGeom>
              <a:avLst/>
              <a:gdLst/>
              <a:ahLst/>
              <a:cxnLst/>
              <a:rect l="l" t="t" r="r" b="b"/>
              <a:pathLst>
                <a:path w="801400" h="698500">
                  <a:moveTo>
                    <a:pt x="796473" y="367516"/>
                  </a:moveTo>
                  <a:lnTo>
                    <a:pt x="614527" y="680234"/>
                  </a:lnTo>
                  <a:cubicBezTo>
                    <a:pt x="607948" y="691543"/>
                    <a:pt x="595851" y="698500"/>
                    <a:pt x="582768" y="698500"/>
                  </a:cubicBezTo>
                  <a:lnTo>
                    <a:pt x="218632" y="698500"/>
                  </a:lnTo>
                  <a:cubicBezTo>
                    <a:pt x="205549" y="698500"/>
                    <a:pt x="193452" y="691543"/>
                    <a:pt x="186873" y="680234"/>
                  </a:cubicBezTo>
                  <a:lnTo>
                    <a:pt x="4927" y="367516"/>
                  </a:lnTo>
                  <a:cubicBezTo>
                    <a:pt x="-1642" y="356225"/>
                    <a:pt x="-1642" y="342275"/>
                    <a:pt x="4927" y="330984"/>
                  </a:cubicBezTo>
                  <a:lnTo>
                    <a:pt x="186873" y="18266"/>
                  </a:lnTo>
                  <a:cubicBezTo>
                    <a:pt x="193452" y="6957"/>
                    <a:pt x="205549" y="0"/>
                    <a:pt x="218632" y="0"/>
                  </a:cubicBezTo>
                  <a:lnTo>
                    <a:pt x="582768" y="0"/>
                  </a:lnTo>
                  <a:cubicBezTo>
                    <a:pt x="595851" y="0"/>
                    <a:pt x="607948" y="6957"/>
                    <a:pt x="614527" y="18266"/>
                  </a:cubicBezTo>
                  <a:lnTo>
                    <a:pt x="796473" y="330984"/>
                  </a:lnTo>
                  <a:cubicBezTo>
                    <a:pt x="803042" y="342275"/>
                    <a:pt x="803042" y="356225"/>
                    <a:pt x="796473" y="367516"/>
                  </a:cubicBezTo>
                  <a:close/>
                </a:path>
              </a:pathLst>
            </a:custGeom>
            <a:ln w="28575" cap="sq">
              <a:gradFill>
                <a:gsLst>
                  <a:gs pos="0">
                    <a:srgbClr val="FFFFFF">
                      <a:alpha val="100000"/>
                    </a:srgbClr>
                  </a:gs>
                  <a:gs pos="100000">
                    <a:srgbClr val="FFFFFF">
                      <a:alpha val="0"/>
                    </a:srgbClr>
                  </a:gs>
                </a:gsLst>
                <a:lin ang="5400000"/>
              </a:gradFill>
              <a:prstDash val="solid"/>
              <a:miter/>
            </a:ln>
          </p:spPr>
          <p:txBody>
            <a:bodyPr/>
            <a:lstStyle/>
            <a:p>
              <a:endParaRPr lang="fr-FR" sz="1200"/>
            </a:p>
          </p:txBody>
        </p:sp>
        <p:sp>
          <p:nvSpPr>
            <p:cNvPr id="26" name="TextBox 14">
              <a:extLst>
                <a:ext uri="{FF2B5EF4-FFF2-40B4-BE49-F238E27FC236}">
                  <a16:creationId xmlns:a16="http://schemas.microsoft.com/office/drawing/2014/main" id="{F36319AD-9B3F-DCD5-8BB4-80D788A1F667}"/>
                </a:ext>
              </a:extLst>
            </p:cNvPr>
            <p:cNvSpPr txBox="1"/>
            <p:nvPr/>
          </p:nvSpPr>
          <p:spPr>
            <a:xfrm>
              <a:off x="114300" y="-47625"/>
              <a:ext cx="584200" cy="746125"/>
            </a:xfrm>
            <a:prstGeom prst="rect">
              <a:avLst/>
            </a:prstGeom>
          </p:spPr>
          <p:txBody>
            <a:bodyPr lIns="33867" tIns="33867" rIns="33867" bIns="33867" rtlCol="0" anchor="ctr"/>
            <a:lstStyle/>
            <a:p>
              <a:pPr algn="ctr">
                <a:lnSpc>
                  <a:spcPts val="1773"/>
                </a:lnSpc>
                <a:spcBef>
                  <a:spcPct val="0"/>
                </a:spcBef>
              </a:pPr>
              <a:endParaRPr sz="1200"/>
            </a:p>
          </p:txBody>
        </p:sp>
      </p:grpSp>
      <p:grpSp>
        <p:nvGrpSpPr>
          <p:cNvPr id="7" name="Group 9">
            <a:extLst>
              <a:ext uri="{FF2B5EF4-FFF2-40B4-BE49-F238E27FC236}">
                <a16:creationId xmlns:a16="http://schemas.microsoft.com/office/drawing/2014/main" id="{EAF86DAD-E116-B121-D1DE-3381806B9866}"/>
              </a:ext>
            </a:extLst>
          </p:cNvPr>
          <p:cNvGrpSpPr/>
          <p:nvPr/>
        </p:nvGrpSpPr>
        <p:grpSpPr>
          <a:xfrm>
            <a:off x="-1193224" y="5611636"/>
            <a:ext cx="2198143" cy="1889029"/>
            <a:chOff x="0" y="0"/>
            <a:chExt cx="812800" cy="698500"/>
          </a:xfrm>
        </p:grpSpPr>
        <p:sp>
          <p:nvSpPr>
            <p:cNvPr id="8" name="Freeform 10">
              <a:extLst>
                <a:ext uri="{FF2B5EF4-FFF2-40B4-BE49-F238E27FC236}">
                  <a16:creationId xmlns:a16="http://schemas.microsoft.com/office/drawing/2014/main" id="{8E61C9CF-7CA5-D80D-273D-EF7E89DF359B}"/>
                </a:ext>
              </a:extLst>
            </p:cNvPr>
            <p:cNvSpPr/>
            <p:nvPr/>
          </p:nvSpPr>
          <p:spPr>
            <a:xfrm>
              <a:off x="5700" y="0"/>
              <a:ext cx="801400" cy="698500"/>
            </a:xfrm>
            <a:custGeom>
              <a:avLst/>
              <a:gdLst/>
              <a:ahLst/>
              <a:cxnLst/>
              <a:rect l="l" t="t" r="r" b="b"/>
              <a:pathLst>
                <a:path w="801400" h="698500">
                  <a:moveTo>
                    <a:pt x="796473" y="367516"/>
                  </a:moveTo>
                  <a:lnTo>
                    <a:pt x="614527" y="680234"/>
                  </a:lnTo>
                  <a:cubicBezTo>
                    <a:pt x="607948" y="691543"/>
                    <a:pt x="595851" y="698500"/>
                    <a:pt x="582768" y="698500"/>
                  </a:cubicBezTo>
                  <a:lnTo>
                    <a:pt x="218632" y="698500"/>
                  </a:lnTo>
                  <a:cubicBezTo>
                    <a:pt x="205549" y="698500"/>
                    <a:pt x="193452" y="691543"/>
                    <a:pt x="186873" y="680234"/>
                  </a:cubicBezTo>
                  <a:lnTo>
                    <a:pt x="4927" y="367516"/>
                  </a:lnTo>
                  <a:cubicBezTo>
                    <a:pt x="-1642" y="356225"/>
                    <a:pt x="-1642" y="342275"/>
                    <a:pt x="4927" y="330984"/>
                  </a:cubicBezTo>
                  <a:lnTo>
                    <a:pt x="186873" y="18266"/>
                  </a:lnTo>
                  <a:cubicBezTo>
                    <a:pt x="193452" y="6957"/>
                    <a:pt x="205549" y="0"/>
                    <a:pt x="218632" y="0"/>
                  </a:cubicBezTo>
                  <a:lnTo>
                    <a:pt x="582768" y="0"/>
                  </a:lnTo>
                  <a:cubicBezTo>
                    <a:pt x="595851" y="0"/>
                    <a:pt x="607948" y="6957"/>
                    <a:pt x="614527" y="18266"/>
                  </a:cubicBezTo>
                  <a:lnTo>
                    <a:pt x="796473" y="330984"/>
                  </a:lnTo>
                  <a:cubicBezTo>
                    <a:pt x="803042" y="342275"/>
                    <a:pt x="803042" y="356225"/>
                    <a:pt x="796473" y="367516"/>
                  </a:cubicBezTo>
                  <a:close/>
                </a:path>
              </a:pathLst>
            </a:custGeom>
            <a:ln w="28575" cap="sq">
              <a:gradFill>
                <a:gsLst>
                  <a:gs pos="0">
                    <a:srgbClr val="FFFFFF">
                      <a:alpha val="100000"/>
                    </a:srgbClr>
                  </a:gs>
                  <a:gs pos="100000">
                    <a:srgbClr val="FFFFFF">
                      <a:alpha val="0"/>
                    </a:srgbClr>
                  </a:gs>
                </a:gsLst>
                <a:lin ang="5400000"/>
              </a:gradFill>
              <a:prstDash val="solid"/>
              <a:miter/>
            </a:ln>
          </p:spPr>
          <p:txBody>
            <a:bodyPr/>
            <a:lstStyle/>
            <a:p>
              <a:endParaRPr lang="fr-FR" sz="1200"/>
            </a:p>
          </p:txBody>
        </p:sp>
        <p:sp>
          <p:nvSpPr>
            <p:cNvPr id="9" name="TextBox 11">
              <a:extLst>
                <a:ext uri="{FF2B5EF4-FFF2-40B4-BE49-F238E27FC236}">
                  <a16:creationId xmlns:a16="http://schemas.microsoft.com/office/drawing/2014/main" id="{C21F8062-5019-D519-210E-381FFFF86F1E}"/>
                </a:ext>
              </a:extLst>
            </p:cNvPr>
            <p:cNvSpPr txBox="1"/>
            <p:nvPr/>
          </p:nvSpPr>
          <p:spPr>
            <a:xfrm>
              <a:off x="114300" y="-47625"/>
              <a:ext cx="584200" cy="746125"/>
            </a:xfrm>
            <a:prstGeom prst="rect">
              <a:avLst/>
            </a:prstGeom>
          </p:spPr>
          <p:txBody>
            <a:bodyPr lIns="33867" tIns="33867" rIns="33867" bIns="33867" rtlCol="0" anchor="ctr"/>
            <a:lstStyle/>
            <a:p>
              <a:pPr algn="ctr">
                <a:lnSpc>
                  <a:spcPts val="1773"/>
                </a:lnSpc>
                <a:spcBef>
                  <a:spcPct val="0"/>
                </a:spcBef>
              </a:pPr>
              <a:endParaRPr sz="1200"/>
            </a:p>
          </p:txBody>
        </p:sp>
      </p:grpSp>
      <p:sp>
        <p:nvSpPr>
          <p:cNvPr id="10" name="Freeform 15">
            <a:extLst>
              <a:ext uri="{FF2B5EF4-FFF2-40B4-BE49-F238E27FC236}">
                <a16:creationId xmlns:a16="http://schemas.microsoft.com/office/drawing/2014/main" id="{CA46CC4F-75AD-14BC-B84E-A0988390A01C}"/>
              </a:ext>
            </a:extLst>
          </p:cNvPr>
          <p:cNvSpPr/>
          <p:nvPr/>
        </p:nvSpPr>
        <p:spPr>
          <a:xfrm>
            <a:off x="-286904" y="6631461"/>
            <a:ext cx="3111403" cy="513298"/>
          </a:xfrm>
          <a:custGeom>
            <a:avLst/>
            <a:gdLst/>
            <a:ahLst/>
            <a:cxnLst/>
            <a:rect l="l" t="t" r="r" b="b"/>
            <a:pathLst>
              <a:path w="4667105" h="769947">
                <a:moveTo>
                  <a:pt x="0" y="0"/>
                </a:moveTo>
                <a:lnTo>
                  <a:pt x="4667105" y="0"/>
                </a:lnTo>
                <a:lnTo>
                  <a:pt x="4667105" y="769947"/>
                </a:lnTo>
                <a:lnTo>
                  <a:pt x="0" y="769947"/>
                </a:lnTo>
                <a:lnTo>
                  <a:pt x="0" y="0"/>
                </a:lnTo>
                <a:close/>
              </a:path>
            </a:pathLst>
          </a:custGeom>
          <a:blipFill>
            <a:blip>
              <a:extLst>
                <a:ext uri="{96DAC541-7B7A-43D3-8B79-37D633B846F1}">
                  <asvg:svgBlip xmlns:asvg="http://schemas.microsoft.com/office/drawing/2016/SVG/main" r:embed="rId10"/>
                </a:ext>
              </a:extLst>
            </a:blip>
            <a:stretch>
              <a:fillRect t="-376334" b="-107851"/>
            </a:stretch>
          </a:blipFill>
        </p:spPr>
        <p:txBody>
          <a:bodyPr/>
          <a:lstStyle/>
          <a:p>
            <a:endParaRPr lang="fr-FR" sz="1200"/>
          </a:p>
        </p:txBody>
      </p:sp>
      <p:sp>
        <p:nvSpPr>
          <p:cNvPr id="11" name="Rectangle 10">
            <a:extLst>
              <a:ext uri="{FF2B5EF4-FFF2-40B4-BE49-F238E27FC236}">
                <a16:creationId xmlns:a16="http://schemas.microsoft.com/office/drawing/2014/main" id="{8DC3EA0B-C33F-0EBA-B2CC-F42EBF527562}"/>
              </a:ext>
            </a:extLst>
          </p:cNvPr>
          <p:cNvSpPr/>
          <p:nvPr/>
        </p:nvSpPr>
        <p:spPr>
          <a:xfrm>
            <a:off x="14812" y="-204607"/>
            <a:ext cx="12378028" cy="921299"/>
          </a:xfrm>
          <a:prstGeom prst="rect">
            <a:avLst/>
          </a:prstGeom>
          <a:solidFill>
            <a:srgbClr val="2C3C6A"/>
          </a:solidFill>
          <a:ln w="12700" cap="flat" cmpd="sng" algn="ctr">
            <a:solidFill>
              <a:srgbClr val="4472C4">
                <a:shade val="15000"/>
              </a:srgbClr>
            </a:solidFill>
            <a:prstDash val="solid"/>
            <a:miter lim="800000"/>
          </a:ln>
          <a:effectLst/>
        </p:spPr>
        <p:txBody>
          <a:bodyPr rtlCol="0" anchor="ctr"/>
          <a:lstStyle/>
          <a:p>
            <a:pPr algn="ctr">
              <a:lnSpc>
                <a:spcPts val="4094"/>
              </a:lnSpc>
            </a:pPr>
            <a:endParaRPr lang="fr-FR" sz="3600" b="1" dirty="0">
              <a:solidFill>
                <a:schemeClr val="bg1"/>
              </a:solidFill>
              <a:latin typeface="Microsoft Uighur" panose="02000000000000000000" pitchFamily="2" charset="-78"/>
              <a:cs typeface="Microsoft Uighur" panose="02000000000000000000" pitchFamily="2" charset="-78"/>
            </a:endParaRPr>
          </a:p>
          <a:p>
            <a:pPr algn="ctr" defTabSz="609630" rtl="1">
              <a:defRPr/>
            </a:pPr>
            <a:endParaRPr lang="ar-MA" sz="3600" b="1" kern="0" dirty="0">
              <a:solidFill>
                <a:prstClr val="white"/>
              </a:solidFill>
              <a:latin typeface="Calibri" panose="020F0502020204030204"/>
              <a:cs typeface="Microsoft Uighur" panose="02000000000000000000" pitchFamily="2" charset="-78"/>
            </a:endParaRPr>
          </a:p>
        </p:txBody>
      </p:sp>
      <p:sp>
        <p:nvSpPr>
          <p:cNvPr id="13" name="Freeform 22">
            <a:extLst>
              <a:ext uri="{FF2B5EF4-FFF2-40B4-BE49-F238E27FC236}">
                <a16:creationId xmlns:a16="http://schemas.microsoft.com/office/drawing/2014/main" id="{59C2EFC0-39F3-4AF2-9A21-4A2FEA520ABA}"/>
              </a:ext>
            </a:extLst>
          </p:cNvPr>
          <p:cNvSpPr/>
          <p:nvPr/>
        </p:nvSpPr>
        <p:spPr>
          <a:xfrm>
            <a:off x="539107" y="267096"/>
            <a:ext cx="5892623" cy="1168118"/>
          </a:xfrm>
          <a:custGeom>
            <a:avLst/>
            <a:gdLst/>
            <a:ahLst/>
            <a:cxnLst/>
            <a:rect l="l" t="t" r="r" b="b"/>
            <a:pathLst>
              <a:path w="7315200" h="2176272">
                <a:moveTo>
                  <a:pt x="0" y="0"/>
                </a:moveTo>
                <a:lnTo>
                  <a:pt x="7315200" y="0"/>
                </a:lnTo>
                <a:lnTo>
                  <a:pt x="7315200" y="2176272"/>
                </a:lnTo>
                <a:lnTo>
                  <a:pt x="0" y="2176272"/>
                </a:lnTo>
                <a:lnTo>
                  <a:pt x="0" y="0"/>
                </a:lnTo>
                <a:close/>
              </a:path>
            </a:pathLst>
          </a:custGeom>
          <a:blipFill>
            <a:blip>
              <a:extLst>
                <a:ext uri="{96DAC541-7B7A-43D3-8B79-37D633B846F1}">
                  <asvg:svgBlip xmlns:asvg="http://schemas.microsoft.com/office/drawing/2016/SVG/main" r:embed="rId11"/>
                </a:ext>
              </a:extLst>
            </a:blip>
            <a:stretch>
              <a:fillRect/>
            </a:stretch>
          </a:blipFill>
        </p:spPr>
        <p:txBody>
          <a:bodyPr/>
          <a:lstStyle/>
          <a:p>
            <a:pPr algn="r" defTabSz="609630" rtl="1">
              <a:defRPr/>
            </a:pPr>
            <a:endParaRPr lang="fr-FR" sz="1200" kern="0">
              <a:solidFill>
                <a:prstClr val="black"/>
              </a:solidFill>
            </a:endParaRPr>
          </a:p>
        </p:txBody>
      </p:sp>
      <p:sp>
        <p:nvSpPr>
          <p:cNvPr id="16" name="ZoneTexte 15">
            <a:extLst>
              <a:ext uri="{FF2B5EF4-FFF2-40B4-BE49-F238E27FC236}">
                <a16:creationId xmlns:a16="http://schemas.microsoft.com/office/drawing/2014/main" id="{BF7B2112-9F68-6100-9D9A-CB509B0F7652}"/>
              </a:ext>
            </a:extLst>
          </p:cNvPr>
          <p:cNvSpPr txBox="1"/>
          <p:nvPr/>
        </p:nvSpPr>
        <p:spPr>
          <a:xfrm>
            <a:off x="1022678" y="522364"/>
            <a:ext cx="4737593" cy="1077218"/>
          </a:xfrm>
          <a:prstGeom prst="rect">
            <a:avLst/>
          </a:prstGeom>
          <a:noFill/>
        </p:spPr>
        <p:txBody>
          <a:bodyPr wrap="square">
            <a:spAutoFit/>
          </a:bodyPr>
          <a:lstStyle/>
          <a:p>
            <a:pPr algn="ctr"/>
            <a:r>
              <a:rPr lang="fr-FR" sz="3200" b="1" dirty="0">
                <a:latin typeface="Microsoft Uighur" panose="02000000000000000000" pitchFamily="2" charset="-78"/>
                <a:ea typeface="Canva Sans Bold"/>
                <a:cs typeface="Microsoft Uighur" panose="02000000000000000000" pitchFamily="2" charset="-78"/>
                <a:sym typeface="Canva Sans Bold"/>
              </a:rPr>
              <a:t>Du positionnement au parcours</a:t>
            </a:r>
          </a:p>
          <a:p>
            <a:pPr algn="ctr"/>
            <a:endParaRPr lang="fr-FR" sz="3200" b="1" dirty="0">
              <a:latin typeface="Microsoft Uighur" panose="02000000000000000000" pitchFamily="2" charset="-78"/>
              <a:ea typeface="Canva Sans Bold"/>
              <a:cs typeface="Microsoft Uighur" panose="02000000000000000000" pitchFamily="2" charset="-78"/>
              <a:sym typeface="Canva Sans Bold"/>
            </a:endParaRPr>
          </a:p>
        </p:txBody>
      </p:sp>
    </p:spTree>
    <p:extLst>
      <p:ext uri="{BB962C8B-B14F-4D97-AF65-F5344CB8AC3E}">
        <p14:creationId xmlns:p14="http://schemas.microsoft.com/office/powerpoint/2010/main" val="2761764794"/>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585266-92F0-5180-5E21-BCBE6CCB348F}"/>
            </a:ext>
          </a:extLst>
        </p:cNvPr>
        <p:cNvGrpSpPr/>
        <p:nvPr/>
      </p:nvGrpSpPr>
      <p:grpSpPr>
        <a:xfrm>
          <a:off x="0" y="0"/>
          <a:ext cx="0" cy="0"/>
          <a:chOff x="0" y="0"/>
          <a:chExt cx="0" cy="0"/>
        </a:xfrm>
      </p:grpSpPr>
      <p:sp>
        <p:nvSpPr>
          <p:cNvPr id="16" name="Freeform 22">
            <a:extLst>
              <a:ext uri="{FF2B5EF4-FFF2-40B4-BE49-F238E27FC236}">
                <a16:creationId xmlns:a16="http://schemas.microsoft.com/office/drawing/2014/main" id="{FD3E647C-093C-F523-7681-861842FF46CD}"/>
              </a:ext>
            </a:extLst>
          </p:cNvPr>
          <p:cNvSpPr/>
          <p:nvPr/>
        </p:nvSpPr>
        <p:spPr>
          <a:xfrm>
            <a:off x="-1402992" y="-1340132"/>
            <a:ext cx="2572683" cy="2228587"/>
          </a:xfrm>
          <a:custGeom>
            <a:avLst/>
            <a:gdLst/>
            <a:ahLst/>
            <a:cxnLst/>
            <a:rect l="l" t="t" r="r" b="b"/>
            <a:pathLst>
              <a:path w="3859024" h="3342880">
                <a:moveTo>
                  <a:pt x="0" y="0"/>
                </a:moveTo>
                <a:lnTo>
                  <a:pt x="3859024" y="0"/>
                </a:lnTo>
                <a:lnTo>
                  <a:pt x="3859024" y="3342880"/>
                </a:lnTo>
                <a:lnTo>
                  <a:pt x="0" y="3342880"/>
                </a:lnTo>
                <a:lnTo>
                  <a:pt x="0" y="0"/>
                </a:lnTo>
                <a:close/>
              </a:path>
            </a:pathLst>
          </a:custGeom>
          <a:blipFill>
            <a:blip>
              <a:alphaModFix amt="5000"/>
              <a:extLst>
                <a:ext uri="{96DAC541-7B7A-43D3-8B79-37D633B846F1}">
                  <asvg:svgBlip xmlns:asvg="http://schemas.microsoft.com/office/drawing/2016/SVG/main" r:embed="rId3"/>
                </a:ext>
              </a:extLst>
            </a:blip>
            <a:stretch>
              <a:fillRect/>
            </a:stretch>
          </a:blipFill>
        </p:spPr>
        <p:txBody>
          <a:bodyPr/>
          <a:lstStyle/>
          <a:p>
            <a:endParaRPr lang="fr-FR" sz="1200"/>
          </a:p>
        </p:txBody>
      </p:sp>
      <p:sp>
        <p:nvSpPr>
          <p:cNvPr id="23" name="Freeform 23">
            <a:extLst>
              <a:ext uri="{FF2B5EF4-FFF2-40B4-BE49-F238E27FC236}">
                <a16:creationId xmlns:a16="http://schemas.microsoft.com/office/drawing/2014/main" id="{F72C048A-3649-1FCD-1074-5BD222E67AC4}"/>
              </a:ext>
            </a:extLst>
          </p:cNvPr>
          <p:cNvSpPr/>
          <p:nvPr/>
        </p:nvSpPr>
        <p:spPr>
          <a:xfrm>
            <a:off x="10153651" y="905693"/>
            <a:ext cx="475433" cy="475433"/>
          </a:xfrm>
          <a:custGeom>
            <a:avLst/>
            <a:gdLst/>
            <a:ahLst/>
            <a:cxnLst/>
            <a:rect l="l" t="t" r="r" b="b"/>
            <a:pathLst>
              <a:path w="950866" h="950866">
                <a:moveTo>
                  <a:pt x="0" y="0"/>
                </a:moveTo>
                <a:lnTo>
                  <a:pt x="950866" y="0"/>
                </a:lnTo>
                <a:lnTo>
                  <a:pt x="950866" y="950866"/>
                </a:lnTo>
                <a:lnTo>
                  <a:pt x="0" y="950866"/>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fr-FR" sz="900"/>
          </a:p>
        </p:txBody>
      </p:sp>
      <p:sp>
        <p:nvSpPr>
          <p:cNvPr id="24" name="Freeform 24">
            <a:extLst>
              <a:ext uri="{FF2B5EF4-FFF2-40B4-BE49-F238E27FC236}">
                <a16:creationId xmlns:a16="http://schemas.microsoft.com/office/drawing/2014/main" id="{BB590FA2-B7E5-9A53-8624-BA9BAEF1C742}"/>
              </a:ext>
            </a:extLst>
          </p:cNvPr>
          <p:cNvSpPr/>
          <p:nvPr/>
        </p:nvSpPr>
        <p:spPr>
          <a:xfrm>
            <a:off x="9897843" y="5657999"/>
            <a:ext cx="1819092" cy="551597"/>
          </a:xfrm>
          <a:custGeom>
            <a:avLst/>
            <a:gdLst/>
            <a:ahLst/>
            <a:cxnLst/>
            <a:rect l="l" t="t" r="r" b="b"/>
            <a:pathLst>
              <a:path w="3638184" h="1103194">
                <a:moveTo>
                  <a:pt x="0" y="0"/>
                </a:moveTo>
                <a:lnTo>
                  <a:pt x="3638184" y="0"/>
                </a:lnTo>
                <a:lnTo>
                  <a:pt x="3638184" y="1103194"/>
                </a:lnTo>
                <a:lnTo>
                  <a:pt x="0" y="1103194"/>
                </a:lnTo>
                <a:lnTo>
                  <a:pt x="0" y="0"/>
                </a:lnTo>
                <a:close/>
              </a:path>
            </a:pathLst>
          </a:custGeom>
          <a:blipFill>
            <a:blip>
              <a:extLst>
                <a:ext uri="{96DAC541-7B7A-43D3-8B79-37D633B846F1}">
                  <asvg:svgBlip xmlns:asvg="http://schemas.microsoft.com/office/drawing/2016/SVG/main" r:embed="rId5"/>
                </a:ext>
              </a:extLst>
            </a:blip>
            <a:stretch>
              <a:fillRect t="-98696"/>
            </a:stretch>
          </a:blipFill>
        </p:spPr>
        <p:txBody>
          <a:bodyPr/>
          <a:lstStyle/>
          <a:p>
            <a:endParaRPr lang="fr-FR" sz="900"/>
          </a:p>
        </p:txBody>
      </p:sp>
      <p:grpSp>
        <p:nvGrpSpPr>
          <p:cNvPr id="69" name="Group 9">
            <a:extLst>
              <a:ext uri="{FF2B5EF4-FFF2-40B4-BE49-F238E27FC236}">
                <a16:creationId xmlns:a16="http://schemas.microsoft.com/office/drawing/2014/main" id="{8C3D5656-3AA3-F0ED-2DA4-A7BB89F748EB}"/>
              </a:ext>
            </a:extLst>
          </p:cNvPr>
          <p:cNvGrpSpPr/>
          <p:nvPr/>
        </p:nvGrpSpPr>
        <p:grpSpPr>
          <a:xfrm>
            <a:off x="-1193224" y="5611636"/>
            <a:ext cx="2198143" cy="1889029"/>
            <a:chOff x="0" y="0"/>
            <a:chExt cx="812800" cy="698500"/>
          </a:xfrm>
        </p:grpSpPr>
        <p:sp>
          <p:nvSpPr>
            <p:cNvPr id="70" name="Freeform 10">
              <a:extLst>
                <a:ext uri="{FF2B5EF4-FFF2-40B4-BE49-F238E27FC236}">
                  <a16:creationId xmlns:a16="http://schemas.microsoft.com/office/drawing/2014/main" id="{2AB6EC6B-4B77-ACB2-1006-286D06938920}"/>
                </a:ext>
              </a:extLst>
            </p:cNvPr>
            <p:cNvSpPr/>
            <p:nvPr/>
          </p:nvSpPr>
          <p:spPr>
            <a:xfrm>
              <a:off x="5700" y="0"/>
              <a:ext cx="801400" cy="698500"/>
            </a:xfrm>
            <a:custGeom>
              <a:avLst/>
              <a:gdLst/>
              <a:ahLst/>
              <a:cxnLst/>
              <a:rect l="l" t="t" r="r" b="b"/>
              <a:pathLst>
                <a:path w="801400" h="698500">
                  <a:moveTo>
                    <a:pt x="796473" y="367516"/>
                  </a:moveTo>
                  <a:lnTo>
                    <a:pt x="614527" y="680234"/>
                  </a:lnTo>
                  <a:cubicBezTo>
                    <a:pt x="607948" y="691543"/>
                    <a:pt x="595851" y="698500"/>
                    <a:pt x="582768" y="698500"/>
                  </a:cubicBezTo>
                  <a:lnTo>
                    <a:pt x="218632" y="698500"/>
                  </a:lnTo>
                  <a:cubicBezTo>
                    <a:pt x="205549" y="698500"/>
                    <a:pt x="193452" y="691543"/>
                    <a:pt x="186873" y="680234"/>
                  </a:cubicBezTo>
                  <a:lnTo>
                    <a:pt x="4927" y="367516"/>
                  </a:lnTo>
                  <a:cubicBezTo>
                    <a:pt x="-1642" y="356225"/>
                    <a:pt x="-1642" y="342275"/>
                    <a:pt x="4927" y="330984"/>
                  </a:cubicBezTo>
                  <a:lnTo>
                    <a:pt x="186873" y="18266"/>
                  </a:lnTo>
                  <a:cubicBezTo>
                    <a:pt x="193452" y="6957"/>
                    <a:pt x="205549" y="0"/>
                    <a:pt x="218632" y="0"/>
                  </a:cubicBezTo>
                  <a:lnTo>
                    <a:pt x="582768" y="0"/>
                  </a:lnTo>
                  <a:cubicBezTo>
                    <a:pt x="595851" y="0"/>
                    <a:pt x="607948" y="6957"/>
                    <a:pt x="614527" y="18266"/>
                  </a:cubicBezTo>
                  <a:lnTo>
                    <a:pt x="796473" y="330984"/>
                  </a:lnTo>
                  <a:cubicBezTo>
                    <a:pt x="803042" y="342275"/>
                    <a:pt x="803042" y="356225"/>
                    <a:pt x="796473" y="367516"/>
                  </a:cubicBezTo>
                  <a:close/>
                </a:path>
              </a:pathLst>
            </a:custGeom>
            <a:ln w="28575" cap="sq">
              <a:gradFill>
                <a:gsLst>
                  <a:gs pos="0">
                    <a:srgbClr val="FFFFFF">
                      <a:alpha val="100000"/>
                    </a:srgbClr>
                  </a:gs>
                  <a:gs pos="100000">
                    <a:srgbClr val="FFFFFF">
                      <a:alpha val="0"/>
                    </a:srgbClr>
                  </a:gs>
                </a:gsLst>
                <a:lin ang="5400000"/>
              </a:gradFill>
              <a:prstDash val="solid"/>
              <a:miter/>
            </a:ln>
          </p:spPr>
          <p:txBody>
            <a:bodyPr/>
            <a:lstStyle/>
            <a:p>
              <a:endParaRPr lang="fr-FR" sz="1200"/>
            </a:p>
          </p:txBody>
        </p:sp>
        <p:sp>
          <p:nvSpPr>
            <p:cNvPr id="71" name="TextBox 11">
              <a:extLst>
                <a:ext uri="{FF2B5EF4-FFF2-40B4-BE49-F238E27FC236}">
                  <a16:creationId xmlns:a16="http://schemas.microsoft.com/office/drawing/2014/main" id="{50C87F86-73D8-CA4E-B0EB-8EC0A91C4AB8}"/>
                </a:ext>
              </a:extLst>
            </p:cNvPr>
            <p:cNvSpPr txBox="1"/>
            <p:nvPr/>
          </p:nvSpPr>
          <p:spPr>
            <a:xfrm>
              <a:off x="114300" y="-47625"/>
              <a:ext cx="584200" cy="746125"/>
            </a:xfrm>
            <a:prstGeom prst="rect">
              <a:avLst/>
            </a:prstGeom>
          </p:spPr>
          <p:txBody>
            <a:bodyPr lIns="33867" tIns="33867" rIns="33867" bIns="33867" rtlCol="0" anchor="ctr"/>
            <a:lstStyle/>
            <a:p>
              <a:pPr algn="ctr">
                <a:lnSpc>
                  <a:spcPts val="1773"/>
                </a:lnSpc>
                <a:spcBef>
                  <a:spcPct val="0"/>
                </a:spcBef>
              </a:pPr>
              <a:endParaRPr sz="1200"/>
            </a:p>
          </p:txBody>
        </p:sp>
      </p:grpSp>
      <p:grpSp>
        <p:nvGrpSpPr>
          <p:cNvPr id="72" name="Group 12">
            <a:extLst>
              <a:ext uri="{FF2B5EF4-FFF2-40B4-BE49-F238E27FC236}">
                <a16:creationId xmlns:a16="http://schemas.microsoft.com/office/drawing/2014/main" id="{4E483C2D-0C31-BB19-A8DD-B05CB5D90AA6}"/>
              </a:ext>
            </a:extLst>
          </p:cNvPr>
          <p:cNvGrpSpPr/>
          <p:nvPr/>
        </p:nvGrpSpPr>
        <p:grpSpPr>
          <a:xfrm>
            <a:off x="10616883" y="-628436"/>
            <a:ext cx="2198143" cy="1889029"/>
            <a:chOff x="0" y="0"/>
            <a:chExt cx="812800" cy="698500"/>
          </a:xfrm>
        </p:grpSpPr>
        <p:sp>
          <p:nvSpPr>
            <p:cNvPr id="73" name="Freeform 13">
              <a:extLst>
                <a:ext uri="{FF2B5EF4-FFF2-40B4-BE49-F238E27FC236}">
                  <a16:creationId xmlns:a16="http://schemas.microsoft.com/office/drawing/2014/main" id="{BFE267B9-303F-A95C-0D5C-DD5C20358496}"/>
                </a:ext>
              </a:extLst>
            </p:cNvPr>
            <p:cNvSpPr/>
            <p:nvPr/>
          </p:nvSpPr>
          <p:spPr>
            <a:xfrm>
              <a:off x="5700" y="0"/>
              <a:ext cx="801400" cy="698500"/>
            </a:xfrm>
            <a:custGeom>
              <a:avLst/>
              <a:gdLst/>
              <a:ahLst/>
              <a:cxnLst/>
              <a:rect l="l" t="t" r="r" b="b"/>
              <a:pathLst>
                <a:path w="801400" h="698500">
                  <a:moveTo>
                    <a:pt x="796473" y="367516"/>
                  </a:moveTo>
                  <a:lnTo>
                    <a:pt x="614527" y="680234"/>
                  </a:lnTo>
                  <a:cubicBezTo>
                    <a:pt x="607948" y="691543"/>
                    <a:pt x="595851" y="698500"/>
                    <a:pt x="582768" y="698500"/>
                  </a:cubicBezTo>
                  <a:lnTo>
                    <a:pt x="218632" y="698500"/>
                  </a:lnTo>
                  <a:cubicBezTo>
                    <a:pt x="205549" y="698500"/>
                    <a:pt x="193452" y="691543"/>
                    <a:pt x="186873" y="680234"/>
                  </a:cubicBezTo>
                  <a:lnTo>
                    <a:pt x="4927" y="367516"/>
                  </a:lnTo>
                  <a:cubicBezTo>
                    <a:pt x="-1642" y="356225"/>
                    <a:pt x="-1642" y="342275"/>
                    <a:pt x="4927" y="330984"/>
                  </a:cubicBezTo>
                  <a:lnTo>
                    <a:pt x="186873" y="18266"/>
                  </a:lnTo>
                  <a:cubicBezTo>
                    <a:pt x="193452" y="6957"/>
                    <a:pt x="205549" y="0"/>
                    <a:pt x="218632" y="0"/>
                  </a:cubicBezTo>
                  <a:lnTo>
                    <a:pt x="582768" y="0"/>
                  </a:lnTo>
                  <a:cubicBezTo>
                    <a:pt x="595851" y="0"/>
                    <a:pt x="607948" y="6957"/>
                    <a:pt x="614527" y="18266"/>
                  </a:cubicBezTo>
                  <a:lnTo>
                    <a:pt x="796473" y="330984"/>
                  </a:lnTo>
                  <a:cubicBezTo>
                    <a:pt x="803042" y="342275"/>
                    <a:pt x="803042" y="356225"/>
                    <a:pt x="796473" y="367516"/>
                  </a:cubicBezTo>
                  <a:close/>
                </a:path>
              </a:pathLst>
            </a:custGeom>
            <a:ln w="28575" cap="sq">
              <a:gradFill>
                <a:gsLst>
                  <a:gs pos="0">
                    <a:srgbClr val="FFFFFF">
                      <a:alpha val="100000"/>
                    </a:srgbClr>
                  </a:gs>
                  <a:gs pos="100000">
                    <a:srgbClr val="FFFFFF">
                      <a:alpha val="0"/>
                    </a:srgbClr>
                  </a:gs>
                </a:gsLst>
                <a:lin ang="5400000"/>
              </a:gradFill>
              <a:prstDash val="solid"/>
              <a:miter/>
            </a:ln>
          </p:spPr>
          <p:txBody>
            <a:bodyPr/>
            <a:lstStyle/>
            <a:p>
              <a:endParaRPr lang="fr-FR" sz="1200"/>
            </a:p>
          </p:txBody>
        </p:sp>
        <p:sp>
          <p:nvSpPr>
            <p:cNvPr id="74" name="TextBox 14">
              <a:extLst>
                <a:ext uri="{FF2B5EF4-FFF2-40B4-BE49-F238E27FC236}">
                  <a16:creationId xmlns:a16="http://schemas.microsoft.com/office/drawing/2014/main" id="{ADE18B3D-0D4F-2535-42E8-B9A9FA8C5771}"/>
                </a:ext>
              </a:extLst>
            </p:cNvPr>
            <p:cNvSpPr txBox="1"/>
            <p:nvPr/>
          </p:nvSpPr>
          <p:spPr>
            <a:xfrm>
              <a:off x="114300" y="-47625"/>
              <a:ext cx="584200" cy="746125"/>
            </a:xfrm>
            <a:prstGeom prst="rect">
              <a:avLst/>
            </a:prstGeom>
          </p:spPr>
          <p:txBody>
            <a:bodyPr lIns="33867" tIns="33867" rIns="33867" bIns="33867" rtlCol="0" anchor="ctr"/>
            <a:lstStyle/>
            <a:p>
              <a:pPr algn="ctr">
                <a:lnSpc>
                  <a:spcPts val="1773"/>
                </a:lnSpc>
                <a:spcBef>
                  <a:spcPct val="0"/>
                </a:spcBef>
              </a:pPr>
              <a:endParaRPr sz="1200"/>
            </a:p>
          </p:txBody>
        </p:sp>
      </p:grpSp>
      <p:sp>
        <p:nvSpPr>
          <p:cNvPr id="6" name="Rectangle 5">
            <a:extLst>
              <a:ext uri="{FF2B5EF4-FFF2-40B4-BE49-F238E27FC236}">
                <a16:creationId xmlns:a16="http://schemas.microsoft.com/office/drawing/2014/main" id="{984EC45F-50C3-9471-3C2C-B029EDCE6C25}"/>
              </a:ext>
            </a:extLst>
          </p:cNvPr>
          <p:cNvSpPr/>
          <p:nvPr/>
        </p:nvSpPr>
        <p:spPr>
          <a:xfrm>
            <a:off x="14812" y="-204607"/>
            <a:ext cx="12378028" cy="921299"/>
          </a:xfrm>
          <a:prstGeom prst="rect">
            <a:avLst/>
          </a:prstGeom>
          <a:solidFill>
            <a:srgbClr val="2C3C6A"/>
          </a:solidFill>
          <a:ln w="12700" cap="flat" cmpd="sng" algn="ctr">
            <a:solidFill>
              <a:srgbClr val="4472C4">
                <a:shade val="15000"/>
              </a:srgbClr>
            </a:solidFill>
            <a:prstDash val="solid"/>
            <a:miter lim="800000"/>
          </a:ln>
          <a:effectLst/>
        </p:spPr>
        <p:txBody>
          <a:bodyPr rtlCol="0" anchor="ctr"/>
          <a:lstStyle/>
          <a:p>
            <a:pPr algn="ctr">
              <a:lnSpc>
                <a:spcPts val="4094"/>
              </a:lnSpc>
            </a:pPr>
            <a:endParaRPr lang="fr-FR" sz="3600" b="1" dirty="0">
              <a:solidFill>
                <a:schemeClr val="bg1"/>
              </a:solidFill>
              <a:latin typeface="Microsoft Uighur" panose="02000000000000000000" pitchFamily="2" charset="-78"/>
              <a:cs typeface="Microsoft Uighur" panose="02000000000000000000" pitchFamily="2" charset="-78"/>
            </a:endParaRPr>
          </a:p>
          <a:p>
            <a:pPr algn="ctr" defTabSz="609630" rtl="1">
              <a:defRPr/>
            </a:pPr>
            <a:endParaRPr lang="ar-MA" sz="3600" b="1" kern="0" dirty="0">
              <a:solidFill>
                <a:prstClr val="white"/>
              </a:solidFill>
              <a:latin typeface="Calibri" panose="020F0502020204030204"/>
              <a:cs typeface="Microsoft Uighur" panose="02000000000000000000" pitchFamily="2" charset="-78"/>
            </a:endParaRPr>
          </a:p>
        </p:txBody>
      </p:sp>
      <p:sp>
        <p:nvSpPr>
          <p:cNvPr id="7" name="Freeform 22">
            <a:extLst>
              <a:ext uri="{FF2B5EF4-FFF2-40B4-BE49-F238E27FC236}">
                <a16:creationId xmlns:a16="http://schemas.microsoft.com/office/drawing/2014/main" id="{1287839C-DEDB-2142-A7C2-AA45283F56EE}"/>
              </a:ext>
            </a:extLst>
          </p:cNvPr>
          <p:cNvSpPr/>
          <p:nvPr/>
        </p:nvSpPr>
        <p:spPr>
          <a:xfrm>
            <a:off x="-131861" y="243545"/>
            <a:ext cx="5324348" cy="1168118"/>
          </a:xfrm>
          <a:custGeom>
            <a:avLst/>
            <a:gdLst/>
            <a:ahLst/>
            <a:cxnLst/>
            <a:rect l="l" t="t" r="r" b="b"/>
            <a:pathLst>
              <a:path w="7315200" h="2176272">
                <a:moveTo>
                  <a:pt x="0" y="0"/>
                </a:moveTo>
                <a:lnTo>
                  <a:pt x="7315200" y="0"/>
                </a:lnTo>
                <a:lnTo>
                  <a:pt x="7315200" y="2176272"/>
                </a:lnTo>
                <a:lnTo>
                  <a:pt x="0" y="2176272"/>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pPr algn="r" defTabSz="609630" rtl="1">
              <a:defRPr/>
            </a:pPr>
            <a:endParaRPr lang="fr-FR" sz="1200" kern="0">
              <a:solidFill>
                <a:prstClr val="black"/>
              </a:solidFill>
            </a:endParaRPr>
          </a:p>
        </p:txBody>
      </p:sp>
      <p:sp>
        <p:nvSpPr>
          <p:cNvPr id="8" name="ZoneTexte 7">
            <a:extLst>
              <a:ext uri="{FF2B5EF4-FFF2-40B4-BE49-F238E27FC236}">
                <a16:creationId xmlns:a16="http://schemas.microsoft.com/office/drawing/2014/main" id="{F640711F-6365-2668-F7D9-A78B10D80CEE}"/>
              </a:ext>
            </a:extLst>
          </p:cNvPr>
          <p:cNvSpPr txBox="1"/>
          <p:nvPr/>
        </p:nvSpPr>
        <p:spPr>
          <a:xfrm>
            <a:off x="302264" y="441148"/>
            <a:ext cx="4570461" cy="584775"/>
          </a:xfrm>
          <a:prstGeom prst="rect">
            <a:avLst/>
          </a:prstGeom>
          <a:noFill/>
        </p:spPr>
        <p:txBody>
          <a:bodyPr wrap="square">
            <a:spAutoFit/>
          </a:bodyPr>
          <a:lstStyle/>
          <a:p>
            <a:pPr algn="ctr"/>
            <a:r>
              <a:rPr lang="fr-FR" sz="3200" b="1" dirty="0">
                <a:latin typeface="Microsoft Uighur" panose="02000000000000000000" pitchFamily="2" charset="-78"/>
                <a:ea typeface="Canva Sans Bold"/>
                <a:cs typeface="Microsoft Uighur" panose="02000000000000000000" pitchFamily="2" charset="-78"/>
                <a:sym typeface="Canva Sans Bold"/>
              </a:rPr>
              <a:t>- Caractéristiques des  parcours</a:t>
            </a:r>
          </a:p>
        </p:txBody>
      </p:sp>
      <p:grpSp>
        <p:nvGrpSpPr>
          <p:cNvPr id="2" name="Groupe 1">
            <a:extLst>
              <a:ext uri="{FF2B5EF4-FFF2-40B4-BE49-F238E27FC236}">
                <a16:creationId xmlns:a16="http://schemas.microsoft.com/office/drawing/2014/main" id="{491F3DF9-8BF6-4A6C-87D9-27DF6AE7C8CA}"/>
              </a:ext>
            </a:extLst>
          </p:cNvPr>
          <p:cNvGrpSpPr/>
          <p:nvPr/>
        </p:nvGrpSpPr>
        <p:grpSpPr>
          <a:xfrm>
            <a:off x="695806" y="1362933"/>
            <a:ext cx="11140594" cy="925912"/>
            <a:chOff x="457200" y="1625096"/>
            <a:chExt cx="8229600" cy="969264"/>
          </a:xfrm>
        </p:grpSpPr>
        <p:sp>
          <p:nvSpPr>
            <p:cNvPr id="4" name="Shape 13">
              <a:extLst>
                <a:ext uri="{FF2B5EF4-FFF2-40B4-BE49-F238E27FC236}">
                  <a16:creationId xmlns:a16="http://schemas.microsoft.com/office/drawing/2014/main" id="{7631F388-43EC-0CE0-85B7-23B66841A373}"/>
                </a:ext>
              </a:extLst>
            </p:cNvPr>
            <p:cNvSpPr/>
            <p:nvPr/>
          </p:nvSpPr>
          <p:spPr>
            <a:xfrm>
              <a:off x="521208" y="1625096"/>
              <a:ext cx="8165592" cy="950976"/>
            </a:xfrm>
            <a:prstGeom prst="rect">
              <a:avLst/>
            </a:prstGeom>
            <a:solidFill>
              <a:srgbClr val="FDF6E0"/>
            </a:solidFill>
            <a:ln/>
            <a:effectLst>
              <a:outerShdw blurRad="63500" dist="25400" dir="8100000" algn="bl" rotWithShape="0">
                <a:srgbClr val="000000">
                  <a:alpha val="9000"/>
                </a:srgbClr>
              </a:outerShdw>
            </a:effectLst>
          </p:spPr>
          <p:txBody>
            <a:bodyPr/>
            <a:lstStyle/>
            <a:p>
              <a:pPr rtl="1"/>
              <a:r>
                <a:rPr lang="fr-FR" sz="2667" b="1" dirty="0">
                  <a:latin typeface="Microsoft Uighur" panose="02000000000000000000" pitchFamily="2" charset="-78"/>
                  <a:cs typeface="Microsoft Uighur" panose="02000000000000000000" pitchFamily="2" charset="-78"/>
                </a:rPr>
                <a:t>         </a:t>
              </a:r>
              <a:endParaRPr lang="fr-FR" sz="1200" b="1" dirty="0">
                <a:latin typeface="Microsoft Uighur" panose="02000000000000000000" pitchFamily="2" charset="-78"/>
                <a:cs typeface="Microsoft Uighur" panose="02000000000000000000" pitchFamily="2" charset="-78"/>
              </a:endParaRPr>
            </a:p>
          </p:txBody>
        </p:sp>
        <p:sp>
          <p:nvSpPr>
            <p:cNvPr id="5" name="Shape 14">
              <a:extLst>
                <a:ext uri="{FF2B5EF4-FFF2-40B4-BE49-F238E27FC236}">
                  <a16:creationId xmlns:a16="http://schemas.microsoft.com/office/drawing/2014/main" id="{18023BF2-94F4-11FF-E5AF-8A8A2038877C}"/>
                </a:ext>
              </a:extLst>
            </p:cNvPr>
            <p:cNvSpPr/>
            <p:nvPr/>
          </p:nvSpPr>
          <p:spPr>
            <a:xfrm>
              <a:off x="457200" y="1625096"/>
              <a:ext cx="64008" cy="969264"/>
            </a:xfrm>
            <a:prstGeom prst="rect">
              <a:avLst/>
            </a:prstGeom>
            <a:solidFill>
              <a:srgbClr val="C8960C"/>
            </a:solidFill>
            <a:ln/>
          </p:spPr>
          <p:txBody>
            <a:bodyPr/>
            <a:lstStyle/>
            <a:p>
              <a:pPr algn="r" defTabSz="609630" rtl="1"/>
              <a:endParaRPr lang="fr-FR" sz="1200" b="1">
                <a:latin typeface="Microsoft Uighur" panose="02000000000000000000" pitchFamily="2" charset="-78"/>
                <a:cs typeface="Microsoft Uighur" panose="02000000000000000000" pitchFamily="2" charset="-78"/>
              </a:endParaRPr>
            </a:p>
          </p:txBody>
        </p:sp>
      </p:grpSp>
      <p:grpSp>
        <p:nvGrpSpPr>
          <p:cNvPr id="9" name="Groupe 8">
            <a:extLst>
              <a:ext uri="{FF2B5EF4-FFF2-40B4-BE49-F238E27FC236}">
                <a16:creationId xmlns:a16="http://schemas.microsoft.com/office/drawing/2014/main" id="{2B8F2637-7970-E8C6-E848-AADD7AE775C8}"/>
              </a:ext>
            </a:extLst>
          </p:cNvPr>
          <p:cNvGrpSpPr/>
          <p:nvPr/>
        </p:nvGrpSpPr>
        <p:grpSpPr>
          <a:xfrm>
            <a:off x="693958" y="2466029"/>
            <a:ext cx="11142441" cy="945840"/>
            <a:chOff x="457200" y="1625096"/>
            <a:chExt cx="8229600" cy="969264"/>
          </a:xfrm>
        </p:grpSpPr>
        <p:sp>
          <p:nvSpPr>
            <p:cNvPr id="10" name="Shape 13">
              <a:extLst>
                <a:ext uri="{FF2B5EF4-FFF2-40B4-BE49-F238E27FC236}">
                  <a16:creationId xmlns:a16="http://schemas.microsoft.com/office/drawing/2014/main" id="{EB9B62AE-6E94-F061-6405-AE62CFD2B10F}"/>
                </a:ext>
              </a:extLst>
            </p:cNvPr>
            <p:cNvSpPr/>
            <p:nvPr/>
          </p:nvSpPr>
          <p:spPr>
            <a:xfrm>
              <a:off x="457200" y="1625096"/>
              <a:ext cx="8229600" cy="950976"/>
            </a:xfrm>
            <a:prstGeom prst="rect">
              <a:avLst/>
            </a:prstGeom>
            <a:solidFill>
              <a:srgbClr val="FDF6E0"/>
            </a:solidFill>
            <a:ln/>
            <a:effectLst>
              <a:outerShdw blurRad="63500" dist="25400" dir="8100000" algn="bl" rotWithShape="0">
                <a:srgbClr val="000000">
                  <a:alpha val="9000"/>
                </a:srgbClr>
              </a:outerShdw>
            </a:effectLst>
          </p:spPr>
          <p:txBody>
            <a:bodyPr/>
            <a:lstStyle/>
            <a:p>
              <a:pPr algn="r" defTabSz="609630" rtl="1"/>
              <a:endParaRPr lang="fr-FR" sz="1200" b="1" dirty="0">
                <a:latin typeface="Microsoft Uighur" panose="02000000000000000000" pitchFamily="2" charset="-78"/>
                <a:cs typeface="Microsoft Uighur" panose="02000000000000000000" pitchFamily="2" charset="-78"/>
              </a:endParaRPr>
            </a:p>
          </p:txBody>
        </p:sp>
        <p:sp>
          <p:nvSpPr>
            <p:cNvPr id="11" name="Shape 14">
              <a:extLst>
                <a:ext uri="{FF2B5EF4-FFF2-40B4-BE49-F238E27FC236}">
                  <a16:creationId xmlns:a16="http://schemas.microsoft.com/office/drawing/2014/main" id="{1EFC5FCC-2FF4-0791-BB13-0B88A82FEEEF}"/>
                </a:ext>
              </a:extLst>
            </p:cNvPr>
            <p:cNvSpPr/>
            <p:nvPr/>
          </p:nvSpPr>
          <p:spPr>
            <a:xfrm>
              <a:off x="457200" y="1625096"/>
              <a:ext cx="64008" cy="969264"/>
            </a:xfrm>
            <a:prstGeom prst="rect">
              <a:avLst/>
            </a:prstGeom>
            <a:solidFill>
              <a:srgbClr val="C8960C"/>
            </a:solidFill>
            <a:ln/>
          </p:spPr>
          <p:txBody>
            <a:bodyPr/>
            <a:lstStyle/>
            <a:p>
              <a:pPr algn="r" defTabSz="609630" rtl="1"/>
              <a:endParaRPr lang="fr-FR" sz="1200" b="1">
                <a:latin typeface="Microsoft Uighur" panose="02000000000000000000" pitchFamily="2" charset="-78"/>
                <a:cs typeface="Microsoft Uighur" panose="02000000000000000000" pitchFamily="2" charset="-78"/>
              </a:endParaRPr>
            </a:p>
          </p:txBody>
        </p:sp>
      </p:grpSp>
      <p:grpSp>
        <p:nvGrpSpPr>
          <p:cNvPr id="15" name="Groupe 14">
            <a:extLst>
              <a:ext uri="{FF2B5EF4-FFF2-40B4-BE49-F238E27FC236}">
                <a16:creationId xmlns:a16="http://schemas.microsoft.com/office/drawing/2014/main" id="{862923F3-4CA4-A49A-6D5C-41196003DF70}"/>
              </a:ext>
            </a:extLst>
          </p:cNvPr>
          <p:cNvGrpSpPr/>
          <p:nvPr/>
        </p:nvGrpSpPr>
        <p:grpSpPr>
          <a:xfrm>
            <a:off x="718683" y="3633693"/>
            <a:ext cx="11142441" cy="922366"/>
            <a:chOff x="457200" y="1625096"/>
            <a:chExt cx="8229600" cy="969264"/>
          </a:xfrm>
        </p:grpSpPr>
        <p:sp>
          <p:nvSpPr>
            <p:cNvPr id="17" name="Shape 13">
              <a:extLst>
                <a:ext uri="{FF2B5EF4-FFF2-40B4-BE49-F238E27FC236}">
                  <a16:creationId xmlns:a16="http://schemas.microsoft.com/office/drawing/2014/main" id="{31769E41-6232-B896-B05D-BAAE83BB82BD}"/>
                </a:ext>
              </a:extLst>
            </p:cNvPr>
            <p:cNvSpPr/>
            <p:nvPr/>
          </p:nvSpPr>
          <p:spPr>
            <a:xfrm>
              <a:off x="457200" y="1625096"/>
              <a:ext cx="8229600" cy="950976"/>
            </a:xfrm>
            <a:prstGeom prst="rect">
              <a:avLst/>
            </a:prstGeom>
            <a:solidFill>
              <a:srgbClr val="FDF6E0"/>
            </a:solidFill>
            <a:ln/>
            <a:effectLst>
              <a:outerShdw blurRad="63500" dist="25400" dir="8100000" algn="bl" rotWithShape="0">
                <a:srgbClr val="000000">
                  <a:alpha val="9000"/>
                </a:srgbClr>
              </a:outerShdw>
            </a:effectLst>
          </p:spPr>
          <p:txBody>
            <a:bodyPr/>
            <a:lstStyle/>
            <a:p>
              <a:pPr algn="r" defTabSz="609630" rtl="1"/>
              <a:endParaRPr lang="fr-FR" sz="1200" b="1" dirty="0">
                <a:latin typeface="Microsoft Uighur" panose="02000000000000000000" pitchFamily="2" charset="-78"/>
                <a:cs typeface="Microsoft Uighur" panose="02000000000000000000" pitchFamily="2" charset="-78"/>
              </a:endParaRPr>
            </a:p>
          </p:txBody>
        </p:sp>
        <p:sp>
          <p:nvSpPr>
            <p:cNvPr id="20" name="Shape 14">
              <a:extLst>
                <a:ext uri="{FF2B5EF4-FFF2-40B4-BE49-F238E27FC236}">
                  <a16:creationId xmlns:a16="http://schemas.microsoft.com/office/drawing/2014/main" id="{ED0EA5B0-C3FC-1270-B9EE-E1317B3B2B59}"/>
                </a:ext>
              </a:extLst>
            </p:cNvPr>
            <p:cNvSpPr/>
            <p:nvPr/>
          </p:nvSpPr>
          <p:spPr>
            <a:xfrm>
              <a:off x="457200" y="1625096"/>
              <a:ext cx="64008" cy="969264"/>
            </a:xfrm>
            <a:prstGeom prst="rect">
              <a:avLst/>
            </a:prstGeom>
            <a:solidFill>
              <a:srgbClr val="C8960C"/>
            </a:solidFill>
            <a:ln/>
          </p:spPr>
          <p:txBody>
            <a:bodyPr/>
            <a:lstStyle/>
            <a:p>
              <a:pPr algn="r" defTabSz="609630" rtl="1"/>
              <a:endParaRPr lang="fr-FR" sz="1200" b="1">
                <a:latin typeface="Microsoft Uighur" panose="02000000000000000000" pitchFamily="2" charset="-78"/>
                <a:cs typeface="Microsoft Uighur" panose="02000000000000000000" pitchFamily="2" charset="-78"/>
              </a:endParaRPr>
            </a:p>
          </p:txBody>
        </p:sp>
      </p:grpSp>
      <p:sp>
        <p:nvSpPr>
          <p:cNvPr id="21" name="ZoneTexte 20">
            <a:extLst>
              <a:ext uri="{FF2B5EF4-FFF2-40B4-BE49-F238E27FC236}">
                <a16:creationId xmlns:a16="http://schemas.microsoft.com/office/drawing/2014/main" id="{2BC91935-102C-2B9D-9C13-BCBF79D318B6}"/>
              </a:ext>
            </a:extLst>
          </p:cNvPr>
          <p:cNvSpPr txBox="1"/>
          <p:nvPr/>
        </p:nvSpPr>
        <p:spPr>
          <a:xfrm>
            <a:off x="883912" y="1376216"/>
            <a:ext cx="11053945" cy="543675"/>
          </a:xfrm>
          <a:prstGeom prst="rect">
            <a:avLst/>
          </a:prstGeom>
          <a:noFill/>
        </p:spPr>
        <p:txBody>
          <a:bodyPr wrap="square">
            <a:spAutoFit/>
          </a:bodyPr>
          <a:lstStyle/>
          <a:p>
            <a:pPr rtl="1"/>
            <a:r>
              <a:rPr lang="fr-FR" sz="2933" b="1" dirty="0">
                <a:latin typeface="Microsoft Uighur" panose="02000000000000000000" pitchFamily="2" charset="-78"/>
                <a:cs typeface="Microsoft Uighur" panose="02000000000000000000" pitchFamily="2" charset="-78"/>
                <a:rtl/>
              </a:rPr>
              <a:t>Chaque  parcours de remédiation débute d’un palier de départ défini par un seuil d’éligibilité. </a:t>
            </a:r>
            <a:endParaRPr lang="fr-MA" sz="2933" b="1" dirty="0">
              <a:latin typeface="Microsoft Uighur" panose="02000000000000000000" pitchFamily="2" charset="-78"/>
              <a:cs typeface="Microsoft Uighur" panose="02000000000000000000" pitchFamily="2" charset="-78"/>
              <a:rtl/>
            </a:endParaRPr>
          </a:p>
        </p:txBody>
      </p:sp>
      <p:sp>
        <p:nvSpPr>
          <p:cNvPr id="22" name="ZoneTexte 21">
            <a:extLst>
              <a:ext uri="{FF2B5EF4-FFF2-40B4-BE49-F238E27FC236}">
                <a16:creationId xmlns:a16="http://schemas.microsoft.com/office/drawing/2014/main" id="{793AA817-401C-3C89-8D98-2F131FD93B0B}"/>
              </a:ext>
            </a:extLst>
          </p:cNvPr>
          <p:cNvSpPr txBox="1"/>
          <p:nvPr/>
        </p:nvSpPr>
        <p:spPr>
          <a:xfrm>
            <a:off x="846998" y="2469464"/>
            <a:ext cx="10069763" cy="543675"/>
          </a:xfrm>
          <a:prstGeom prst="rect">
            <a:avLst/>
          </a:prstGeom>
          <a:noFill/>
        </p:spPr>
        <p:txBody>
          <a:bodyPr wrap="square">
            <a:spAutoFit/>
          </a:bodyPr>
          <a:lstStyle/>
          <a:p>
            <a:pPr rtl="1"/>
            <a:r>
              <a:rPr lang="fr-FR" sz="2933" b="1" dirty="0">
                <a:latin typeface="Microsoft Uighur" panose="02000000000000000000" pitchFamily="2" charset="-78"/>
                <a:cs typeface="Microsoft Uighur" panose="02000000000000000000" pitchFamily="2" charset="-78"/>
                <a:rtl/>
              </a:rPr>
              <a:t>Chaque palier vise un objectif spécifique commun à tous les élèves. </a:t>
            </a:r>
          </a:p>
        </p:txBody>
      </p:sp>
      <p:sp>
        <p:nvSpPr>
          <p:cNvPr id="28" name="ZoneTexte 27">
            <a:extLst>
              <a:ext uri="{FF2B5EF4-FFF2-40B4-BE49-F238E27FC236}">
                <a16:creationId xmlns:a16="http://schemas.microsoft.com/office/drawing/2014/main" id="{A5F7209A-4699-3C60-55B7-95458150CDFD}"/>
              </a:ext>
            </a:extLst>
          </p:cNvPr>
          <p:cNvSpPr txBox="1"/>
          <p:nvPr/>
        </p:nvSpPr>
        <p:spPr>
          <a:xfrm>
            <a:off x="901478" y="3631742"/>
            <a:ext cx="10934921" cy="995016"/>
          </a:xfrm>
          <a:prstGeom prst="rect">
            <a:avLst/>
          </a:prstGeom>
          <a:noFill/>
        </p:spPr>
        <p:txBody>
          <a:bodyPr wrap="square">
            <a:spAutoFit/>
          </a:bodyPr>
          <a:lstStyle/>
          <a:p>
            <a:pPr rtl="1"/>
            <a:r>
              <a:rPr lang="fr-MA" sz="2933" b="1" dirty="0">
                <a:latin typeface="Microsoft Uighur" panose="02000000000000000000" pitchFamily="2" charset="-78"/>
                <a:cs typeface="Microsoft Uighur" panose="02000000000000000000" pitchFamily="2" charset="-78"/>
                <a:rtl/>
              </a:rPr>
              <a:t>Le rythme de progression et le point d’aboutissement dans chaque parcours  diffèrent selon le niveau scolaire et le point de départ.</a:t>
            </a:r>
            <a:r>
              <a:rPr lang="fr-FR" sz="2933" b="1" dirty="0">
                <a:latin typeface="Microsoft Uighur" panose="02000000000000000000" pitchFamily="2" charset="-78"/>
                <a:cs typeface="Microsoft Uighur" panose="02000000000000000000" pitchFamily="2" charset="-78"/>
                <a:rtl/>
              </a:rPr>
              <a:t> </a:t>
            </a:r>
            <a:r>
              <a:rPr lang="fr-FR" sz="2933" b="1" dirty="0">
                <a:latin typeface="Microsoft Uighur" panose="02000000000000000000" pitchFamily="2" charset="-78"/>
                <a:cs typeface="Microsoft Uighur" panose="02000000000000000000" pitchFamily="2" charset="-78"/>
              </a:rPr>
              <a:t>.</a:t>
            </a:r>
          </a:p>
        </p:txBody>
      </p:sp>
      <p:grpSp>
        <p:nvGrpSpPr>
          <p:cNvPr id="31" name="Groupe 30">
            <a:extLst>
              <a:ext uri="{FF2B5EF4-FFF2-40B4-BE49-F238E27FC236}">
                <a16:creationId xmlns:a16="http://schemas.microsoft.com/office/drawing/2014/main" id="{0E0E4126-89B7-61A3-FF4B-425C0655BA35}"/>
              </a:ext>
            </a:extLst>
          </p:cNvPr>
          <p:cNvGrpSpPr/>
          <p:nvPr/>
        </p:nvGrpSpPr>
        <p:grpSpPr>
          <a:xfrm>
            <a:off x="704879" y="4640740"/>
            <a:ext cx="11131519" cy="945840"/>
            <a:chOff x="457200" y="1625096"/>
            <a:chExt cx="8229600" cy="969264"/>
          </a:xfrm>
        </p:grpSpPr>
        <p:sp>
          <p:nvSpPr>
            <p:cNvPr id="33" name="Shape 13">
              <a:extLst>
                <a:ext uri="{FF2B5EF4-FFF2-40B4-BE49-F238E27FC236}">
                  <a16:creationId xmlns:a16="http://schemas.microsoft.com/office/drawing/2014/main" id="{4F2F94E2-7994-A76F-5C51-4D7500B3EBA0}"/>
                </a:ext>
              </a:extLst>
            </p:cNvPr>
            <p:cNvSpPr/>
            <p:nvPr/>
          </p:nvSpPr>
          <p:spPr>
            <a:xfrm>
              <a:off x="457200" y="1625096"/>
              <a:ext cx="8229600" cy="950976"/>
            </a:xfrm>
            <a:prstGeom prst="rect">
              <a:avLst/>
            </a:prstGeom>
            <a:solidFill>
              <a:srgbClr val="FDF6E0"/>
            </a:solidFill>
            <a:ln/>
            <a:effectLst>
              <a:outerShdw blurRad="63500" dist="25400" dir="8100000" algn="bl" rotWithShape="0">
                <a:srgbClr val="000000">
                  <a:alpha val="9000"/>
                </a:srgbClr>
              </a:outerShdw>
            </a:effectLst>
          </p:spPr>
          <p:txBody>
            <a:bodyPr/>
            <a:lstStyle/>
            <a:p>
              <a:pPr algn="r" defTabSz="609630" rtl="1"/>
              <a:endParaRPr lang="fr-FR" sz="1200" b="1" dirty="0">
                <a:latin typeface="Microsoft Uighur" panose="02000000000000000000" pitchFamily="2" charset="-78"/>
                <a:cs typeface="Microsoft Uighur" panose="02000000000000000000" pitchFamily="2" charset="-78"/>
              </a:endParaRPr>
            </a:p>
          </p:txBody>
        </p:sp>
        <p:sp>
          <p:nvSpPr>
            <p:cNvPr id="34" name="Shape 14">
              <a:extLst>
                <a:ext uri="{FF2B5EF4-FFF2-40B4-BE49-F238E27FC236}">
                  <a16:creationId xmlns:a16="http://schemas.microsoft.com/office/drawing/2014/main" id="{3B67A76B-BEB7-BA6D-E0F1-98CE71BAFA12}"/>
                </a:ext>
              </a:extLst>
            </p:cNvPr>
            <p:cNvSpPr/>
            <p:nvPr/>
          </p:nvSpPr>
          <p:spPr>
            <a:xfrm>
              <a:off x="457200" y="1625096"/>
              <a:ext cx="64008" cy="969264"/>
            </a:xfrm>
            <a:prstGeom prst="rect">
              <a:avLst/>
            </a:prstGeom>
            <a:solidFill>
              <a:srgbClr val="C8960C"/>
            </a:solidFill>
            <a:ln/>
          </p:spPr>
          <p:txBody>
            <a:bodyPr/>
            <a:lstStyle/>
            <a:p>
              <a:pPr algn="r" defTabSz="609630" rtl="1"/>
              <a:endParaRPr lang="fr-FR" sz="1200" b="1">
                <a:latin typeface="Microsoft Uighur" panose="02000000000000000000" pitchFamily="2" charset="-78"/>
                <a:cs typeface="Microsoft Uighur" panose="02000000000000000000" pitchFamily="2" charset="-78"/>
              </a:endParaRPr>
            </a:p>
          </p:txBody>
        </p:sp>
      </p:grpSp>
      <p:sp>
        <p:nvSpPr>
          <p:cNvPr id="36" name="ZoneTexte 35">
            <a:extLst>
              <a:ext uri="{FF2B5EF4-FFF2-40B4-BE49-F238E27FC236}">
                <a16:creationId xmlns:a16="http://schemas.microsoft.com/office/drawing/2014/main" id="{001F3355-D184-E307-47D7-3D73114DA22F}"/>
              </a:ext>
            </a:extLst>
          </p:cNvPr>
          <p:cNvSpPr txBox="1"/>
          <p:nvPr/>
        </p:nvSpPr>
        <p:spPr>
          <a:xfrm>
            <a:off x="975535" y="4864477"/>
            <a:ext cx="10869937" cy="509820"/>
          </a:xfrm>
          <a:prstGeom prst="rect">
            <a:avLst/>
          </a:prstGeom>
          <a:noFill/>
        </p:spPr>
        <p:txBody>
          <a:bodyPr wrap="square">
            <a:spAutoFit/>
          </a:bodyPr>
          <a:lstStyle/>
          <a:p>
            <a:pPr defTabSz="711218">
              <a:lnSpc>
                <a:spcPct val="90000"/>
              </a:lnSpc>
              <a:spcBef>
                <a:spcPct val="0"/>
              </a:spcBef>
              <a:spcAft>
                <a:spcPct val="35000"/>
              </a:spcAft>
            </a:pPr>
            <a:r>
              <a:rPr lang="fr-FR" sz="2933" b="1" dirty="0">
                <a:latin typeface="Microsoft Uighur" panose="02000000000000000000" pitchFamily="2" charset="-78"/>
                <a:cs typeface="Microsoft Uighur" panose="02000000000000000000" pitchFamily="2" charset="-78"/>
                <a:rtl/>
              </a:rPr>
              <a:t>Massar permet de définir automatiquement les parcours pour les groupes de remédiation.</a:t>
            </a:r>
            <a:endParaRPr lang="fr-MA" sz="2933" b="1" dirty="0">
              <a:latin typeface="Microsoft Uighur" panose="02000000000000000000" pitchFamily="2" charset="-78"/>
              <a:cs typeface="Microsoft Uighur" panose="02000000000000000000" pitchFamily="2" charset="-78"/>
              <a:rtl/>
            </a:endParaRPr>
          </a:p>
        </p:txBody>
      </p:sp>
    </p:spTree>
    <p:extLst>
      <p:ext uri="{BB962C8B-B14F-4D97-AF65-F5344CB8AC3E}">
        <p14:creationId xmlns:p14="http://schemas.microsoft.com/office/powerpoint/2010/main" val="1813763901"/>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417CEA-B3C1-7BFE-8BCD-4F3452437BA6}"/>
            </a:ext>
          </a:extLst>
        </p:cNvPr>
        <p:cNvGrpSpPr/>
        <p:nvPr/>
      </p:nvGrpSpPr>
      <p:grpSpPr>
        <a:xfrm>
          <a:off x="0" y="0"/>
          <a:ext cx="0" cy="0"/>
          <a:chOff x="0" y="0"/>
          <a:chExt cx="0" cy="0"/>
        </a:xfrm>
      </p:grpSpPr>
      <p:sp>
        <p:nvSpPr>
          <p:cNvPr id="16" name="Freeform 22">
            <a:extLst>
              <a:ext uri="{FF2B5EF4-FFF2-40B4-BE49-F238E27FC236}">
                <a16:creationId xmlns:a16="http://schemas.microsoft.com/office/drawing/2014/main" id="{838673B1-0071-0D68-2417-AF35A8752291}"/>
              </a:ext>
            </a:extLst>
          </p:cNvPr>
          <p:cNvSpPr/>
          <p:nvPr/>
        </p:nvSpPr>
        <p:spPr>
          <a:xfrm>
            <a:off x="-1402992" y="-1340132"/>
            <a:ext cx="2572683" cy="2228587"/>
          </a:xfrm>
          <a:custGeom>
            <a:avLst/>
            <a:gdLst/>
            <a:ahLst/>
            <a:cxnLst/>
            <a:rect l="l" t="t" r="r" b="b"/>
            <a:pathLst>
              <a:path w="3859024" h="3342880">
                <a:moveTo>
                  <a:pt x="0" y="0"/>
                </a:moveTo>
                <a:lnTo>
                  <a:pt x="3859024" y="0"/>
                </a:lnTo>
                <a:lnTo>
                  <a:pt x="3859024" y="3342880"/>
                </a:lnTo>
                <a:lnTo>
                  <a:pt x="0" y="3342880"/>
                </a:lnTo>
                <a:lnTo>
                  <a:pt x="0" y="0"/>
                </a:lnTo>
                <a:close/>
              </a:path>
            </a:pathLst>
          </a:custGeom>
          <a:blipFill>
            <a:blip>
              <a:alphaModFix amt="5000"/>
              <a:extLst>
                <a:ext uri="{96DAC541-7B7A-43D3-8B79-37D633B846F1}">
                  <asvg:svgBlip xmlns:asvg="http://schemas.microsoft.com/office/drawing/2016/SVG/main" r:embed="rId3"/>
                </a:ext>
              </a:extLst>
            </a:blip>
            <a:stretch>
              <a:fillRect/>
            </a:stretch>
          </a:blipFill>
        </p:spPr>
        <p:txBody>
          <a:bodyPr/>
          <a:lstStyle/>
          <a:p>
            <a:endParaRPr lang="fr-FR" sz="1200"/>
          </a:p>
        </p:txBody>
      </p:sp>
      <p:sp>
        <p:nvSpPr>
          <p:cNvPr id="23" name="Freeform 23">
            <a:extLst>
              <a:ext uri="{FF2B5EF4-FFF2-40B4-BE49-F238E27FC236}">
                <a16:creationId xmlns:a16="http://schemas.microsoft.com/office/drawing/2014/main" id="{EC3D5862-8764-0110-BEBC-D819B4DCC6D6}"/>
              </a:ext>
            </a:extLst>
          </p:cNvPr>
          <p:cNvSpPr/>
          <p:nvPr/>
        </p:nvSpPr>
        <p:spPr>
          <a:xfrm>
            <a:off x="10153651" y="905693"/>
            <a:ext cx="475433" cy="475433"/>
          </a:xfrm>
          <a:custGeom>
            <a:avLst/>
            <a:gdLst/>
            <a:ahLst/>
            <a:cxnLst/>
            <a:rect l="l" t="t" r="r" b="b"/>
            <a:pathLst>
              <a:path w="950866" h="950866">
                <a:moveTo>
                  <a:pt x="0" y="0"/>
                </a:moveTo>
                <a:lnTo>
                  <a:pt x="950866" y="0"/>
                </a:lnTo>
                <a:lnTo>
                  <a:pt x="950866" y="950866"/>
                </a:lnTo>
                <a:lnTo>
                  <a:pt x="0" y="950866"/>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fr-FR" sz="900"/>
          </a:p>
        </p:txBody>
      </p:sp>
      <p:sp>
        <p:nvSpPr>
          <p:cNvPr id="24" name="Freeform 24">
            <a:extLst>
              <a:ext uri="{FF2B5EF4-FFF2-40B4-BE49-F238E27FC236}">
                <a16:creationId xmlns:a16="http://schemas.microsoft.com/office/drawing/2014/main" id="{383290E7-9E9B-904A-42D4-92A703EE83ED}"/>
              </a:ext>
            </a:extLst>
          </p:cNvPr>
          <p:cNvSpPr/>
          <p:nvPr/>
        </p:nvSpPr>
        <p:spPr>
          <a:xfrm>
            <a:off x="9897843" y="5657999"/>
            <a:ext cx="1819092" cy="551597"/>
          </a:xfrm>
          <a:custGeom>
            <a:avLst/>
            <a:gdLst/>
            <a:ahLst/>
            <a:cxnLst/>
            <a:rect l="l" t="t" r="r" b="b"/>
            <a:pathLst>
              <a:path w="3638184" h="1103194">
                <a:moveTo>
                  <a:pt x="0" y="0"/>
                </a:moveTo>
                <a:lnTo>
                  <a:pt x="3638184" y="0"/>
                </a:lnTo>
                <a:lnTo>
                  <a:pt x="3638184" y="1103194"/>
                </a:lnTo>
                <a:lnTo>
                  <a:pt x="0" y="1103194"/>
                </a:lnTo>
                <a:lnTo>
                  <a:pt x="0" y="0"/>
                </a:lnTo>
                <a:close/>
              </a:path>
            </a:pathLst>
          </a:custGeom>
          <a:blipFill>
            <a:blip>
              <a:extLst>
                <a:ext uri="{96DAC541-7B7A-43D3-8B79-37D633B846F1}">
                  <asvg:svgBlip xmlns:asvg="http://schemas.microsoft.com/office/drawing/2016/SVG/main" r:embed="rId5"/>
                </a:ext>
              </a:extLst>
            </a:blip>
            <a:stretch>
              <a:fillRect t="-98696"/>
            </a:stretch>
          </a:blipFill>
        </p:spPr>
        <p:txBody>
          <a:bodyPr/>
          <a:lstStyle/>
          <a:p>
            <a:endParaRPr lang="fr-FR" sz="900"/>
          </a:p>
        </p:txBody>
      </p:sp>
      <p:grpSp>
        <p:nvGrpSpPr>
          <p:cNvPr id="69" name="Group 9">
            <a:extLst>
              <a:ext uri="{FF2B5EF4-FFF2-40B4-BE49-F238E27FC236}">
                <a16:creationId xmlns:a16="http://schemas.microsoft.com/office/drawing/2014/main" id="{50C04DAE-6EC1-1F7E-3AE5-970C39FDE2BF}"/>
              </a:ext>
            </a:extLst>
          </p:cNvPr>
          <p:cNvGrpSpPr/>
          <p:nvPr/>
        </p:nvGrpSpPr>
        <p:grpSpPr>
          <a:xfrm>
            <a:off x="-1193224" y="5611636"/>
            <a:ext cx="2198143" cy="1889029"/>
            <a:chOff x="0" y="0"/>
            <a:chExt cx="812800" cy="698500"/>
          </a:xfrm>
        </p:grpSpPr>
        <p:sp>
          <p:nvSpPr>
            <p:cNvPr id="70" name="Freeform 10">
              <a:extLst>
                <a:ext uri="{FF2B5EF4-FFF2-40B4-BE49-F238E27FC236}">
                  <a16:creationId xmlns:a16="http://schemas.microsoft.com/office/drawing/2014/main" id="{C30092AE-13A6-4875-FD22-8D1E6A46DB2A}"/>
                </a:ext>
              </a:extLst>
            </p:cNvPr>
            <p:cNvSpPr/>
            <p:nvPr/>
          </p:nvSpPr>
          <p:spPr>
            <a:xfrm>
              <a:off x="5700" y="0"/>
              <a:ext cx="801400" cy="698500"/>
            </a:xfrm>
            <a:custGeom>
              <a:avLst/>
              <a:gdLst/>
              <a:ahLst/>
              <a:cxnLst/>
              <a:rect l="l" t="t" r="r" b="b"/>
              <a:pathLst>
                <a:path w="801400" h="698500">
                  <a:moveTo>
                    <a:pt x="796473" y="367516"/>
                  </a:moveTo>
                  <a:lnTo>
                    <a:pt x="614527" y="680234"/>
                  </a:lnTo>
                  <a:cubicBezTo>
                    <a:pt x="607948" y="691543"/>
                    <a:pt x="595851" y="698500"/>
                    <a:pt x="582768" y="698500"/>
                  </a:cubicBezTo>
                  <a:lnTo>
                    <a:pt x="218632" y="698500"/>
                  </a:lnTo>
                  <a:cubicBezTo>
                    <a:pt x="205549" y="698500"/>
                    <a:pt x="193452" y="691543"/>
                    <a:pt x="186873" y="680234"/>
                  </a:cubicBezTo>
                  <a:lnTo>
                    <a:pt x="4927" y="367516"/>
                  </a:lnTo>
                  <a:cubicBezTo>
                    <a:pt x="-1642" y="356225"/>
                    <a:pt x="-1642" y="342275"/>
                    <a:pt x="4927" y="330984"/>
                  </a:cubicBezTo>
                  <a:lnTo>
                    <a:pt x="186873" y="18266"/>
                  </a:lnTo>
                  <a:cubicBezTo>
                    <a:pt x="193452" y="6957"/>
                    <a:pt x="205549" y="0"/>
                    <a:pt x="218632" y="0"/>
                  </a:cubicBezTo>
                  <a:lnTo>
                    <a:pt x="582768" y="0"/>
                  </a:lnTo>
                  <a:cubicBezTo>
                    <a:pt x="595851" y="0"/>
                    <a:pt x="607948" y="6957"/>
                    <a:pt x="614527" y="18266"/>
                  </a:cubicBezTo>
                  <a:lnTo>
                    <a:pt x="796473" y="330984"/>
                  </a:lnTo>
                  <a:cubicBezTo>
                    <a:pt x="803042" y="342275"/>
                    <a:pt x="803042" y="356225"/>
                    <a:pt x="796473" y="367516"/>
                  </a:cubicBezTo>
                  <a:close/>
                </a:path>
              </a:pathLst>
            </a:custGeom>
            <a:ln w="28575" cap="sq">
              <a:gradFill>
                <a:gsLst>
                  <a:gs pos="0">
                    <a:srgbClr val="FFFFFF">
                      <a:alpha val="100000"/>
                    </a:srgbClr>
                  </a:gs>
                  <a:gs pos="100000">
                    <a:srgbClr val="FFFFFF">
                      <a:alpha val="0"/>
                    </a:srgbClr>
                  </a:gs>
                </a:gsLst>
                <a:lin ang="5400000"/>
              </a:gradFill>
              <a:prstDash val="solid"/>
              <a:miter/>
            </a:ln>
          </p:spPr>
          <p:txBody>
            <a:bodyPr/>
            <a:lstStyle/>
            <a:p>
              <a:endParaRPr lang="fr-FR" sz="1200"/>
            </a:p>
          </p:txBody>
        </p:sp>
        <p:sp>
          <p:nvSpPr>
            <p:cNvPr id="71" name="TextBox 11">
              <a:extLst>
                <a:ext uri="{FF2B5EF4-FFF2-40B4-BE49-F238E27FC236}">
                  <a16:creationId xmlns:a16="http://schemas.microsoft.com/office/drawing/2014/main" id="{723F8DF4-269C-C350-D94B-24A6FDF022DE}"/>
                </a:ext>
              </a:extLst>
            </p:cNvPr>
            <p:cNvSpPr txBox="1"/>
            <p:nvPr/>
          </p:nvSpPr>
          <p:spPr>
            <a:xfrm>
              <a:off x="114300" y="-47625"/>
              <a:ext cx="584200" cy="746125"/>
            </a:xfrm>
            <a:prstGeom prst="rect">
              <a:avLst/>
            </a:prstGeom>
          </p:spPr>
          <p:txBody>
            <a:bodyPr lIns="33867" tIns="33867" rIns="33867" bIns="33867" rtlCol="0" anchor="ctr"/>
            <a:lstStyle/>
            <a:p>
              <a:pPr algn="ctr">
                <a:lnSpc>
                  <a:spcPts val="1773"/>
                </a:lnSpc>
                <a:spcBef>
                  <a:spcPct val="0"/>
                </a:spcBef>
              </a:pPr>
              <a:endParaRPr sz="1200"/>
            </a:p>
          </p:txBody>
        </p:sp>
      </p:grpSp>
      <p:grpSp>
        <p:nvGrpSpPr>
          <p:cNvPr id="72" name="Group 12">
            <a:extLst>
              <a:ext uri="{FF2B5EF4-FFF2-40B4-BE49-F238E27FC236}">
                <a16:creationId xmlns:a16="http://schemas.microsoft.com/office/drawing/2014/main" id="{9A15DC85-7D87-7836-70F2-2257FF722EAE}"/>
              </a:ext>
            </a:extLst>
          </p:cNvPr>
          <p:cNvGrpSpPr/>
          <p:nvPr/>
        </p:nvGrpSpPr>
        <p:grpSpPr>
          <a:xfrm>
            <a:off x="10616883" y="-628436"/>
            <a:ext cx="2198143" cy="1889029"/>
            <a:chOff x="0" y="0"/>
            <a:chExt cx="812800" cy="698500"/>
          </a:xfrm>
        </p:grpSpPr>
        <p:sp>
          <p:nvSpPr>
            <p:cNvPr id="73" name="Freeform 13">
              <a:extLst>
                <a:ext uri="{FF2B5EF4-FFF2-40B4-BE49-F238E27FC236}">
                  <a16:creationId xmlns:a16="http://schemas.microsoft.com/office/drawing/2014/main" id="{B529AE6D-C8C0-8330-F63D-5BD521DC65A8}"/>
                </a:ext>
              </a:extLst>
            </p:cNvPr>
            <p:cNvSpPr/>
            <p:nvPr/>
          </p:nvSpPr>
          <p:spPr>
            <a:xfrm>
              <a:off x="5700" y="0"/>
              <a:ext cx="801400" cy="698500"/>
            </a:xfrm>
            <a:custGeom>
              <a:avLst/>
              <a:gdLst/>
              <a:ahLst/>
              <a:cxnLst/>
              <a:rect l="l" t="t" r="r" b="b"/>
              <a:pathLst>
                <a:path w="801400" h="698500">
                  <a:moveTo>
                    <a:pt x="796473" y="367516"/>
                  </a:moveTo>
                  <a:lnTo>
                    <a:pt x="614527" y="680234"/>
                  </a:lnTo>
                  <a:cubicBezTo>
                    <a:pt x="607948" y="691543"/>
                    <a:pt x="595851" y="698500"/>
                    <a:pt x="582768" y="698500"/>
                  </a:cubicBezTo>
                  <a:lnTo>
                    <a:pt x="218632" y="698500"/>
                  </a:lnTo>
                  <a:cubicBezTo>
                    <a:pt x="205549" y="698500"/>
                    <a:pt x="193452" y="691543"/>
                    <a:pt x="186873" y="680234"/>
                  </a:cubicBezTo>
                  <a:lnTo>
                    <a:pt x="4927" y="367516"/>
                  </a:lnTo>
                  <a:cubicBezTo>
                    <a:pt x="-1642" y="356225"/>
                    <a:pt x="-1642" y="342275"/>
                    <a:pt x="4927" y="330984"/>
                  </a:cubicBezTo>
                  <a:lnTo>
                    <a:pt x="186873" y="18266"/>
                  </a:lnTo>
                  <a:cubicBezTo>
                    <a:pt x="193452" y="6957"/>
                    <a:pt x="205549" y="0"/>
                    <a:pt x="218632" y="0"/>
                  </a:cubicBezTo>
                  <a:lnTo>
                    <a:pt x="582768" y="0"/>
                  </a:lnTo>
                  <a:cubicBezTo>
                    <a:pt x="595851" y="0"/>
                    <a:pt x="607948" y="6957"/>
                    <a:pt x="614527" y="18266"/>
                  </a:cubicBezTo>
                  <a:lnTo>
                    <a:pt x="796473" y="330984"/>
                  </a:lnTo>
                  <a:cubicBezTo>
                    <a:pt x="803042" y="342275"/>
                    <a:pt x="803042" y="356225"/>
                    <a:pt x="796473" y="367516"/>
                  </a:cubicBezTo>
                  <a:close/>
                </a:path>
              </a:pathLst>
            </a:custGeom>
            <a:ln w="28575" cap="sq">
              <a:gradFill>
                <a:gsLst>
                  <a:gs pos="0">
                    <a:srgbClr val="FFFFFF">
                      <a:alpha val="100000"/>
                    </a:srgbClr>
                  </a:gs>
                  <a:gs pos="100000">
                    <a:srgbClr val="FFFFFF">
                      <a:alpha val="0"/>
                    </a:srgbClr>
                  </a:gs>
                </a:gsLst>
                <a:lin ang="5400000"/>
              </a:gradFill>
              <a:prstDash val="solid"/>
              <a:miter/>
            </a:ln>
          </p:spPr>
          <p:txBody>
            <a:bodyPr/>
            <a:lstStyle/>
            <a:p>
              <a:endParaRPr lang="fr-FR" sz="1200"/>
            </a:p>
          </p:txBody>
        </p:sp>
        <p:sp>
          <p:nvSpPr>
            <p:cNvPr id="74" name="TextBox 14">
              <a:extLst>
                <a:ext uri="{FF2B5EF4-FFF2-40B4-BE49-F238E27FC236}">
                  <a16:creationId xmlns:a16="http://schemas.microsoft.com/office/drawing/2014/main" id="{3977D993-D812-85E8-9D7A-C5366545472E}"/>
                </a:ext>
              </a:extLst>
            </p:cNvPr>
            <p:cNvSpPr txBox="1"/>
            <p:nvPr/>
          </p:nvSpPr>
          <p:spPr>
            <a:xfrm>
              <a:off x="114300" y="-47625"/>
              <a:ext cx="584200" cy="746125"/>
            </a:xfrm>
            <a:prstGeom prst="rect">
              <a:avLst/>
            </a:prstGeom>
          </p:spPr>
          <p:txBody>
            <a:bodyPr lIns="33867" tIns="33867" rIns="33867" bIns="33867" rtlCol="0" anchor="ctr"/>
            <a:lstStyle/>
            <a:p>
              <a:pPr algn="ctr">
                <a:lnSpc>
                  <a:spcPts val="1773"/>
                </a:lnSpc>
                <a:spcBef>
                  <a:spcPct val="0"/>
                </a:spcBef>
              </a:pPr>
              <a:endParaRPr sz="1200"/>
            </a:p>
          </p:txBody>
        </p:sp>
      </p:grpSp>
      <p:sp>
        <p:nvSpPr>
          <p:cNvPr id="6" name="Rectangle 5">
            <a:extLst>
              <a:ext uri="{FF2B5EF4-FFF2-40B4-BE49-F238E27FC236}">
                <a16:creationId xmlns:a16="http://schemas.microsoft.com/office/drawing/2014/main" id="{7752BCD5-B768-EC29-0B7C-062F71CCB940}"/>
              </a:ext>
            </a:extLst>
          </p:cNvPr>
          <p:cNvSpPr/>
          <p:nvPr/>
        </p:nvSpPr>
        <p:spPr>
          <a:xfrm>
            <a:off x="14812" y="-204607"/>
            <a:ext cx="12378028" cy="921299"/>
          </a:xfrm>
          <a:prstGeom prst="rect">
            <a:avLst/>
          </a:prstGeom>
          <a:solidFill>
            <a:srgbClr val="2C3C6A"/>
          </a:solidFill>
          <a:ln w="12700" cap="flat" cmpd="sng" algn="ctr">
            <a:solidFill>
              <a:srgbClr val="4472C4">
                <a:shade val="15000"/>
              </a:srgbClr>
            </a:solidFill>
            <a:prstDash val="solid"/>
            <a:miter lim="800000"/>
          </a:ln>
          <a:effectLst/>
        </p:spPr>
        <p:txBody>
          <a:bodyPr rtlCol="0" anchor="ctr"/>
          <a:lstStyle/>
          <a:p>
            <a:pPr algn="ctr">
              <a:lnSpc>
                <a:spcPts val="4094"/>
              </a:lnSpc>
            </a:pPr>
            <a:endParaRPr lang="fr-FR" sz="3600" b="1" dirty="0">
              <a:solidFill>
                <a:schemeClr val="bg1"/>
              </a:solidFill>
              <a:latin typeface="Microsoft Uighur" panose="02000000000000000000" pitchFamily="2" charset="-78"/>
              <a:cs typeface="Microsoft Uighur" panose="02000000000000000000" pitchFamily="2" charset="-78"/>
            </a:endParaRPr>
          </a:p>
          <a:p>
            <a:pPr algn="ctr" defTabSz="609630" rtl="1">
              <a:defRPr/>
            </a:pPr>
            <a:endParaRPr lang="ar-MA" sz="3600" b="1" kern="0" dirty="0">
              <a:solidFill>
                <a:prstClr val="white"/>
              </a:solidFill>
              <a:latin typeface="Calibri" panose="020F0502020204030204"/>
              <a:cs typeface="Microsoft Uighur" panose="02000000000000000000" pitchFamily="2" charset="-78"/>
            </a:endParaRPr>
          </a:p>
        </p:txBody>
      </p:sp>
      <p:sp>
        <p:nvSpPr>
          <p:cNvPr id="7" name="Freeform 22">
            <a:extLst>
              <a:ext uri="{FF2B5EF4-FFF2-40B4-BE49-F238E27FC236}">
                <a16:creationId xmlns:a16="http://schemas.microsoft.com/office/drawing/2014/main" id="{1E61EB62-E454-FC49-DCDB-AD42D258A3EA}"/>
              </a:ext>
            </a:extLst>
          </p:cNvPr>
          <p:cNvSpPr/>
          <p:nvPr/>
        </p:nvSpPr>
        <p:spPr>
          <a:xfrm>
            <a:off x="-116651" y="301253"/>
            <a:ext cx="5054848" cy="1168118"/>
          </a:xfrm>
          <a:custGeom>
            <a:avLst/>
            <a:gdLst/>
            <a:ahLst/>
            <a:cxnLst/>
            <a:rect l="l" t="t" r="r" b="b"/>
            <a:pathLst>
              <a:path w="7315200" h="2176272">
                <a:moveTo>
                  <a:pt x="0" y="0"/>
                </a:moveTo>
                <a:lnTo>
                  <a:pt x="7315200" y="0"/>
                </a:lnTo>
                <a:lnTo>
                  <a:pt x="7315200" y="2176272"/>
                </a:lnTo>
                <a:lnTo>
                  <a:pt x="0" y="2176272"/>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pPr algn="r" defTabSz="609630" rtl="1">
              <a:defRPr/>
            </a:pPr>
            <a:endParaRPr lang="fr-FR" sz="1200" kern="0">
              <a:solidFill>
                <a:prstClr val="black"/>
              </a:solidFill>
            </a:endParaRPr>
          </a:p>
        </p:txBody>
      </p:sp>
      <p:sp>
        <p:nvSpPr>
          <p:cNvPr id="8" name="ZoneTexte 7">
            <a:extLst>
              <a:ext uri="{FF2B5EF4-FFF2-40B4-BE49-F238E27FC236}">
                <a16:creationId xmlns:a16="http://schemas.microsoft.com/office/drawing/2014/main" id="{5FA6B522-73BC-09D1-7DE2-E8C88CE85234}"/>
              </a:ext>
            </a:extLst>
          </p:cNvPr>
          <p:cNvSpPr txBox="1"/>
          <p:nvPr/>
        </p:nvSpPr>
        <p:spPr>
          <a:xfrm>
            <a:off x="0" y="485148"/>
            <a:ext cx="4570461" cy="584775"/>
          </a:xfrm>
          <a:prstGeom prst="rect">
            <a:avLst/>
          </a:prstGeom>
          <a:noFill/>
        </p:spPr>
        <p:txBody>
          <a:bodyPr wrap="square">
            <a:spAutoFit/>
          </a:bodyPr>
          <a:lstStyle/>
          <a:p>
            <a:pPr algn="ctr"/>
            <a:r>
              <a:rPr lang="fr-FR" sz="3200" b="1" dirty="0">
                <a:latin typeface="Microsoft Uighur" panose="02000000000000000000" pitchFamily="2" charset="-78"/>
                <a:ea typeface="Canva Sans Bold"/>
                <a:cs typeface="Microsoft Uighur" panose="02000000000000000000" pitchFamily="2" charset="-78"/>
                <a:sym typeface="Canva Sans Bold"/>
              </a:rPr>
              <a:t>- Caractéristiques des  paliers</a:t>
            </a:r>
          </a:p>
        </p:txBody>
      </p:sp>
      <p:grpSp>
        <p:nvGrpSpPr>
          <p:cNvPr id="2" name="Groupe 1">
            <a:extLst>
              <a:ext uri="{FF2B5EF4-FFF2-40B4-BE49-F238E27FC236}">
                <a16:creationId xmlns:a16="http://schemas.microsoft.com/office/drawing/2014/main" id="{839697A9-0ABB-C526-0D05-7A3EFF978A3E}"/>
              </a:ext>
            </a:extLst>
          </p:cNvPr>
          <p:cNvGrpSpPr/>
          <p:nvPr/>
        </p:nvGrpSpPr>
        <p:grpSpPr>
          <a:xfrm>
            <a:off x="695806" y="1362934"/>
            <a:ext cx="10435076" cy="754393"/>
            <a:chOff x="457200" y="1625096"/>
            <a:chExt cx="8229600" cy="969264"/>
          </a:xfrm>
        </p:grpSpPr>
        <p:sp>
          <p:nvSpPr>
            <p:cNvPr id="4" name="Shape 13">
              <a:extLst>
                <a:ext uri="{FF2B5EF4-FFF2-40B4-BE49-F238E27FC236}">
                  <a16:creationId xmlns:a16="http://schemas.microsoft.com/office/drawing/2014/main" id="{21CC6456-8F82-B768-2B6A-B42230879F43}"/>
                </a:ext>
              </a:extLst>
            </p:cNvPr>
            <p:cNvSpPr/>
            <p:nvPr/>
          </p:nvSpPr>
          <p:spPr>
            <a:xfrm>
              <a:off x="521208" y="1625096"/>
              <a:ext cx="8165592" cy="950976"/>
            </a:xfrm>
            <a:prstGeom prst="rect">
              <a:avLst/>
            </a:prstGeom>
            <a:solidFill>
              <a:srgbClr val="FDF6E0"/>
            </a:solidFill>
            <a:ln/>
            <a:effectLst>
              <a:outerShdw blurRad="63500" dist="25400" dir="8100000" algn="bl" rotWithShape="0">
                <a:srgbClr val="000000">
                  <a:alpha val="9000"/>
                </a:srgbClr>
              </a:outerShdw>
            </a:effectLst>
          </p:spPr>
          <p:txBody>
            <a:bodyPr/>
            <a:lstStyle/>
            <a:p>
              <a:pPr rtl="1"/>
              <a:r>
                <a:rPr lang="fr-FR" sz="2667" b="1" dirty="0">
                  <a:latin typeface="Microsoft Uighur" panose="02000000000000000000" pitchFamily="2" charset="-78"/>
                  <a:cs typeface="Microsoft Uighur" panose="02000000000000000000" pitchFamily="2" charset="-78"/>
                </a:rPr>
                <a:t>         </a:t>
              </a:r>
              <a:endParaRPr lang="fr-FR" sz="1200" b="1" dirty="0">
                <a:latin typeface="Microsoft Uighur" panose="02000000000000000000" pitchFamily="2" charset="-78"/>
                <a:cs typeface="Microsoft Uighur" panose="02000000000000000000" pitchFamily="2" charset="-78"/>
              </a:endParaRPr>
            </a:p>
          </p:txBody>
        </p:sp>
        <p:sp>
          <p:nvSpPr>
            <p:cNvPr id="5" name="Shape 14">
              <a:extLst>
                <a:ext uri="{FF2B5EF4-FFF2-40B4-BE49-F238E27FC236}">
                  <a16:creationId xmlns:a16="http://schemas.microsoft.com/office/drawing/2014/main" id="{805CF25C-4656-B754-D6A4-7DA432A0AB3A}"/>
                </a:ext>
              </a:extLst>
            </p:cNvPr>
            <p:cNvSpPr/>
            <p:nvPr/>
          </p:nvSpPr>
          <p:spPr>
            <a:xfrm>
              <a:off x="457200" y="1625096"/>
              <a:ext cx="64008" cy="969264"/>
            </a:xfrm>
            <a:prstGeom prst="rect">
              <a:avLst/>
            </a:prstGeom>
            <a:solidFill>
              <a:srgbClr val="C8960C"/>
            </a:solidFill>
            <a:ln/>
          </p:spPr>
          <p:txBody>
            <a:bodyPr/>
            <a:lstStyle/>
            <a:p>
              <a:pPr algn="r" defTabSz="609630" rtl="1"/>
              <a:endParaRPr lang="fr-FR" sz="1200" b="1">
                <a:latin typeface="Microsoft Uighur" panose="02000000000000000000" pitchFamily="2" charset="-78"/>
                <a:cs typeface="Microsoft Uighur" panose="02000000000000000000" pitchFamily="2" charset="-78"/>
              </a:endParaRPr>
            </a:p>
          </p:txBody>
        </p:sp>
      </p:grpSp>
      <p:grpSp>
        <p:nvGrpSpPr>
          <p:cNvPr id="9" name="Groupe 8">
            <a:extLst>
              <a:ext uri="{FF2B5EF4-FFF2-40B4-BE49-F238E27FC236}">
                <a16:creationId xmlns:a16="http://schemas.microsoft.com/office/drawing/2014/main" id="{063DE9ED-B840-0266-7410-45331FD88F04}"/>
              </a:ext>
            </a:extLst>
          </p:cNvPr>
          <p:cNvGrpSpPr/>
          <p:nvPr/>
        </p:nvGrpSpPr>
        <p:grpSpPr>
          <a:xfrm>
            <a:off x="693959" y="2466029"/>
            <a:ext cx="10470483" cy="945840"/>
            <a:chOff x="457200" y="1625096"/>
            <a:chExt cx="8229600" cy="969264"/>
          </a:xfrm>
        </p:grpSpPr>
        <p:sp>
          <p:nvSpPr>
            <p:cNvPr id="10" name="Shape 13">
              <a:extLst>
                <a:ext uri="{FF2B5EF4-FFF2-40B4-BE49-F238E27FC236}">
                  <a16:creationId xmlns:a16="http://schemas.microsoft.com/office/drawing/2014/main" id="{E44FFEA9-EFA2-C5F6-3ED6-BAF7A96BF864}"/>
                </a:ext>
              </a:extLst>
            </p:cNvPr>
            <p:cNvSpPr/>
            <p:nvPr/>
          </p:nvSpPr>
          <p:spPr>
            <a:xfrm>
              <a:off x="457200" y="1625096"/>
              <a:ext cx="8229600" cy="950976"/>
            </a:xfrm>
            <a:prstGeom prst="rect">
              <a:avLst/>
            </a:prstGeom>
            <a:solidFill>
              <a:srgbClr val="FDF6E0"/>
            </a:solidFill>
            <a:ln/>
            <a:effectLst>
              <a:outerShdw blurRad="63500" dist="25400" dir="8100000" algn="bl" rotWithShape="0">
                <a:srgbClr val="000000">
                  <a:alpha val="9000"/>
                </a:srgbClr>
              </a:outerShdw>
            </a:effectLst>
          </p:spPr>
          <p:txBody>
            <a:bodyPr/>
            <a:lstStyle/>
            <a:p>
              <a:pPr algn="r" defTabSz="609630" rtl="1"/>
              <a:endParaRPr lang="fr-FR" sz="1200" b="1" dirty="0">
                <a:latin typeface="Microsoft Uighur" panose="02000000000000000000" pitchFamily="2" charset="-78"/>
                <a:cs typeface="Microsoft Uighur" panose="02000000000000000000" pitchFamily="2" charset="-78"/>
              </a:endParaRPr>
            </a:p>
          </p:txBody>
        </p:sp>
        <p:sp>
          <p:nvSpPr>
            <p:cNvPr id="11" name="Shape 14">
              <a:extLst>
                <a:ext uri="{FF2B5EF4-FFF2-40B4-BE49-F238E27FC236}">
                  <a16:creationId xmlns:a16="http://schemas.microsoft.com/office/drawing/2014/main" id="{035BE313-9501-EF46-B550-4D0C59E597FF}"/>
                </a:ext>
              </a:extLst>
            </p:cNvPr>
            <p:cNvSpPr/>
            <p:nvPr/>
          </p:nvSpPr>
          <p:spPr>
            <a:xfrm>
              <a:off x="457200" y="1625096"/>
              <a:ext cx="64008" cy="969264"/>
            </a:xfrm>
            <a:prstGeom prst="rect">
              <a:avLst/>
            </a:prstGeom>
            <a:solidFill>
              <a:srgbClr val="C8960C"/>
            </a:solidFill>
            <a:ln/>
          </p:spPr>
          <p:txBody>
            <a:bodyPr/>
            <a:lstStyle/>
            <a:p>
              <a:pPr algn="r" defTabSz="609630" rtl="1"/>
              <a:endParaRPr lang="fr-FR" sz="1200" b="1">
                <a:latin typeface="Microsoft Uighur" panose="02000000000000000000" pitchFamily="2" charset="-78"/>
                <a:cs typeface="Microsoft Uighur" panose="02000000000000000000" pitchFamily="2" charset="-78"/>
              </a:endParaRPr>
            </a:p>
          </p:txBody>
        </p:sp>
      </p:grpSp>
      <p:grpSp>
        <p:nvGrpSpPr>
          <p:cNvPr id="15" name="Groupe 14">
            <a:extLst>
              <a:ext uri="{FF2B5EF4-FFF2-40B4-BE49-F238E27FC236}">
                <a16:creationId xmlns:a16="http://schemas.microsoft.com/office/drawing/2014/main" id="{110E972C-940A-D4A0-7542-871873ABC4B6}"/>
              </a:ext>
            </a:extLst>
          </p:cNvPr>
          <p:cNvGrpSpPr/>
          <p:nvPr/>
        </p:nvGrpSpPr>
        <p:grpSpPr>
          <a:xfrm>
            <a:off x="718683" y="3633693"/>
            <a:ext cx="10470483" cy="922366"/>
            <a:chOff x="457200" y="1625096"/>
            <a:chExt cx="8229600" cy="969264"/>
          </a:xfrm>
        </p:grpSpPr>
        <p:sp>
          <p:nvSpPr>
            <p:cNvPr id="17" name="Shape 13">
              <a:extLst>
                <a:ext uri="{FF2B5EF4-FFF2-40B4-BE49-F238E27FC236}">
                  <a16:creationId xmlns:a16="http://schemas.microsoft.com/office/drawing/2014/main" id="{077EB77B-D57C-939A-96CB-1C0E8277A042}"/>
                </a:ext>
              </a:extLst>
            </p:cNvPr>
            <p:cNvSpPr/>
            <p:nvPr/>
          </p:nvSpPr>
          <p:spPr>
            <a:xfrm>
              <a:off x="457200" y="1625096"/>
              <a:ext cx="8229600" cy="950976"/>
            </a:xfrm>
            <a:prstGeom prst="rect">
              <a:avLst/>
            </a:prstGeom>
            <a:solidFill>
              <a:srgbClr val="FDF6E0"/>
            </a:solidFill>
            <a:ln/>
            <a:effectLst>
              <a:outerShdw blurRad="63500" dist="25400" dir="8100000" algn="bl" rotWithShape="0">
                <a:srgbClr val="000000">
                  <a:alpha val="9000"/>
                </a:srgbClr>
              </a:outerShdw>
            </a:effectLst>
          </p:spPr>
          <p:txBody>
            <a:bodyPr/>
            <a:lstStyle/>
            <a:p>
              <a:pPr algn="r" defTabSz="609630" rtl="1"/>
              <a:endParaRPr lang="fr-FR" sz="1200" b="1" dirty="0">
                <a:latin typeface="Microsoft Uighur" panose="02000000000000000000" pitchFamily="2" charset="-78"/>
                <a:cs typeface="Microsoft Uighur" panose="02000000000000000000" pitchFamily="2" charset="-78"/>
              </a:endParaRPr>
            </a:p>
          </p:txBody>
        </p:sp>
        <p:sp>
          <p:nvSpPr>
            <p:cNvPr id="20" name="Shape 14">
              <a:extLst>
                <a:ext uri="{FF2B5EF4-FFF2-40B4-BE49-F238E27FC236}">
                  <a16:creationId xmlns:a16="http://schemas.microsoft.com/office/drawing/2014/main" id="{61C50244-D54E-CBCA-6559-0471E1EE8FE0}"/>
                </a:ext>
              </a:extLst>
            </p:cNvPr>
            <p:cNvSpPr/>
            <p:nvPr/>
          </p:nvSpPr>
          <p:spPr>
            <a:xfrm>
              <a:off x="457200" y="1625096"/>
              <a:ext cx="64008" cy="969264"/>
            </a:xfrm>
            <a:prstGeom prst="rect">
              <a:avLst/>
            </a:prstGeom>
            <a:solidFill>
              <a:srgbClr val="C8960C"/>
            </a:solidFill>
            <a:ln/>
          </p:spPr>
          <p:txBody>
            <a:bodyPr/>
            <a:lstStyle/>
            <a:p>
              <a:pPr algn="r" defTabSz="609630" rtl="1"/>
              <a:endParaRPr lang="fr-FR" sz="1200" b="1">
                <a:latin typeface="Microsoft Uighur" panose="02000000000000000000" pitchFamily="2" charset="-78"/>
                <a:cs typeface="Microsoft Uighur" panose="02000000000000000000" pitchFamily="2" charset="-78"/>
              </a:endParaRPr>
            </a:p>
          </p:txBody>
        </p:sp>
      </p:grpSp>
      <p:sp>
        <p:nvSpPr>
          <p:cNvPr id="21" name="ZoneTexte 20">
            <a:extLst>
              <a:ext uri="{FF2B5EF4-FFF2-40B4-BE49-F238E27FC236}">
                <a16:creationId xmlns:a16="http://schemas.microsoft.com/office/drawing/2014/main" id="{8AD91435-ED8B-8022-35C2-10DAFADD4650}"/>
              </a:ext>
            </a:extLst>
          </p:cNvPr>
          <p:cNvSpPr txBox="1"/>
          <p:nvPr/>
        </p:nvSpPr>
        <p:spPr>
          <a:xfrm>
            <a:off x="770275" y="1417724"/>
            <a:ext cx="10069763" cy="543675"/>
          </a:xfrm>
          <a:prstGeom prst="rect">
            <a:avLst/>
          </a:prstGeom>
          <a:noFill/>
        </p:spPr>
        <p:txBody>
          <a:bodyPr wrap="square">
            <a:spAutoFit/>
          </a:bodyPr>
          <a:lstStyle/>
          <a:p>
            <a:pPr rtl="1"/>
            <a:r>
              <a:rPr lang="fr-FR" sz="2933" b="1" dirty="0">
                <a:latin typeface="Microsoft Uighur" panose="02000000000000000000" pitchFamily="2" charset="-78"/>
                <a:cs typeface="Microsoft Uighur" panose="02000000000000000000" pitchFamily="2" charset="-78"/>
                <a:rtl/>
              </a:rPr>
              <a:t> Le programme de remédiation est structuré en 6 paliers.</a:t>
            </a:r>
          </a:p>
        </p:txBody>
      </p:sp>
      <p:sp>
        <p:nvSpPr>
          <p:cNvPr id="22" name="ZoneTexte 21">
            <a:extLst>
              <a:ext uri="{FF2B5EF4-FFF2-40B4-BE49-F238E27FC236}">
                <a16:creationId xmlns:a16="http://schemas.microsoft.com/office/drawing/2014/main" id="{5205E5BE-295A-BD4A-3AB9-ECFB29CC842C}"/>
              </a:ext>
            </a:extLst>
          </p:cNvPr>
          <p:cNvSpPr txBox="1"/>
          <p:nvPr/>
        </p:nvSpPr>
        <p:spPr>
          <a:xfrm>
            <a:off x="877656" y="2489463"/>
            <a:ext cx="10389045" cy="995016"/>
          </a:xfrm>
          <a:prstGeom prst="rect">
            <a:avLst/>
          </a:prstGeom>
          <a:noFill/>
        </p:spPr>
        <p:txBody>
          <a:bodyPr wrap="square">
            <a:spAutoFit/>
          </a:bodyPr>
          <a:lstStyle/>
          <a:p>
            <a:pPr rtl="1"/>
            <a:r>
              <a:rPr lang="fr-MA" sz="2933" b="1" dirty="0">
                <a:latin typeface="Microsoft Uighur" panose="02000000000000000000" pitchFamily="2" charset="-78"/>
                <a:cs typeface="Microsoft Uighur" panose="02000000000000000000" pitchFamily="2" charset="-78"/>
                <a:rtl/>
              </a:rPr>
              <a:t>Chaque groupe de remédiation suit un seul parcours tout au long de la période de remédiation.</a:t>
            </a:r>
          </a:p>
        </p:txBody>
      </p:sp>
      <p:sp>
        <p:nvSpPr>
          <p:cNvPr id="28" name="ZoneTexte 27">
            <a:extLst>
              <a:ext uri="{FF2B5EF4-FFF2-40B4-BE49-F238E27FC236}">
                <a16:creationId xmlns:a16="http://schemas.microsoft.com/office/drawing/2014/main" id="{EADECB56-E40B-8222-9228-C8F6D3B8D566}"/>
              </a:ext>
            </a:extLst>
          </p:cNvPr>
          <p:cNvSpPr txBox="1"/>
          <p:nvPr/>
        </p:nvSpPr>
        <p:spPr>
          <a:xfrm>
            <a:off x="901478" y="3591548"/>
            <a:ext cx="10389045" cy="995016"/>
          </a:xfrm>
          <a:prstGeom prst="rect">
            <a:avLst/>
          </a:prstGeom>
          <a:noFill/>
        </p:spPr>
        <p:txBody>
          <a:bodyPr wrap="square">
            <a:spAutoFit/>
          </a:bodyPr>
          <a:lstStyle/>
          <a:p>
            <a:pPr defTabSz="457212">
              <a:spcBef>
                <a:spcPct val="0"/>
              </a:spcBef>
              <a:spcAft>
                <a:spcPct val="35000"/>
              </a:spcAft>
            </a:pPr>
            <a:r>
              <a:rPr lang="fr-MA" sz="2933" b="1" dirty="0">
                <a:latin typeface="Microsoft Uighur" panose="02000000000000000000" pitchFamily="2" charset="-78"/>
                <a:cs typeface="Microsoft Uighur" panose="02000000000000000000" pitchFamily="2" charset="-78"/>
                <a:rtl/>
              </a:rPr>
              <a:t>Les activités </a:t>
            </a:r>
            <a:r>
              <a:rPr lang="fr-FR" sz="2933" b="1" dirty="0">
                <a:latin typeface="Microsoft Uighur" panose="02000000000000000000" pitchFamily="2" charset="-78"/>
                <a:cs typeface="Microsoft Uighur" panose="02000000000000000000" pitchFamily="2" charset="-78"/>
                <a:rtl/>
              </a:rPr>
              <a:t>d’un palier sont programmées sur un nombre de séances adapté au rythme de chaque niveau scolaire.  </a:t>
            </a:r>
            <a:endParaRPr lang="fr-MA" sz="2933" b="1" dirty="0">
              <a:latin typeface="Microsoft Uighur" panose="02000000000000000000" pitchFamily="2" charset="-78"/>
              <a:cs typeface="Microsoft Uighur" panose="02000000000000000000" pitchFamily="2" charset="-78"/>
              <a:rtl/>
            </a:endParaRPr>
          </a:p>
        </p:txBody>
      </p:sp>
      <p:grpSp>
        <p:nvGrpSpPr>
          <p:cNvPr id="31" name="Groupe 30">
            <a:extLst>
              <a:ext uri="{FF2B5EF4-FFF2-40B4-BE49-F238E27FC236}">
                <a16:creationId xmlns:a16="http://schemas.microsoft.com/office/drawing/2014/main" id="{D69BB5EF-6D36-8338-DDDA-AB910437CFED}"/>
              </a:ext>
            </a:extLst>
          </p:cNvPr>
          <p:cNvGrpSpPr/>
          <p:nvPr/>
        </p:nvGrpSpPr>
        <p:grpSpPr>
          <a:xfrm>
            <a:off x="704879" y="4640740"/>
            <a:ext cx="10470483" cy="945840"/>
            <a:chOff x="457200" y="1625096"/>
            <a:chExt cx="8229600" cy="969264"/>
          </a:xfrm>
        </p:grpSpPr>
        <p:sp>
          <p:nvSpPr>
            <p:cNvPr id="33" name="Shape 13">
              <a:extLst>
                <a:ext uri="{FF2B5EF4-FFF2-40B4-BE49-F238E27FC236}">
                  <a16:creationId xmlns:a16="http://schemas.microsoft.com/office/drawing/2014/main" id="{E206F1E6-E437-6A49-F38D-011166D46BDC}"/>
                </a:ext>
              </a:extLst>
            </p:cNvPr>
            <p:cNvSpPr/>
            <p:nvPr/>
          </p:nvSpPr>
          <p:spPr>
            <a:xfrm>
              <a:off x="457200" y="1625096"/>
              <a:ext cx="8229600" cy="950976"/>
            </a:xfrm>
            <a:prstGeom prst="rect">
              <a:avLst/>
            </a:prstGeom>
            <a:solidFill>
              <a:srgbClr val="FDF6E0"/>
            </a:solidFill>
            <a:ln/>
            <a:effectLst>
              <a:outerShdw blurRad="63500" dist="25400" dir="8100000" algn="bl" rotWithShape="0">
                <a:srgbClr val="000000">
                  <a:alpha val="9000"/>
                </a:srgbClr>
              </a:outerShdw>
            </a:effectLst>
          </p:spPr>
          <p:txBody>
            <a:bodyPr/>
            <a:lstStyle/>
            <a:p>
              <a:pPr algn="r" defTabSz="609630" rtl="1"/>
              <a:endParaRPr lang="fr-FR" sz="1200" b="1" dirty="0">
                <a:latin typeface="Microsoft Uighur" panose="02000000000000000000" pitchFamily="2" charset="-78"/>
                <a:cs typeface="Microsoft Uighur" panose="02000000000000000000" pitchFamily="2" charset="-78"/>
              </a:endParaRPr>
            </a:p>
          </p:txBody>
        </p:sp>
        <p:sp>
          <p:nvSpPr>
            <p:cNvPr id="34" name="Shape 14">
              <a:extLst>
                <a:ext uri="{FF2B5EF4-FFF2-40B4-BE49-F238E27FC236}">
                  <a16:creationId xmlns:a16="http://schemas.microsoft.com/office/drawing/2014/main" id="{323A6E12-C8CA-7D25-1569-68128DB47C1A}"/>
                </a:ext>
              </a:extLst>
            </p:cNvPr>
            <p:cNvSpPr/>
            <p:nvPr/>
          </p:nvSpPr>
          <p:spPr>
            <a:xfrm>
              <a:off x="457200" y="1625096"/>
              <a:ext cx="64008" cy="969264"/>
            </a:xfrm>
            <a:prstGeom prst="rect">
              <a:avLst/>
            </a:prstGeom>
            <a:solidFill>
              <a:srgbClr val="C8960C"/>
            </a:solidFill>
            <a:ln/>
          </p:spPr>
          <p:txBody>
            <a:bodyPr/>
            <a:lstStyle/>
            <a:p>
              <a:pPr algn="r" defTabSz="609630" rtl="1"/>
              <a:endParaRPr lang="fr-FR" sz="1200" b="1">
                <a:latin typeface="Microsoft Uighur" panose="02000000000000000000" pitchFamily="2" charset="-78"/>
                <a:cs typeface="Microsoft Uighur" panose="02000000000000000000" pitchFamily="2" charset="-78"/>
              </a:endParaRPr>
            </a:p>
          </p:txBody>
        </p:sp>
      </p:grpSp>
      <p:sp>
        <p:nvSpPr>
          <p:cNvPr id="36" name="ZoneTexte 35">
            <a:extLst>
              <a:ext uri="{FF2B5EF4-FFF2-40B4-BE49-F238E27FC236}">
                <a16:creationId xmlns:a16="http://schemas.microsoft.com/office/drawing/2014/main" id="{D2D76FA6-4A48-E8AB-321C-0AFED33452C2}"/>
              </a:ext>
            </a:extLst>
          </p:cNvPr>
          <p:cNvSpPr txBox="1"/>
          <p:nvPr/>
        </p:nvSpPr>
        <p:spPr>
          <a:xfrm>
            <a:off x="882762" y="4654208"/>
            <a:ext cx="10069763" cy="995016"/>
          </a:xfrm>
          <a:prstGeom prst="rect">
            <a:avLst/>
          </a:prstGeom>
          <a:noFill/>
        </p:spPr>
        <p:txBody>
          <a:bodyPr wrap="square">
            <a:spAutoFit/>
          </a:bodyPr>
          <a:lstStyle/>
          <a:p>
            <a:pPr defTabSz="457212">
              <a:spcBef>
                <a:spcPct val="0"/>
              </a:spcBef>
              <a:spcAft>
                <a:spcPct val="35000"/>
              </a:spcAft>
            </a:pPr>
            <a:r>
              <a:rPr lang="fr-FR" sz="2933" b="1" dirty="0">
                <a:latin typeface="Microsoft Uighur" panose="02000000000000000000" pitchFamily="2" charset="-78"/>
                <a:cs typeface="Microsoft Uighur" panose="02000000000000000000" pitchFamily="2" charset="-78"/>
                <a:rtl/>
              </a:rPr>
              <a:t>Une séance de rebrassage est prévue pour  les</a:t>
            </a:r>
            <a:r>
              <a:rPr lang="fr-MA" sz="2933" b="1" dirty="0">
                <a:latin typeface="Microsoft Uighur" panose="02000000000000000000" pitchFamily="2" charset="-78"/>
                <a:cs typeface="Microsoft Uighur" panose="02000000000000000000" pitchFamily="2" charset="-78"/>
                <a:rtl/>
              </a:rPr>
              <a:t> paliers dont la durée dépasse dix jours dans tous les niveaux scolaires .</a:t>
            </a:r>
          </a:p>
        </p:txBody>
      </p:sp>
    </p:spTree>
    <p:extLst>
      <p:ext uri="{BB962C8B-B14F-4D97-AF65-F5344CB8AC3E}">
        <p14:creationId xmlns:p14="http://schemas.microsoft.com/office/powerpoint/2010/main" val="2983539101"/>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A343DE-E88B-4CAA-D4CA-0CFC3E2FE238}"/>
            </a:ext>
          </a:extLst>
        </p:cNvPr>
        <p:cNvGrpSpPr/>
        <p:nvPr/>
      </p:nvGrpSpPr>
      <p:grpSpPr>
        <a:xfrm>
          <a:off x="0" y="0"/>
          <a:ext cx="0" cy="0"/>
          <a:chOff x="0" y="0"/>
          <a:chExt cx="0" cy="0"/>
        </a:xfrm>
      </p:grpSpPr>
      <p:grpSp>
        <p:nvGrpSpPr>
          <p:cNvPr id="9" name="Group 9">
            <a:extLst>
              <a:ext uri="{FF2B5EF4-FFF2-40B4-BE49-F238E27FC236}">
                <a16:creationId xmlns:a16="http://schemas.microsoft.com/office/drawing/2014/main" id="{9C827CF1-F586-56E5-B9F4-15C09A972C8F}"/>
              </a:ext>
            </a:extLst>
          </p:cNvPr>
          <p:cNvGrpSpPr/>
          <p:nvPr/>
        </p:nvGrpSpPr>
        <p:grpSpPr>
          <a:xfrm>
            <a:off x="-1193224" y="5611636"/>
            <a:ext cx="2198143" cy="1889029"/>
            <a:chOff x="0" y="0"/>
            <a:chExt cx="812800" cy="698500"/>
          </a:xfrm>
        </p:grpSpPr>
        <p:sp>
          <p:nvSpPr>
            <p:cNvPr id="10" name="Freeform 10">
              <a:extLst>
                <a:ext uri="{FF2B5EF4-FFF2-40B4-BE49-F238E27FC236}">
                  <a16:creationId xmlns:a16="http://schemas.microsoft.com/office/drawing/2014/main" id="{9018709F-D498-312C-7BA9-7088A3D07F2B}"/>
                </a:ext>
              </a:extLst>
            </p:cNvPr>
            <p:cNvSpPr/>
            <p:nvPr/>
          </p:nvSpPr>
          <p:spPr>
            <a:xfrm>
              <a:off x="5700" y="0"/>
              <a:ext cx="801400" cy="698500"/>
            </a:xfrm>
            <a:custGeom>
              <a:avLst/>
              <a:gdLst/>
              <a:ahLst/>
              <a:cxnLst/>
              <a:rect l="l" t="t" r="r" b="b"/>
              <a:pathLst>
                <a:path w="801400" h="698500">
                  <a:moveTo>
                    <a:pt x="796473" y="367516"/>
                  </a:moveTo>
                  <a:lnTo>
                    <a:pt x="614527" y="680234"/>
                  </a:lnTo>
                  <a:cubicBezTo>
                    <a:pt x="607948" y="691543"/>
                    <a:pt x="595851" y="698500"/>
                    <a:pt x="582768" y="698500"/>
                  </a:cubicBezTo>
                  <a:lnTo>
                    <a:pt x="218632" y="698500"/>
                  </a:lnTo>
                  <a:cubicBezTo>
                    <a:pt x="205549" y="698500"/>
                    <a:pt x="193452" y="691543"/>
                    <a:pt x="186873" y="680234"/>
                  </a:cubicBezTo>
                  <a:lnTo>
                    <a:pt x="4927" y="367516"/>
                  </a:lnTo>
                  <a:cubicBezTo>
                    <a:pt x="-1642" y="356225"/>
                    <a:pt x="-1642" y="342275"/>
                    <a:pt x="4927" y="330984"/>
                  </a:cubicBezTo>
                  <a:lnTo>
                    <a:pt x="186873" y="18266"/>
                  </a:lnTo>
                  <a:cubicBezTo>
                    <a:pt x="193452" y="6957"/>
                    <a:pt x="205549" y="0"/>
                    <a:pt x="218632" y="0"/>
                  </a:cubicBezTo>
                  <a:lnTo>
                    <a:pt x="582768" y="0"/>
                  </a:lnTo>
                  <a:cubicBezTo>
                    <a:pt x="595851" y="0"/>
                    <a:pt x="607948" y="6957"/>
                    <a:pt x="614527" y="18266"/>
                  </a:cubicBezTo>
                  <a:lnTo>
                    <a:pt x="796473" y="330984"/>
                  </a:lnTo>
                  <a:cubicBezTo>
                    <a:pt x="803042" y="342275"/>
                    <a:pt x="803042" y="356225"/>
                    <a:pt x="796473" y="367516"/>
                  </a:cubicBezTo>
                  <a:close/>
                </a:path>
              </a:pathLst>
            </a:custGeom>
            <a:ln w="28575" cap="sq">
              <a:gradFill>
                <a:gsLst>
                  <a:gs pos="0">
                    <a:srgbClr val="FFFFFF">
                      <a:alpha val="100000"/>
                    </a:srgbClr>
                  </a:gs>
                  <a:gs pos="100000">
                    <a:srgbClr val="FFFFFF">
                      <a:alpha val="0"/>
                    </a:srgbClr>
                  </a:gs>
                </a:gsLst>
                <a:lin ang="5400000"/>
              </a:gradFill>
              <a:prstDash val="solid"/>
              <a:miter/>
            </a:ln>
          </p:spPr>
          <p:txBody>
            <a:bodyPr/>
            <a:lstStyle/>
            <a:p>
              <a:endParaRPr lang="fr-FR" sz="1200"/>
            </a:p>
          </p:txBody>
        </p:sp>
        <p:sp>
          <p:nvSpPr>
            <p:cNvPr id="11" name="TextBox 11">
              <a:extLst>
                <a:ext uri="{FF2B5EF4-FFF2-40B4-BE49-F238E27FC236}">
                  <a16:creationId xmlns:a16="http://schemas.microsoft.com/office/drawing/2014/main" id="{157B8FD6-D929-5864-4404-04F00C553381}"/>
                </a:ext>
              </a:extLst>
            </p:cNvPr>
            <p:cNvSpPr txBox="1"/>
            <p:nvPr/>
          </p:nvSpPr>
          <p:spPr>
            <a:xfrm>
              <a:off x="114300" y="-47625"/>
              <a:ext cx="584200" cy="746125"/>
            </a:xfrm>
            <a:prstGeom prst="rect">
              <a:avLst/>
            </a:prstGeom>
          </p:spPr>
          <p:txBody>
            <a:bodyPr lIns="33867" tIns="33867" rIns="33867" bIns="33867" rtlCol="0" anchor="ctr"/>
            <a:lstStyle/>
            <a:p>
              <a:pPr algn="ctr">
                <a:lnSpc>
                  <a:spcPts val="1773"/>
                </a:lnSpc>
                <a:spcBef>
                  <a:spcPct val="0"/>
                </a:spcBef>
              </a:pPr>
              <a:endParaRPr sz="1200"/>
            </a:p>
          </p:txBody>
        </p:sp>
      </p:grpSp>
      <p:grpSp>
        <p:nvGrpSpPr>
          <p:cNvPr id="12" name="Group 12">
            <a:extLst>
              <a:ext uri="{FF2B5EF4-FFF2-40B4-BE49-F238E27FC236}">
                <a16:creationId xmlns:a16="http://schemas.microsoft.com/office/drawing/2014/main" id="{510D8BAE-262F-0901-0A91-674EDD669E98}"/>
              </a:ext>
            </a:extLst>
          </p:cNvPr>
          <p:cNvGrpSpPr/>
          <p:nvPr/>
        </p:nvGrpSpPr>
        <p:grpSpPr>
          <a:xfrm>
            <a:off x="10616883" y="-628436"/>
            <a:ext cx="2198143" cy="1889029"/>
            <a:chOff x="0" y="0"/>
            <a:chExt cx="812800" cy="698500"/>
          </a:xfrm>
        </p:grpSpPr>
        <p:sp>
          <p:nvSpPr>
            <p:cNvPr id="13" name="Freeform 13">
              <a:extLst>
                <a:ext uri="{FF2B5EF4-FFF2-40B4-BE49-F238E27FC236}">
                  <a16:creationId xmlns:a16="http://schemas.microsoft.com/office/drawing/2014/main" id="{E0E612D1-E72F-B9B8-71B3-CA26BFE52D68}"/>
                </a:ext>
              </a:extLst>
            </p:cNvPr>
            <p:cNvSpPr/>
            <p:nvPr/>
          </p:nvSpPr>
          <p:spPr>
            <a:xfrm>
              <a:off x="5700" y="0"/>
              <a:ext cx="801400" cy="698500"/>
            </a:xfrm>
            <a:custGeom>
              <a:avLst/>
              <a:gdLst/>
              <a:ahLst/>
              <a:cxnLst/>
              <a:rect l="l" t="t" r="r" b="b"/>
              <a:pathLst>
                <a:path w="801400" h="698500">
                  <a:moveTo>
                    <a:pt x="796473" y="367516"/>
                  </a:moveTo>
                  <a:lnTo>
                    <a:pt x="614527" y="680234"/>
                  </a:lnTo>
                  <a:cubicBezTo>
                    <a:pt x="607948" y="691543"/>
                    <a:pt x="595851" y="698500"/>
                    <a:pt x="582768" y="698500"/>
                  </a:cubicBezTo>
                  <a:lnTo>
                    <a:pt x="218632" y="698500"/>
                  </a:lnTo>
                  <a:cubicBezTo>
                    <a:pt x="205549" y="698500"/>
                    <a:pt x="193452" y="691543"/>
                    <a:pt x="186873" y="680234"/>
                  </a:cubicBezTo>
                  <a:lnTo>
                    <a:pt x="4927" y="367516"/>
                  </a:lnTo>
                  <a:cubicBezTo>
                    <a:pt x="-1642" y="356225"/>
                    <a:pt x="-1642" y="342275"/>
                    <a:pt x="4927" y="330984"/>
                  </a:cubicBezTo>
                  <a:lnTo>
                    <a:pt x="186873" y="18266"/>
                  </a:lnTo>
                  <a:cubicBezTo>
                    <a:pt x="193452" y="6957"/>
                    <a:pt x="205549" y="0"/>
                    <a:pt x="218632" y="0"/>
                  </a:cubicBezTo>
                  <a:lnTo>
                    <a:pt x="582768" y="0"/>
                  </a:lnTo>
                  <a:cubicBezTo>
                    <a:pt x="595851" y="0"/>
                    <a:pt x="607948" y="6957"/>
                    <a:pt x="614527" y="18266"/>
                  </a:cubicBezTo>
                  <a:lnTo>
                    <a:pt x="796473" y="330984"/>
                  </a:lnTo>
                  <a:cubicBezTo>
                    <a:pt x="803042" y="342275"/>
                    <a:pt x="803042" y="356225"/>
                    <a:pt x="796473" y="367516"/>
                  </a:cubicBezTo>
                  <a:close/>
                </a:path>
              </a:pathLst>
            </a:custGeom>
            <a:ln w="28575" cap="sq">
              <a:gradFill>
                <a:gsLst>
                  <a:gs pos="0">
                    <a:srgbClr val="FFFFFF">
                      <a:alpha val="100000"/>
                    </a:srgbClr>
                  </a:gs>
                  <a:gs pos="100000">
                    <a:srgbClr val="FFFFFF">
                      <a:alpha val="0"/>
                    </a:srgbClr>
                  </a:gs>
                </a:gsLst>
                <a:lin ang="5400000"/>
              </a:gradFill>
              <a:prstDash val="solid"/>
              <a:miter/>
            </a:ln>
          </p:spPr>
          <p:txBody>
            <a:bodyPr/>
            <a:lstStyle/>
            <a:p>
              <a:endParaRPr lang="fr-FR" sz="1200"/>
            </a:p>
          </p:txBody>
        </p:sp>
        <p:sp>
          <p:nvSpPr>
            <p:cNvPr id="14" name="TextBox 14">
              <a:extLst>
                <a:ext uri="{FF2B5EF4-FFF2-40B4-BE49-F238E27FC236}">
                  <a16:creationId xmlns:a16="http://schemas.microsoft.com/office/drawing/2014/main" id="{EB8941DA-99A8-804B-A183-89877EB0124E}"/>
                </a:ext>
              </a:extLst>
            </p:cNvPr>
            <p:cNvSpPr txBox="1"/>
            <p:nvPr/>
          </p:nvSpPr>
          <p:spPr>
            <a:xfrm>
              <a:off x="114300" y="-47625"/>
              <a:ext cx="584200" cy="746125"/>
            </a:xfrm>
            <a:prstGeom prst="rect">
              <a:avLst/>
            </a:prstGeom>
          </p:spPr>
          <p:txBody>
            <a:bodyPr lIns="33867" tIns="33867" rIns="33867" bIns="33867" rtlCol="0" anchor="ctr"/>
            <a:lstStyle/>
            <a:p>
              <a:pPr algn="ctr">
                <a:lnSpc>
                  <a:spcPts val="1773"/>
                </a:lnSpc>
                <a:spcBef>
                  <a:spcPct val="0"/>
                </a:spcBef>
              </a:pPr>
              <a:endParaRPr sz="1200"/>
            </a:p>
          </p:txBody>
        </p:sp>
      </p:grpSp>
      <p:grpSp>
        <p:nvGrpSpPr>
          <p:cNvPr id="16" name="Group 16">
            <a:extLst>
              <a:ext uri="{FF2B5EF4-FFF2-40B4-BE49-F238E27FC236}">
                <a16:creationId xmlns:a16="http://schemas.microsoft.com/office/drawing/2014/main" id="{59F44626-111D-C3A9-AEA9-9ED47B75F604}"/>
              </a:ext>
            </a:extLst>
          </p:cNvPr>
          <p:cNvGrpSpPr/>
          <p:nvPr/>
        </p:nvGrpSpPr>
        <p:grpSpPr>
          <a:xfrm>
            <a:off x="10627174" y="5667695"/>
            <a:ext cx="2259791" cy="1776910"/>
            <a:chOff x="0" y="0"/>
            <a:chExt cx="696717" cy="547840"/>
          </a:xfrm>
        </p:grpSpPr>
        <p:sp>
          <p:nvSpPr>
            <p:cNvPr id="17" name="Freeform 17">
              <a:extLst>
                <a:ext uri="{FF2B5EF4-FFF2-40B4-BE49-F238E27FC236}">
                  <a16:creationId xmlns:a16="http://schemas.microsoft.com/office/drawing/2014/main" id="{7DDC402D-C8C3-03EC-09DF-93488E79A5DA}"/>
                </a:ext>
              </a:extLst>
            </p:cNvPr>
            <p:cNvSpPr/>
            <p:nvPr/>
          </p:nvSpPr>
          <p:spPr>
            <a:xfrm>
              <a:off x="11320" y="0"/>
              <a:ext cx="674077" cy="547840"/>
            </a:xfrm>
            <a:custGeom>
              <a:avLst/>
              <a:gdLst/>
              <a:ahLst/>
              <a:cxnLst/>
              <a:rect l="l" t="t" r="r" b="b"/>
              <a:pathLst>
                <a:path w="674077" h="547840">
                  <a:moveTo>
                    <a:pt x="664985" y="301435"/>
                  </a:moveTo>
                  <a:lnTo>
                    <a:pt x="502608" y="520325"/>
                  </a:lnTo>
                  <a:cubicBezTo>
                    <a:pt x="489768" y="537634"/>
                    <a:pt x="469489" y="547840"/>
                    <a:pt x="447937" y="547840"/>
                  </a:cubicBezTo>
                  <a:lnTo>
                    <a:pt x="226139" y="547840"/>
                  </a:lnTo>
                  <a:cubicBezTo>
                    <a:pt x="204588" y="547840"/>
                    <a:pt x="184309" y="537634"/>
                    <a:pt x="171469" y="520325"/>
                  </a:cubicBezTo>
                  <a:lnTo>
                    <a:pt x="9091" y="301435"/>
                  </a:lnTo>
                  <a:cubicBezTo>
                    <a:pt x="-3031" y="285094"/>
                    <a:pt x="-3031" y="262745"/>
                    <a:pt x="9091" y="246405"/>
                  </a:cubicBezTo>
                  <a:lnTo>
                    <a:pt x="171469" y="27515"/>
                  </a:lnTo>
                  <a:cubicBezTo>
                    <a:pt x="184309" y="10206"/>
                    <a:pt x="204588" y="0"/>
                    <a:pt x="226139" y="0"/>
                  </a:cubicBezTo>
                  <a:lnTo>
                    <a:pt x="447937" y="0"/>
                  </a:lnTo>
                  <a:cubicBezTo>
                    <a:pt x="469489" y="0"/>
                    <a:pt x="489768" y="10206"/>
                    <a:pt x="502608" y="27515"/>
                  </a:cubicBezTo>
                  <a:lnTo>
                    <a:pt x="664985" y="246405"/>
                  </a:lnTo>
                  <a:cubicBezTo>
                    <a:pt x="677107" y="262745"/>
                    <a:pt x="677107" y="285094"/>
                    <a:pt x="664985" y="301435"/>
                  </a:cubicBezTo>
                  <a:close/>
                </a:path>
              </a:pathLst>
            </a:custGeom>
            <a:solidFill>
              <a:srgbClr val="243B55">
                <a:alpha val="4706"/>
              </a:srgbClr>
            </a:solidFill>
          </p:spPr>
          <p:txBody>
            <a:bodyPr/>
            <a:lstStyle/>
            <a:p>
              <a:endParaRPr lang="fr-FR" sz="1200"/>
            </a:p>
          </p:txBody>
        </p:sp>
        <p:sp>
          <p:nvSpPr>
            <p:cNvPr id="18" name="TextBox 18">
              <a:extLst>
                <a:ext uri="{FF2B5EF4-FFF2-40B4-BE49-F238E27FC236}">
                  <a16:creationId xmlns:a16="http://schemas.microsoft.com/office/drawing/2014/main" id="{D4BF25EE-17DD-A6C8-EAEC-2DAB8F8BC95C}"/>
                </a:ext>
              </a:extLst>
            </p:cNvPr>
            <p:cNvSpPr txBox="1"/>
            <p:nvPr/>
          </p:nvSpPr>
          <p:spPr>
            <a:xfrm>
              <a:off x="114300" y="-47625"/>
              <a:ext cx="468117" cy="595465"/>
            </a:xfrm>
            <a:prstGeom prst="rect">
              <a:avLst/>
            </a:prstGeom>
          </p:spPr>
          <p:txBody>
            <a:bodyPr lIns="33867" tIns="33867" rIns="33867" bIns="33867" rtlCol="0" anchor="ctr"/>
            <a:lstStyle/>
            <a:p>
              <a:pPr algn="ctr">
                <a:lnSpc>
                  <a:spcPts val="1773"/>
                </a:lnSpc>
              </a:pPr>
              <a:endParaRPr sz="1200"/>
            </a:p>
          </p:txBody>
        </p:sp>
      </p:grpSp>
      <p:sp>
        <p:nvSpPr>
          <p:cNvPr id="22" name="Freeform 22">
            <a:extLst>
              <a:ext uri="{FF2B5EF4-FFF2-40B4-BE49-F238E27FC236}">
                <a16:creationId xmlns:a16="http://schemas.microsoft.com/office/drawing/2014/main" id="{8EEDCE19-6A62-CB3D-2769-595025047B6A}"/>
              </a:ext>
            </a:extLst>
          </p:cNvPr>
          <p:cNvSpPr/>
          <p:nvPr/>
        </p:nvSpPr>
        <p:spPr>
          <a:xfrm>
            <a:off x="-1402992" y="-1340132"/>
            <a:ext cx="2572683" cy="2228587"/>
          </a:xfrm>
          <a:custGeom>
            <a:avLst/>
            <a:gdLst/>
            <a:ahLst/>
            <a:cxnLst/>
            <a:rect l="l" t="t" r="r" b="b"/>
            <a:pathLst>
              <a:path w="3859024" h="3342880">
                <a:moveTo>
                  <a:pt x="0" y="0"/>
                </a:moveTo>
                <a:lnTo>
                  <a:pt x="3859024" y="0"/>
                </a:lnTo>
                <a:lnTo>
                  <a:pt x="3859024" y="3342880"/>
                </a:lnTo>
                <a:lnTo>
                  <a:pt x="0" y="3342880"/>
                </a:lnTo>
                <a:lnTo>
                  <a:pt x="0" y="0"/>
                </a:lnTo>
                <a:close/>
              </a:path>
            </a:pathLst>
          </a:custGeom>
          <a:blipFill>
            <a:blip>
              <a:alphaModFix amt="5000"/>
              <a:extLst>
                <a:ext uri="{96DAC541-7B7A-43D3-8B79-37D633B846F1}">
                  <asvg:svgBlip xmlns:asvg="http://schemas.microsoft.com/office/drawing/2016/SVG/main" r:embed="rId2"/>
                </a:ext>
              </a:extLst>
            </a:blip>
            <a:stretch>
              <a:fillRect/>
            </a:stretch>
          </a:blipFill>
        </p:spPr>
        <p:txBody>
          <a:bodyPr/>
          <a:lstStyle/>
          <a:p>
            <a:endParaRPr lang="fr-FR" sz="1200"/>
          </a:p>
        </p:txBody>
      </p:sp>
      <p:sp>
        <p:nvSpPr>
          <p:cNvPr id="23" name="Freeform 23">
            <a:extLst>
              <a:ext uri="{FF2B5EF4-FFF2-40B4-BE49-F238E27FC236}">
                <a16:creationId xmlns:a16="http://schemas.microsoft.com/office/drawing/2014/main" id="{FD2393BC-B2F4-8990-05B6-9A7E6EF768BD}"/>
              </a:ext>
            </a:extLst>
          </p:cNvPr>
          <p:cNvSpPr/>
          <p:nvPr/>
        </p:nvSpPr>
        <p:spPr>
          <a:xfrm>
            <a:off x="11928532" y="-178499"/>
            <a:ext cx="526936" cy="356999"/>
          </a:xfrm>
          <a:custGeom>
            <a:avLst/>
            <a:gdLst/>
            <a:ahLst/>
            <a:cxnLst/>
            <a:rect l="l" t="t" r="r" b="b"/>
            <a:pathLst>
              <a:path w="790404" h="535499">
                <a:moveTo>
                  <a:pt x="0" y="0"/>
                </a:moveTo>
                <a:lnTo>
                  <a:pt x="790404" y="0"/>
                </a:lnTo>
                <a:lnTo>
                  <a:pt x="790404" y="535498"/>
                </a:lnTo>
                <a:lnTo>
                  <a:pt x="0" y="535498"/>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fr-FR" sz="1200"/>
          </a:p>
        </p:txBody>
      </p:sp>
      <p:sp>
        <p:nvSpPr>
          <p:cNvPr id="24" name="Freeform 24">
            <a:extLst>
              <a:ext uri="{FF2B5EF4-FFF2-40B4-BE49-F238E27FC236}">
                <a16:creationId xmlns:a16="http://schemas.microsoft.com/office/drawing/2014/main" id="{6DD43FFE-C628-9E71-6749-33F1F4C58A19}"/>
              </a:ext>
            </a:extLst>
          </p:cNvPr>
          <p:cNvSpPr/>
          <p:nvPr/>
        </p:nvSpPr>
        <p:spPr>
          <a:xfrm rot="-10800000" flipV="1">
            <a:off x="10970456" y="6177543"/>
            <a:ext cx="1442850" cy="741264"/>
          </a:xfrm>
          <a:custGeom>
            <a:avLst/>
            <a:gdLst/>
            <a:ahLst/>
            <a:cxnLst/>
            <a:rect l="l" t="t" r="r" b="b"/>
            <a:pathLst>
              <a:path w="2164275" h="1111896">
                <a:moveTo>
                  <a:pt x="0" y="1111896"/>
                </a:moveTo>
                <a:lnTo>
                  <a:pt x="2164275" y="1111896"/>
                </a:lnTo>
                <a:lnTo>
                  <a:pt x="2164275" y="0"/>
                </a:lnTo>
                <a:lnTo>
                  <a:pt x="0" y="0"/>
                </a:lnTo>
                <a:lnTo>
                  <a:pt x="0" y="1111896"/>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fr-FR" sz="1200"/>
          </a:p>
        </p:txBody>
      </p:sp>
      <p:grpSp>
        <p:nvGrpSpPr>
          <p:cNvPr id="6" name="Groupe 5">
            <a:extLst>
              <a:ext uri="{FF2B5EF4-FFF2-40B4-BE49-F238E27FC236}">
                <a16:creationId xmlns:a16="http://schemas.microsoft.com/office/drawing/2014/main" id="{60EE1855-6066-2D47-35A8-08C78DD4D426}"/>
              </a:ext>
            </a:extLst>
          </p:cNvPr>
          <p:cNvGrpSpPr/>
          <p:nvPr/>
        </p:nvGrpSpPr>
        <p:grpSpPr>
          <a:xfrm>
            <a:off x="1603465" y="1582004"/>
            <a:ext cx="9612235" cy="4527966"/>
            <a:chOff x="-564593" y="1531806"/>
            <a:chExt cx="11914899" cy="4435502"/>
          </a:xfrm>
          <a:solidFill>
            <a:schemeClr val="accent5">
              <a:lumMod val="20000"/>
              <a:lumOff val="80000"/>
            </a:schemeClr>
          </a:solidFill>
          <a:effectLst/>
        </p:grpSpPr>
        <p:grpSp>
          <p:nvGrpSpPr>
            <p:cNvPr id="7" name="Groupe 6">
              <a:extLst>
                <a:ext uri="{FF2B5EF4-FFF2-40B4-BE49-F238E27FC236}">
                  <a16:creationId xmlns:a16="http://schemas.microsoft.com/office/drawing/2014/main" id="{564D7BB9-089F-1B44-2D50-594A85B19E0E}"/>
                </a:ext>
              </a:extLst>
            </p:cNvPr>
            <p:cNvGrpSpPr/>
            <p:nvPr/>
          </p:nvGrpSpPr>
          <p:grpSpPr>
            <a:xfrm>
              <a:off x="-564593" y="1531806"/>
              <a:ext cx="3411306" cy="4435502"/>
              <a:chOff x="3544190" y="2229229"/>
              <a:chExt cx="3024556" cy="3678042"/>
            </a:xfrm>
            <a:grpFill/>
            <a:scene3d>
              <a:camera prst="orthographicFront">
                <a:rot lat="0" lon="0" rev="0"/>
              </a:camera>
              <a:lightRig rig="soft" dir="t">
                <a:rot lat="0" lon="0" rev="0"/>
              </a:lightRig>
            </a:scene3d>
          </p:grpSpPr>
          <p:sp>
            <p:nvSpPr>
              <p:cNvPr id="36" name="Nom1">
                <a:extLst>
                  <a:ext uri="{FF2B5EF4-FFF2-40B4-BE49-F238E27FC236}">
                    <a16:creationId xmlns:a16="http://schemas.microsoft.com/office/drawing/2014/main" id="{DFF9646A-137B-52F8-8165-BA88D37DCDEA}"/>
                  </a:ext>
                </a:extLst>
              </p:cNvPr>
              <p:cNvSpPr/>
              <p:nvPr/>
            </p:nvSpPr>
            <p:spPr>
              <a:xfrm>
                <a:off x="3552301" y="2229229"/>
                <a:ext cx="3016444" cy="528437"/>
              </a:xfrm>
              <a:prstGeom prst="roundRect">
                <a:avLst/>
              </a:prstGeom>
              <a:solidFill>
                <a:schemeClr val="accent6">
                  <a:lumMod val="20000"/>
                  <a:lumOff val="80000"/>
                </a:schemeClr>
              </a:solidFill>
              <a:ln w="28575">
                <a:noFill/>
              </a:ln>
              <a:effectLst>
                <a:outerShdw blurRad="107950" dist="12700" dir="5400000" algn="ctr">
                  <a:srgbClr val="000000"/>
                </a:outerShdw>
              </a:effectLst>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457098">
                  <a:defRPr/>
                </a:pPr>
                <a:r>
                  <a:rPr lang="fr-FR" sz="2933" b="1" kern="0" dirty="0">
                    <a:solidFill>
                      <a:schemeClr val="tx1"/>
                    </a:solidFill>
                    <a:latin typeface="Microsoft Uighur" panose="02000000000000000000" pitchFamily="2" charset="-78"/>
                    <a:cs typeface="Microsoft Uighur" panose="02000000000000000000" pitchFamily="2" charset="-78"/>
                  </a:rPr>
                  <a:t>Palier1:  lettre</a:t>
                </a:r>
              </a:p>
            </p:txBody>
          </p:sp>
          <p:sp>
            <p:nvSpPr>
              <p:cNvPr id="37" name="Nom1">
                <a:extLst>
                  <a:ext uri="{FF2B5EF4-FFF2-40B4-BE49-F238E27FC236}">
                    <a16:creationId xmlns:a16="http://schemas.microsoft.com/office/drawing/2014/main" id="{9CA2EAF3-AAB8-75C1-006E-C6B861B5A155}"/>
                  </a:ext>
                </a:extLst>
              </p:cNvPr>
              <p:cNvSpPr/>
              <p:nvPr/>
            </p:nvSpPr>
            <p:spPr>
              <a:xfrm>
                <a:off x="3554784" y="2859150"/>
                <a:ext cx="3004248" cy="528437"/>
              </a:xfrm>
              <a:prstGeom prst="roundRect">
                <a:avLst/>
              </a:prstGeom>
              <a:solidFill>
                <a:schemeClr val="accent6">
                  <a:lumMod val="20000"/>
                  <a:lumOff val="80000"/>
                </a:schemeClr>
              </a:solidFill>
              <a:ln w="28575">
                <a:noFill/>
              </a:ln>
              <a:effectLst>
                <a:outerShdw blurRad="107950" dist="12700" dir="5400000" algn="ctr">
                  <a:srgbClr val="000000"/>
                </a:outerShdw>
              </a:effectLst>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457098">
                  <a:defRPr/>
                </a:pPr>
                <a:r>
                  <a:rPr lang="fr-FR" sz="2933" b="1" kern="0" dirty="0">
                    <a:solidFill>
                      <a:schemeClr val="tx1"/>
                    </a:solidFill>
                    <a:latin typeface="Microsoft Uighur" panose="02000000000000000000" pitchFamily="2" charset="-78"/>
                    <a:cs typeface="Microsoft Uighur" panose="02000000000000000000" pitchFamily="2" charset="-78"/>
                  </a:rPr>
                  <a:t>Palier2:  mot simple</a:t>
                </a:r>
              </a:p>
            </p:txBody>
          </p:sp>
          <p:sp>
            <p:nvSpPr>
              <p:cNvPr id="38" name="Nom1">
                <a:extLst>
                  <a:ext uri="{FF2B5EF4-FFF2-40B4-BE49-F238E27FC236}">
                    <a16:creationId xmlns:a16="http://schemas.microsoft.com/office/drawing/2014/main" id="{DA43E0AC-8020-8510-9419-05A47258E54D}"/>
                  </a:ext>
                </a:extLst>
              </p:cNvPr>
              <p:cNvSpPr/>
              <p:nvPr/>
            </p:nvSpPr>
            <p:spPr>
              <a:xfrm>
                <a:off x="3554783" y="3489071"/>
                <a:ext cx="3004248" cy="528437"/>
              </a:xfrm>
              <a:prstGeom prst="roundRect">
                <a:avLst/>
              </a:prstGeom>
              <a:solidFill>
                <a:schemeClr val="accent6">
                  <a:lumMod val="20000"/>
                  <a:lumOff val="80000"/>
                </a:schemeClr>
              </a:solidFill>
              <a:ln w="28575">
                <a:noFill/>
              </a:ln>
              <a:effectLst>
                <a:outerShdw blurRad="107950" dist="12700" dir="5400000" algn="ctr">
                  <a:srgbClr val="000000"/>
                </a:outerShdw>
              </a:effectLst>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457098">
                  <a:defRPr/>
                </a:pPr>
                <a:r>
                  <a:rPr lang="fr-FR" sz="2933" b="1" kern="0" dirty="0">
                    <a:solidFill>
                      <a:schemeClr val="tx1"/>
                    </a:solidFill>
                    <a:latin typeface="Microsoft Uighur" panose="02000000000000000000" pitchFamily="2" charset="-78"/>
                    <a:cs typeface="Microsoft Uighur" panose="02000000000000000000" pitchFamily="2" charset="-78"/>
                  </a:rPr>
                  <a:t>Palier 3: mot avancé</a:t>
                </a:r>
              </a:p>
            </p:txBody>
          </p:sp>
          <p:sp>
            <p:nvSpPr>
              <p:cNvPr id="39" name="Nom1">
                <a:extLst>
                  <a:ext uri="{FF2B5EF4-FFF2-40B4-BE49-F238E27FC236}">
                    <a16:creationId xmlns:a16="http://schemas.microsoft.com/office/drawing/2014/main" id="{2ED8F07C-58A2-798B-F568-399F2783AFBB}"/>
                  </a:ext>
                </a:extLst>
              </p:cNvPr>
              <p:cNvSpPr/>
              <p:nvPr/>
            </p:nvSpPr>
            <p:spPr>
              <a:xfrm>
                <a:off x="3554784" y="4118992"/>
                <a:ext cx="3004245" cy="528437"/>
              </a:xfrm>
              <a:prstGeom prst="roundRect">
                <a:avLst/>
              </a:prstGeom>
              <a:solidFill>
                <a:schemeClr val="accent6">
                  <a:lumMod val="20000"/>
                  <a:lumOff val="80000"/>
                </a:schemeClr>
              </a:solidFill>
              <a:ln w="28575">
                <a:noFill/>
              </a:ln>
              <a:effectLst>
                <a:outerShdw blurRad="107950" dist="12700" dir="5400000" algn="ctr">
                  <a:srgbClr val="000000"/>
                </a:outerShdw>
              </a:effectLst>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098">
                  <a:defRPr/>
                </a:pPr>
                <a:r>
                  <a:rPr lang="fr-FR" sz="2933" b="1" kern="0" dirty="0">
                    <a:solidFill>
                      <a:schemeClr val="tx1"/>
                    </a:solidFill>
                    <a:latin typeface="Microsoft Uighur" panose="02000000000000000000" pitchFamily="2" charset="-78"/>
                    <a:cs typeface="Microsoft Uighur" panose="02000000000000000000" pitchFamily="2" charset="-78"/>
                  </a:rPr>
                  <a:t>Palier4:  mot avec G.C</a:t>
                </a:r>
              </a:p>
            </p:txBody>
          </p:sp>
          <p:sp>
            <p:nvSpPr>
              <p:cNvPr id="40" name="Nom1">
                <a:extLst>
                  <a:ext uri="{FF2B5EF4-FFF2-40B4-BE49-F238E27FC236}">
                    <a16:creationId xmlns:a16="http://schemas.microsoft.com/office/drawing/2014/main" id="{7886517F-B142-C6DB-86F0-070940858797}"/>
                  </a:ext>
                </a:extLst>
              </p:cNvPr>
              <p:cNvSpPr/>
              <p:nvPr/>
            </p:nvSpPr>
            <p:spPr>
              <a:xfrm>
                <a:off x="3552302" y="4748913"/>
                <a:ext cx="3016444" cy="528437"/>
              </a:xfrm>
              <a:prstGeom prst="roundRect">
                <a:avLst/>
              </a:prstGeom>
              <a:solidFill>
                <a:schemeClr val="accent6">
                  <a:lumMod val="20000"/>
                  <a:lumOff val="80000"/>
                </a:schemeClr>
              </a:solidFill>
              <a:ln w="28575">
                <a:noFill/>
              </a:ln>
              <a:effectLst>
                <a:outerShdw blurRad="107950" dist="12700" dir="5400000" algn="ctr">
                  <a:srgbClr val="000000"/>
                </a:outerShdw>
              </a:effectLst>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098">
                  <a:defRPr/>
                </a:pPr>
                <a:r>
                  <a:rPr lang="fr-FR" sz="2933" b="1" kern="0" dirty="0">
                    <a:solidFill>
                      <a:schemeClr val="tx1"/>
                    </a:solidFill>
                    <a:latin typeface="Microsoft Uighur" panose="02000000000000000000" pitchFamily="2" charset="-78"/>
                    <a:cs typeface="Microsoft Uighur" panose="02000000000000000000" pitchFamily="2" charset="-78"/>
                  </a:rPr>
                  <a:t>Palier5: </a:t>
                </a:r>
              </a:p>
              <a:p>
                <a:pPr algn="ctr" defTabSz="457098">
                  <a:defRPr/>
                </a:pPr>
                <a:r>
                  <a:rPr lang="fr-FR" sz="2667" b="1" kern="0" dirty="0">
                    <a:solidFill>
                      <a:schemeClr val="tx1"/>
                    </a:solidFill>
                    <a:latin typeface="Microsoft Uighur" panose="02000000000000000000" pitchFamily="2" charset="-78"/>
                    <a:cs typeface="Microsoft Uighur" panose="02000000000000000000" pitchFamily="2" charset="-78"/>
                  </a:rPr>
                  <a:t>phrase avec D.P</a:t>
                </a:r>
                <a:endParaRPr lang="fr-FR" sz="2933" b="1" kern="0" dirty="0">
                  <a:solidFill>
                    <a:schemeClr val="tx1"/>
                  </a:solidFill>
                  <a:latin typeface="Microsoft Uighur" panose="02000000000000000000" pitchFamily="2" charset="-78"/>
                  <a:cs typeface="Microsoft Uighur" panose="02000000000000000000" pitchFamily="2" charset="-78"/>
                </a:endParaRPr>
              </a:p>
            </p:txBody>
          </p:sp>
          <p:sp>
            <p:nvSpPr>
              <p:cNvPr id="41" name="Nom2">
                <a:extLst>
                  <a:ext uri="{FF2B5EF4-FFF2-40B4-BE49-F238E27FC236}">
                    <a16:creationId xmlns:a16="http://schemas.microsoft.com/office/drawing/2014/main" id="{D18B02A4-7B8E-20A9-D074-6D1D0165070E}"/>
                  </a:ext>
                </a:extLst>
              </p:cNvPr>
              <p:cNvSpPr/>
              <p:nvPr/>
            </p:nvSpPr>
            <p:spPr>
              <a:xfrm>
                <a:off x="3544190" y="5378834"/>
                <a:ext cx="3016447" cy="528437"/>
              </a:xfrm>
              <a:prstGeom prst="roundRect">
                <a:avLst/>
              </a:prstGeom>
              <a:solidFill>
                <a:schemeClr val="accent6">
                  <a:lumMod val="20000"/>
                  <a:lumOff val="80000"/>
                </a:schemeClr>
              </a:solidFill>
              <a:ln w="28575">
                <a:noFill/>
              </a:ln>
              <a:effectLst>
                <a:outerShdw blurRad="107950" dist="12700" dir="5400000" algn="ctr">
                  <a:srgbClr val="000000"/>
                </a:outerShdw>
              </a:effectLst>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098">
                  <a:defRPr/>
                </a:pPr>
                <a:r>
                  <a:rPr lang="fr-FR" sz="2933" b="1" kern="0" dirty="0">
                    <a:solidFill>
                      <a:schemeClr val="tx1"/>
                    </a:solidFill>
                    <a:latin typeface="Microsoft Uighur" panose="02000000000000000000" pitchFamily="2" charset="-78"/>
                    <a:cs typeface="Microsoft Uighur" panose="02000000000000000000" pitchFamily="2" charset="-78"/>
                  </a:rPr>
                  <a:t>Palier 6: </a:t>
                </a:r>
              </a:p>
              <a:p>
                <a:pPr algn="ctr" defTabSz="457098">
                  <a:defRPr/>
                </a:pPr>
                <a:r>
                  <a:rPr lang="fr-FR" sz="2933" b="1" kern="0" dirty="0">
                    <a:solidFill>
                      <a:schemeClr val="tx1"/>
                    </a:solidFill>
                    <a:latin typeface="Microsoft Uighur" panose="02000000000000000000" pitchFamily="2" charset="-78"/>
                    <a:cs typeface="Microsoft Uighur" panose="02000000000000000000" pitchFamily="2" charset="-78"/>
                  </a:rPr>
                  <a:t>texte et </a:t>
                </a:r>
                <a:r>
                  <a:rPr lang="fr-FR" sz="2933" b="1" kern="0" dirty="0" err="1">
                    <a:solidFill>
                      <a:schemeClr val="tx1"/>
                    </a:solidFill>
                    <a:latin typeface="Microsoft Uighur" panose="02000000000000000000" pitchFamily="2" charset="-78"/>
                    <a:cs typeface="Microsoft Uighur" panose="02000000000000000000" pitchFamily="2" charset="-78"/>
                  </a:rPr>
                  <a:t>comp</a:t>
                </a:r>
                <a:r>
                  <a:rPr lang="fr-FR" sz="2933" b="1" kern="0" dirty="0">
                    <a:solidFill>
                      <a:schemeClr val="tx1"/>
                    </a:solidFill>
                    <a:latin typeface="Microsoft Uighur" panose="02000000000000000000" pitchFamily="2" charset="-78"/>
                    <a:cs typeface="Microsoft Uighur" panose="02000000000000000000" pitchFamily="2" charset="-78"/>
                  </a:rPr>
                  <a:t>.</a:t>
                </a:r>
              </a:p>
            </p:txBody>
          </p:sp>
        </p:grpSp>
        <p:grpSp>
          <p:nvGrpSpPr>
            <p:cNvPr id="8" name="Groupe 7">
              <a:extLst>
                <a:ext uri="{FF2B5EF4-FFF2-40B4-BE49-F238E27FC236}">
                  <a16:creationId xmlns:a16="http://schemas.microsoft.com/office/drawing/2014/main" id="{054E8375-61A8-80AB-FC68-E1CF85D465FB}"/>
                </a:ext>
              </a:extLst>
            </p:cNvPr>
            <p:cNvGrpSpPr/>
            <p:nvPr/>
          </p:nvGrpSpPr>
          <p:grpSpPr>
            <a:xfrm>
              <a:off x="2973158" y="1537822"/>
              <a:ext cx="8377148" cy="4396484"/>
              <a:chOff x="6431893" y="2191227"/>
              <a:chExt cx="4929483" cy="3650510"/>
            </a:xfrm>
            <a:grpFill/>
            <a:effectLst/>
            <a:scene3d>
              <a:camera prst="orthographicFront">
                <a:rot lat="0" lon="0" rev="0"/>
              </a:camera>
              <a:lightRig rig="soft" dir="t">
                <a:rot lat="0" lon="0" rev="0"/>
              </a:lightRig>
            </a:scene3d>
          </p:grpSpPr>
          <p:sp>
            <p:nvSpPr>
              <p:cNvPr id="29" name="Nom1">
                <a:extLst>
                  <a:ext uri="{FF2B5EF4-FFF2-40B4-BE49-F238E27FC236}">
                    <a16:creationId xmlns:a16="http://schemas.microsoft.com/office/drawing/2014/main" id="{8C7DB5F0-2160-02FD-4C68-7F342E52D2F9}"/>
                  </a:ext>
                </a:extLst>
              </p:cNvPr>
              <p:cNvSpPr/>
              <p:nvPr/>
            </p:nvSpPr>
            <p:spPr>
              <a:xfrm>
                <a:off x="6431894" y="2191227"/>
                <a:ext cx="4929482" cy="501019"/>
              </a:xfrm>
              <a:prstGeom prst="roundRect">
                <a:avLst/>
              </a:prstGeom>
              <a:grpFill/>
              <a:ln w="28575">
                <a:noFill/>
              </a:ln>
              <a:effectLst>
                <a:outerShdw blurRad="107950" dist="12700" dir="5400000" algn="ctr">
                  <a:srgbClr val="000000"/>
                </a:outerShdw>
              </a:effectLst>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098">
                  <a:defRPr/>
                </a:pPr>
                <a:r>
                  <a:rPr lang="fr-FR" sz="2400" b="1" kern="0" dirty="0">
                    <a:solidFill>
                      <a:prstClr val="black"/>
                    </a:solidFill>
                    <a:latin typeface="Microsoft Uighur" panose="02000000000000000000" pitchFamily="2" charset="-78"/>
                    <a:cs typeface="Microsoft Uighur" panose="02000000000000000000" pitchFamily="2" charset="-78"/>
                  </a:rPr>
                  <a:t>Reconnaître toutes les lettres de l’alphabet </a:t>
                </a:r>
              </a:p>
            </p:txBody>
          </p:sp>
          <p:sp>
            <p:nvSpPr>
              <p:cNvPr id="31" name="Nom1">
                <a:extLst>
                  <a:ext uri="{FF2B5EF4-FFF2-40B4-BE49-F238E27FC236}">
                    <a16:creationId xmlns:a16="http://schemas.microsoft.com/office/drawing/2014/main" id="{8CF2664E-A589-6ECE-E5B1-F5E4D087F980}"/>
                  </a:ext>
                </a:extLst>
              </p:cNvPr>
              <p:cNvSpPr/>
              <p:nvPr/>
            </p:nvSpPr>
            <p:spPr>
              <a:xfrm>
                <a:off x="6431894" y="2819143"/>
                <a:ext cx="4929482" cy="501019"/>
              </a:xfrm>
              <a:prstGeom prst="roundRect">
                <a:avLst/>
              </a:prstGeom>
              <a:grpFill/>
              <a:ln w="28575">
                <a:noFill/>
              </a:ln>
              <a:effectLst>
                <a:outerShdw blurRad="107950" dist="12700" dir="5400000" algn="ctr">
                  <a:srgbClr val="000000"/>
                </a:outerShdw>
              </a:effectLst>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098">
                  <a:defRPr/>
                </a:pPr>
                <a:r>
                  <a:rPr lang="ar-MA" sz="2400" b="1" kern="0" dirty="0">
                    <a:solidFill>
                      <a:prstClr val="black"/>
                    </a:solidFill>
                    <a:latin typeface="Microsoft Uighur" panose="02000000000000000000" pitchFamily="2" charset="-78"/>
                    <a:cs typeface="Microsoft Uighur" panose="02000000000000000000" pitchFamily="2" charset="-78"/>
                  </a:rPr>
                  <a:t> </a:t>
                </a:r>
                <a:r>
                  <a:rPr lang="fr-FR" sz="2400" b="1" kern="0" dirty="0">
                    <a:solidFill>
                      <a:prstClr val="black"/>
                    </a:solidFill>
                    <a:latin typeface="Microsoft Uighur" panose="02000000000000000000" pitchFamily="2" charset="-78"/>
                    <a:cs typeface="Microsoft Uighur" panose="02000000000000000000" pitchFamily="2" charset="-78"/>
                  </a:rPr>
                  <a:t>Lire des mots avec syllabes simples + ch + ou </a:t>
                </a:r>
              </a:p>
              <a:p>
                <a:pPr algn="ctr" defTabSz="457098">
                  <a:defRPr/>
                </a:pPr>
                <a:r>
                  <a:rPr lang="fr-FR" sz="2400" b="1" kern="0" dirty="0">
                    <a:solidFill>
                      <a:prstClr val="black"/>
                    </a:solidFill>
                    <a:latin typeface="Microsoft Uighur" panose="02000000000000000000" pitchFamily="2" charset="-78"/>
                    <a:cs typeface="Microsoft Uighur" panose="02000000000000000000" pitchFamily="2" charset="-78"/>
                  </a:rPr>
                  <a:t>(avec des lettres muettes grisées) :   </a:t>
                </a:r>
                <a:r>
                  <a:rPr lang="fr-FR" sz="2133" b="1" kern="0" dirty="0">
                    <a:solidFill>
                      <a:prstClr val="black"/>
                    </a:solidFill>
                    <a:latin typeface="Microsoft Uighur" panose="02000000000000000000" pitchFamily="2" charset="-78"/>
                    <a:cs typeface="Microsoft Uighur" panose="02000000000000000000" pitchFamily="2" charset="-78"/>
                  </a:rPr>
                  <a:t>domino – vélo – chou -  ami - tapi</a:t>
                </a:r>
                <a:r>
                  <a:rPr lang="fr-FR" sz="2133" b="1" kern="0" dirty="0">
                    <a:solidFill>
                      <a:schemeClr val="bg1">
                        <a:lumMod val="50000"/>
                      </a:schemeClr>
                    </a:solidFill>
                    <a:latin typeface="Microsoft Uighur" panose="02000000000000000000" pitchFamily="2" charset="-78"/>
                    <a:cs typeface="Microsoft Uighur" panose="02000000000000000000" pitchFamily="2" charset="-78"/>
                  </a:rPr>
                  <a:t>s</a:t>
                </a:r>
              </a:p>
            </p:txBody>
          </p:sp>
          <p:sp>
            <p:nvSpPr>
              <p:cNvPr id="32" name="Nom1">
                <a:extLst>
                  <a:ext uri="{FF2B5EF4-FFF2-40B4-BE49-F238E27FC236}">
                    <a16:creationId xmlns:a16="http://schemas.microsoft.com/office/drawing/2014/main" id="{D491D310-35C0-BD25-9F29-8D13B24655E6}"/>
                  </a:ext>
                </a:extLst>
              </p:cNvPr>
              <p:cNvSpPr/>
              <p:nvPr/>
            </p:nvSpPr>
            <p:spPr>
              <a:xfrm>
                <a:off x="6431894" y="3447059"/>
                <a:ext cx="4929482" cy="501019"/>
              </a:xfrm>
              <a:prstGeom prst="roundRect">
                <a:avLst/>
              </a:prstGeom>
              <a:grpFill/>
              <a:ln w="28575">
                <a:noFill/>
              </a:ln>
              <a:effectLst>
                <a:outerShdw blurRad="107950" dist="12700" dir="5400000" algn="ctr">
                  <a:srgbClr val="000000"/>
                </a:outerShdw>
              </a:effectLst>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098">
                  <a:defRPr/>
                </a:pPr>
                <a:r>
                  <a:rPr lang="ar-MA" sz="2400" b="1" kern="0" dirty="0">
                    <a:solidFill>
                      <a:prstClr val="black"/>
                    </a:solidFill>
                    <a:latin typeface="Microsoft Uighur" panose="02000000000000000000" pitchFamily="2" charset="-78"/>
                    <a:cs typeface="Microsoft Uighur" panose="02000000000000000000" pitchFamily="2" charset="-78"/>
                  </a:rPr>
                  <a:t> </a:t>
                </a:r>
                <a:r>
                  <a:rPr lang="fr-FR" sz="2400" b="1" kern="0" dirty="0">
                    <a:solidFill>
                      <a:prstClr val="black"/>
                    </a:solidFill>
                    <a:latin typeface="Microsoft Uighur" panose="02000000000000000000" pitchFamily="2" charset="-78"/>
                    <a:cs typeface="Microsoft Uighur" panose="02000000000000000000" pitchFamily="2" charset="-78"/>
                  </a:rPr>
                  <a:t>Lire des mots avec syllabes avancées </a:t>
                </a:r>
              </a:p>
              <a:p>
                <a:pPr algn="ctr" defTabSz="457098">
                  <a:defRPr/>
                </a:pPr>
                <a:r>
                  <a:rPr lang="fr-FR" sz="2133" b="1" kern="0" dirty="0">
                    <a:solidFill>
                      <a:prstClr val="black"/>
                    </a:solidFill>
                    <a:latin typeface="Microsoft Uighur" panose="02000000000000000000" pitchFamily="2" charset="-78"/>
                    <a:cs typeface="Microsoft Uighur" panose="02000000000000000000" pitchFamily="2" charset="-78"/>
                  </a:rPr>
                  <a:t>(avec des lettres muettes grisées) : pomme –arbre – arc – plage - ver</a:t>
                </a:r>
                <a:r>
                  <a:rPr lang="fr-FR" sz="2133" b="1" kern="0" dirty="0">
                    <a:solidFill>
                      <a:schemeClr val="bg1">
                        <a:lumMod val="50000"/>
                      </a:schemeClr>
                    </a:solidFill>
                    <a:latin typeface="Microsoft Uighur" panose="02000000000000000000" pitchFamily="2" charset="-78"/>
                    <a:cs typeface="Microsoft Uighur" panose="02000000000000000000" pitchFamily="2" charset="-78"/>
                  </a:rPr>
                  <a:t>t</a:t>
                </a:r>
                <a:r>
                  <a:rPr lang="fr-FR" sz="2133" b="1" kern="0" dirty="0">
                    <a:solidFill>
                      <a:prstClr val="black"/>
                    </a:solidFill>
                    <a:latin typeface="Microsoft Uighur" panose="02000000000000000000" pitchFamily="2" charset="-78"/>
                    <a:cs typeface="Microsoft Uighur" panose="02000000000000000000" pitchFamily="2" charset="-78"/>
                  </a:rPr>
                  <a:t> </a:t>
                </a:r>
              </a:p>
            </p:txBody>
          </p:sp>
          <p:sp>
            <p:nvSpPr>
              <p:cNvPr id="33" name="Nom1">
                <a:extLst>
                  <a:ext uri="{FF2B5EF4-FFF2-40B4-BE49-F238E27FC236}">
                    <a16:creationId xmlns:a16="http://schemas.microsoft.com/office/drawing/2014/main" id="{C14C7FF1-5EAF-30E3-0CA6-8402645936D1}"/>
                  </a:ext>
                </a:extLst>
              </p:cNvPr>
              <p:cNvSpPr/>
              <p:nvPr/>
            </p:nvSpPr>
            <p:spPr>
              <a:xfrm>
                <a:off x="6431894" y="4074975"/>
                <a:ext cx="4929482" cy="501019"/>
              </a:xfrm>
              <a:prstGeom prst="roundRect">
                <a:avLst/>
              </a:prstGeom>
              <a:grpFill/>
              <a:ln w="28575">
                <a:noFill/>
              </a:ln>
              <a:effectLst>
                <a:outerShdw blurRad="107950" dist="12700" dir="5400000" algn="ctr">
                  <a:srgbClr val="000000"/>
                </a:outerShdw>
              </a:effectLst>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098">
                  <a:defRPr/>
                </a:pPr>
                <a:r>
                  <a:rPr lang="fr-FR" sz="2400" b="1" kern="0" dirty="0">
                    <a:solidFill>
                      <a:prstClr val="black"/>
                    </a:solidFill>
                    <a:latin typeface="Microsoft Uighur" panose="02000000000000000000" pitchFamily="2" charset="-78"/>
                    <a:cs typeface="Microsoft Uighur" panose="02000000000000000000" pitchFamily="2" charset="-78"/>
                  </a:rPr>
                  <a:t>Lire des mots et des phrases avec graphèmes complexes: </a:t>
                </a:r>
              </a:p>
              <a:p>
                <a:pPr algn="ctr" defTabSz="457098">
                  <a:defRPr/>
                </a:pPr>
                <a:r>
                  <a:rPr lang="fr-FR" sz="2133" b="1" kern="0" dirty="0">
                    <a:solidFill>
                      <a:prstClr val="black"/>
                    </a:solidFill>
                    <a:latin typeface="Microsoft Uighur" panose="02000000000000000000" pitchFamily="2" charset="-78"/>
                    <a:cs typeface="Microsoft Uighur" panose="02000000000000000000" pitchFamily="2" charset="-78"/>
                  </a:rPr>
                  <a:t>chapeau – matin – neige –montagne – photo  </a:t>
                </a:r>
              </a:p>
            </p:txBody>
          </p:sp>
          <p:sp>
            <p:nvSpPr>
              <p:cNvPr id="34" name="Nom1">
                <a:extLst>
                  <a:ext uri="{FF2B5EF4-FFF2-40B4-BE49-F238E27FC236}">
                    <a16:creationId xmlns:a16="http://schemas.microsoft.com/office/drawing/2014/main" id="{AD8BAD43-7C6E-5419-54A6-A97B5C434840}"/>
                  </a:ext>
                </a:extLst>
              </p:cNvPr>
              <p:cNvSpPr/>
              <p:nvPr/>
            </p:nvSpPr>
            <p:spPr>
              <a:xfrm>
                <a:off x="6431894" y="4702891"/>
                <a:ext cx="4929482" cy="501019"/>
              </a:xfrm>
              <a:prstGeom prst="roundRect">
                <a:avLst/>
              </a:prstGeom>
              <a:grpFill/>
              <a:ln w="28575">
                <a:noFill/>
              </a:ln>
              <a:effectLst>
                <a:outerShdw blurRad="107950" dist="12700" dir="5400000" algn="ctr">
                  <a:srgbClr val="000000"/>
                </a:outerShdw>
              </a:effectLst>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098">
                  <a:defRPr/>
                </a:pPr>
                <a:endParaRPr lang="fr-FR" sz="2400" b="1" kern="0" dirty="0">
                  <a:solidFill>
                    <a:prstClr val="black"/>
                  </a:solidFill>
                  <a:latin typeface="Microsoft Uighur" panose="02000000000000000000" pitchFamily="2" charset="-78"/>
                  <a:cs typeface="Microsoft Uighur" panose="02000000000000000000" pitchFamily="2" charset="-78"/>
                </a:endParaRPr>
              </a:p>
              <a:p>
                <a:pPr algn="ctr" defTabSz="457098">
                  <a:defRPr/>
                </a:pPr>
                <a:r>
                  <a:rPr lang="fr-FR" sz="2400" b="1" kern="0" dirty="0">
                    <a:solidFill>
                      <a:prstClr val="black"/>
                    </a:solidFill>
                    <a:latin typeface="Microsoft Uighur" panose="02000000000000000000" pitchFamily="2" charset="-78"/>
                    <a:cs typeface="Microsoft Uighur" panose="02000000000000000000" pitchFamily="2" charset="-78"/>
                  </a:rPr>
                  <a:t>Lire des phrases avec difficultés particulières:</a:t>
                </a:r>
              </a:p>
              <a:p>
                <a:pPr algn="ctr" defTabSz="457098">
                  <a:defRPr/>
                </a:pPr>
                <a:r>
                  <a:rPr lang="fr-FR" sz="2133" b="1" kern="0" dirty="0">
                    <a:solidFill>
                      <a:prstClr val="black"/>
                    </a:solidFill>
                    <a:latin typeface="Microsoft Uighur" panose="02000000000000000000" pitchFamily="2" charset="-78"/>
                    <a:cs typeface="Microsoft Uighur" panose="02000000000000000000" pitchFamily="2" charset="-78"/>
                  </a:rPr>
                  <a:t> liaison – </a:t>
                </a:r>
                <a:r>
                  <a:rPr lang="fr-FR" sz="2133" b="1" kern="100" dirty="0">
                    <a:solidFill>
                      <a:prstClr val="black"/>
                    </a:solidFill>
                    <a:latin typeface="Microsoft Uighur" panose="02000000000000000000" pitchFamily="2" charset="-78"/>
                    <a:ea typeface="Aptos" panose="020B0004020202020204" pitchFamily="34" charset="0"/>
                    <a:cs typeface="Microsoft Uighur" panose="02000000000000000000" pitchFamily="2" charset="-78"/>
                  </a:rPr>
                  <a:t>s entre deux voyelles  - </a:t>
                </a:r>
                <a:r>
                  <a:rPr lang="ar-EG" sz="2133" b="1" kern="100" dirty="0">
                    <a:solidFill>
                      <a:prstClr val="black"/>
                    </a:solidFill>
                    <a:latin typeface="Microsoft Uighur" panose="02000000000000000000" pitchFamily="2" charset="-78"/>
                    <a:ea typeface="Aptos" panose="020B0004020202020204" pitchFamily="34" charset="0"/>
                    <a:cs typeface="Microsoft Uighur" panose="02000000000000000000" pitchFamily="2" charset="-78"/>
                  </a:rPr>
                  <a:t>"</a:t>
                </a:r>
                <a:r>
                  <a:rPr lang="fr-FR" sz="2133" b="1" kern="100" dirty="0" err="1">
                    <a:solidFill>
                      <a:prstClr val="black"/>
                    </a:solidFill>
                    <a:latin typeface="Microsoft Uighur" panose="02000000000000000000" pitchFamily="2" charset="-78"/>
                    <a:ea typeface="Aptos" panose="020B0004020202020204" pitchFamily="34" charset="0"/>
                    <a:cs typeface="Microsoft Uighur" panose="02000000000000000000" pitchFamily="2" charset="-78"/>
                  </a:rPr>
                  <a:t>ent</a:t>
                </a:r>
                <a:r>
                  <a:rPr lang="ar-EG" sz="2133" b="1" kern="100" dirty="0">
                    <a:solidFill>
                      <a:prstClr val="black"/>
                    </a:solidFill>
                    <a:latin typeface="Microsoft Uighur" panose="02000000000000000000" pitchFamily="2" charset="-78"/>
                    <a:ea typeface="Aptos" panose="020B0004020202020204" pitchFamily="34" charset="0"/>
                    <a:cs typeface="Microsoft Uighur" panose="02000000000000000000" pitchFamily="2" charset="-78"/>
                  </a:rPr>
                  <a:t>"</a:t>
                </a:r>
                <a:r>
                  <a:rPr lang="fr-MA" sz="2133" b="1" kern="100" dirty="0">
                    <a:solidFill>
                      <a:prstClr val="black"/>
                    </a:solidFill>
                    <a:latin typeface="Microsoft Uighur" panose="02000000000000000000" pitchFamily="2" charset="-78"/>
                    <a:ea typeface="Aptos" panose="020B0004020202020204" pitchFamily="34" charset="0"/>
                    <a:cs typeface="Microsoft Uighur" panose="02000000000000000000" pitchFamily="2" charset="-78"/>
                  </a:rPr>
                  <a:t> </a:t>
                </a:r>
                <a:r>
                  <a:rPr lang="fr-FR" sz="2133" b="1" kern="100" dirty="0">
                    <a:solidFill>
                      <a:prstClr val="black"/>
                    </a:solidFill>
                    <a:latin typeface="Microsoft Uighur" panose="02000000000000000000" pitchFamily="2" charset="-78"/>
                    <a:ea typeface="Aptos" panose="020B0004020202020204" pitchFamily="34" charset="0"/>
                    <a:cs typeface="Microsoft Uighur" panose="02000000000000000000" pitchFamily="2" charset="-78"/>
                  </a:rPr>
                  <a:t>à la fin d’un verbe… </a:t>
                </a:r>
                <a:endParaRPr lang="fr-MA" sz="2133" b="1" kern="100" dirty="0">
                  <a:solidFill>
                    <a:prstClr val="black"/>
                  </a:solidFill>
                  <a:latin typeface="Microsoft Uighur" panose="02000000000000000000" pitchFamily="2" charset="-78"/>
                  <a:ea typeface="Aptos" panose="020B0004020202020204" pitchFamily="34" charset="0"/>
                  <a:cs typeface="Microsoft Uighur" panose="02000000000000000000" pitchFamily="2" charset="-78"/>
                </a:endParaRPr>
              </a:p>
              <a:p>
                <a:pPr algn="ctr" defTabSz="457098">
                  <a:defRPr/>
                </a:pPr>
                <a:r>
                  <a:rPr lang="fr-FR" sz="2400" b="1" kern="0" dirty="0">
                    <a:solidFill>
                      <a:prstClr val="black"/>
                    </a:solidFill>
                    <a:latin typeface="Microsoft Uighur" panose="02000000000000000000" pitchFamily="2" charset="-78"/>
                    <a:cs typeface="Microsoft Uighur" panose="02000000000000000000" pitchFamily="2" charset="-78"/>
                  </a:rPr>
                  <a:t>   </a:t>
                </a:r>
              </a:p>
            </p:txBody>
          </p:sp>
          <p:sp>
            <p:nvSpPr>
              <p:cNvPr id="35" name="Nom2">
                <a:extLst>
                  <a:ext uri="{FF2B5EF4-FFF2-40B4-BE49-F238E27FC236}">
                    <a16:creationId xmlns:a16="http://schemas.microsoft.com/office/drawing/2014/main" id="{C6BD1635-F5CD-2819-4A7E-F2C79010C018}"/>
                  </a:ext>
                </a:extLst>
              </p:cNvPr>
              <p:cNvSpPr/>
              <p:nvPr/>
            </p:nvSpPr>
            <p:spPr>
              <a:xfrm>
                <a:off x="6431893" y="5340718"/>
                <a:ext cx="4929482" cy="501019"/>
              </a:xfrm>
              <a:prstGeom prst="roundRect">
                <a:avLst/>
              </a:prstGeom>
              <a:grpFill/>
              <a:ln w="28575">
                <a:noFill/>
              </a:ln>
              <a:effectLst>
                <a:outerShdw blurRad="107950" dist="12700" dir="5400000" algn="ctr">
                  <a:srgbClr val="000000"/>
                </a:outerShdw>
              </a:effectLst>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098">
                  <a:defRPr/>
                </a:pPr>
                <a:r>
                  <a:rPr lang="fr-FR" sz="2400" b="1" kern="0" dirty="0">
                    <a:solidFill>
                      <a:prstClr val="black"/>
                    </a:solidFill>
                    <a:latin typeface="Microsoft Uighur" panose="02000000000000000000" pitchFamily="2" charset="-78"/>
                    <a:cs typeface="Microsoft Uighur" panose="02000000000000000000" pitchFamily="2" charset="-78"/>
                  </a:rPr>
                  <a:t>Lire et comprendre des textes courts, répondre à des questions de </a:t>
                </a:r>
                <a:r>
                  <a:rPr lang="fr-FR" sz="2400" b="1" kern="0" dirty="0" err="1">
                    <a:solidFill>
                      <a:prstClr val="black"/>
                    </a:solidFill>
                    <a:latin typeface="Microsoft Uighur" panose="02000000000000000000" pitchFamily="2" charset="-78"/>
                    <a:cs typeface="Microsoft Uighur" panose="02000000000000000000" pitchFamily="2" charset="-78"/>
                  </a:rPr>
                  <a:t>comp</a:t>
                </a:r>
                <a:r>
                  <a:rPr lang="fr-FR" sz="2400" b="1" kern="0" dirty="0">
                    <a:solidFill>
                      <a:prstClr val="black"/>
                    </a:solidFill>
                    <a:latin typeface="Microsoft Uighur" panose="02000000000000000000" pitchFamily="2" charset="-78"/>
                    <a:cs typeface="Microsoft Uighur" panose="02000000000000000000" pitchFamily="2" charset="-78"/>
                  </a:rPr>
                  <a:t>.</a:t>
                </a:r>
              </a:p>
            </p:txBody>
          </p:sp>
        </p:grpSp>
      </p:grpSp>
      <p:sp>
        <p:nvSpPr>
          <p:cNvPr id="5" name="Rectangle 4">
            <a:extLst>
              <a:ext uri="{FF2B5EF4-FFF2-40B4-BE49-F238E27FC236}">
                <a16:creationId xmlns:a16="http://schemas.microsoft.com/office/drawing/2014/main" id="{702E9FD1-270B-489B-DBAF-D8A0FD3FD3FD}"/>
              </a:ext>
            </a:extLst>
          </p:cNvPr>
          <p:cNvSpPr/>
          <p:nvPr/>
        </p:nvSpPr>
        <p:spPr>
          <a:xfrm>
            <a:off x="14812" y="-204607"/>
            <a:ext cx="12378028" cy="921299"/>
          </a:xfrm>
          <a:prstGeom prst="rect">
            <a:avLst/>
          </a:prstGeom>
          <a:solidFill>
            <a:srgbClr val="2C3C6A"/>
          </a:solidFill>
          <a:ln w="12700" cap="flat" cmpd="sng" algn="ctr">
            <a:solidFill>
              <a:srgbClr val="4472C4">
                <a:shade val="15000"/>
              </a:srgbClr>
            </a:solidFill>
            <a:prstDash val="solid"/>
            <a:miter lim="800000"/>
          </a:ln>
          <a:effectLst/>
        </p:spPr>
        <p:txBody>
          <a:bodyPr rtlCol="0" anchor="ctr"/>
          <a:lstStyle/>
          <a:p>
            <a:pPr algn="ctr">
              <a:lnSpc>
                <a:spcPts val="4094"/>
              </a:lnSpc>
            </a:pPr>
            <a:endParaRPr lang="fr-FR" sz="3600" b="1" dirty="0">
              <a:solidFill>
                <a:schemeClr val="bg1"/>
              </a:solidFill>
              <a:latin typeface="Microsoft Uighur" panose="02000000000000000000" pitchFamily="2" charset="-78"/>
              <a:cs typeface="Microsoft Uighur" panose="02000000000000000000" pitchFamily="2" charset="-78"/>
            </a:endParaRPr>
          </a:p>
          <a:p>
            <a:pPr algn="ctr" defTabSz="609630" rtl="1">
              <a:defRPr/>
            </a:pPr>
            <a:endParaRPr lang="ar-MA" sz="3600" b="1" kern="0" dirty="0">
              <a:solidFill>
                <a:prstClr val="white"/>
              </a:solidFill>
              <a:latin typeface="Calibri" panose="020F0502020204030204"/>
              <a:cs typeface="Microsoft Uighur" panose="02000000000000000000" pitchFamily="2" charset="-78"/>
            </a:endParaRPr>
          </a:p>
        </p:txBody>
      </p:sp>
      <p:sp>
        <p:nvSpPr>
          <p:cNvPr id="15" name="Freeform 22">
            <a:extLst>
              <a:ext uri="{FF2B5EF4-FFF2-40B4-BE49-F238E27FC236}">
                <a16:creationId xmlns:a16="http://schemas.microsoft.com/office/drawing/2014/main" id="{ACE09A03-D530-6722-8450-9773E077EF0A}"/>
              </a:ext>
            </a:extLst>
          </p:cNvPr>
          <p:cNvSpPr/>
          <p:nvPr/>
        </p:nvSpPr>
        <p:spPr>
          <a:xfrm>
            <a:off x="-83704" y="245687"/>
            <a:ext cx="4430368" cy="1168118"/>
          </a:xfrm>
          <a:custGeom>
            <a:avLst/>
            <a:gdLst/>
            <a:ahLst/>
            <a:cxnLst/>
            <a:rect l="l" t="t" r="r" b="b"/>
            <a:pathLst>
              <a:path w="7315200" h="2176272">
                <a:moveTo>
                  <a:pt x="0" y="0"/>
                </a:moveTo>
                <a:lnTo>
                  <a:pt x="7315200" y="0"/>
                </a:lnTo>
                <a:lnTo>
                  <a:pt x="7315200" y="2176272"/>
                </a:lnTo>
                <a:lnTo>
                  <a:pt x="0" y="2176272"/>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pPr algn="r" defTabSz="609630" rtl="1">
              <a:defRPr/>
            </a:pPr>
            <a:endParaRPr lang="fr-FR" sz="1200" kern="0">
              <a:solidFill>
                <a:prstClr val="black"/>
              </a:solidFill>
            </a:endParaRPr>
          </a:p>
        </p:txBody>
      </p:sp>
      <p:sp>
        <p:nvSpPr>
          <p:cNvPr id="25" name="ZoneTexte 24">
            <a:extLst>
              <a:ext uri="{FF2B5EF4-FFF2-40B4-BE49-F238E27FC236}">
                <a16:creationId xmlns:a16="http://schemas.microsoft.com/office/drawing/2014/main" id="{89494F8E-541F-0B24-55C3-BCEB8D17E0FF}"/>
              </a:ext>
            </a:extLst>
          </p:cNvPr>
          <p:cNvSpPr txBox="1"/>
          <p:nvPr/>
        </p:nvSpPr>
        <p:spPr>
          <a:xfrm>
            <a:off x="-146333" y="450034"/>
            <a:ext cx="4570461" cy="1077218"/>
          </a:xfrm>
          <a:prstGeom prst="rect">
            <a:avLst/>
          </a:prstGeom>
          <a:noFill/>
        </p:spPr>
        <p:txBody>
          <a:bodyPr wrap="square">
            <a:spAutoFit/>
          </a:bodyPr>
          <a:lstStyle/>
          <a:p>
            <a:pPr algn="ctr"/>
            <a:r>
              <a:rPr lang="fr-FR" sz="3200" b="1" dirty="0">
                <a:latin typeface="Microsoft Uighur" panose="02000000000000000000" pitchFamily="2" charset="-78"/>
                <a:ea typeface="Canva Sans Bold"/>
                <a:cs typeface="Microsoft Uighur" panose="02000000000000000000" pitchFamily="2" charset="-78"/>
                <a:sym typeface="Canva Sans Bold"/>
              </a:rPr>
              <a:t>- Les objectifs des  paliers</a:t>
            </a:r>
          </a:p>
          <a:p>
            <a:pPr algn="ctr"/>
            <a:endParaRPr lang="fr-FR" sz="3200" b="1" dirty="0">
              <a:latin typeface="Microsoft Uighur" panose="02000000000000000000" pitchFamily="2" charset="-78"/>
              <a:ea typeface="Canva Sans Bold"/>
              <a:cs typeface="Microsoft Uighur" panose="02000000000000000000" pitchFamily="2" charset="-78"/>
              <a:sym typeface="Canva Sans Bold"/>
            </a:endParaRPr>
          </a:p>
        </p:txBody>
      </p:sp>
    </p:spTree>
    <p:extLst>
      <p:ext uri="{BB962C8B-B14F-4D97-AF65-F5344CB8AC3E}">
        <p14:creationId xmlns:p14="http://schemas.microsoft.com/office/powerpoint/2010/main" val="690521819"/>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A6234B-E7C4-B27E-F47A-388F1A82A936}"/>
            </a:ext>
          </a:extLst>
        </p:cNvPr>
        <p:cNvGrpSpPr/>
        <p:nvPr/>
      </p:nvGrpSpPr>
      <p:grpSpPr>
        <a:xfrm>
          <a:off x="0" y="0"/>
          <a:ext cx="0" cy="0"/>
          <a:chOff x="0" y="0"/>
          <a:chExt cx="0" cy="0"/>
        </a:xfrm>
      </p:grpSpPr>
      <p:sp>
        <p:nvSpPr>
          <p:cNvPr id="16" name="Freeform 22">
            <a:extLst>
              <a:ext uri="{FF2B5EF4-FFF2-40B4-BE49-F238E27FC236}">
                <a16:creationId xmlns:a16="http://schemas.microsoft.com/office/drawing/2014/main" id="{2E0852F2-1C4F-20D6-7370-926AB66190D0}"/>
              </a:ext>
            </a:extLst>
          </p:cNvPr>
          <p:cNvSpPr/>
          <p:nvPr/>
        </p:nvSpPr>
        <p:spPr>
          <a:xfrm>
            <a:off x="-1402992" y="-1340132"/>
            <a:ext cx="2572683" cy="2228587"/>
          </a:xfrm>
          <a:custGeom>
            <a:avLst/>
            <a:gdLst/>
            <a:ahLst/>
            <a:cxnLst/>
            <a:rect l="l" t="t" r="r" b="b"/>
            <a:pathLst>
              <a:path w="3859024" h="3342880">
                <a:moveTo>
                  <a:pt x="0" y="0"/>
                </a:moveTo>
                <a:lnTo>
                  <a:pt x="3859024" y="0"/>
                </a:lnTo>
                <a:lnTo>
                  <a:pt x="3859024" y="3342880"/>
                </a:lnTo>
                <a:lnTo>
                  <a:pt x="0" y="3342880"/>
                </a:lnTo>
                <a:lnTo>
                  <a:pt x="0" y="0"/>
                </a:lnTo>
                <a:close/>
              </a:path>
            </a:pathLst>
          </a:custGeom>
          <a:blipFill>
            <a:blip>
              <a:alphaModFix amt="5000"/>
              <a:extLst>
                <a:ext uri="{96DAC541-7B7A-43D3-8B79-37D633B846F1}">
                  <asvg:svgBlip xmlns:asvg="http://schemas.microsoft.com/office/drawing/2016/SVG/main" r:embed="rId2"/>
                </a:ext>
              </a:extLst>
            </a:blip>
            <a:stretch>
              <a:fillRect/>
            </a:stretch>
          </a:blipFill>
        </p:spPr>
        <p:txBody>
          <a:bodyPr/>
          <a:lstStyle/>
          <a:p>
            <a:endParaRPr lang="fr-FR" sz="1200"/>
          </a:p>
        </p:txBody>
      </p:sp>
      <p:sp>
        <p:nvSpPr>
          <p:cNvPr id="23" name="Freeform 23">
            <a:extLst>
              <a:ext uri="{FF2B5EF4-FFF2-40B4-BE49-F238E27FC236}">
                <a16:creationId xmlns:a16="http://schemas.microsoft.com/office/drawing/2014/main" id="{560DEA63-86A7-04B6-BEEC-20D4E7506259}"/>
              </a:ext>
            </a:extLst>
          </p:cNvPr>
          <p:cNvSpPr/>
          <p:nvPr/>
        </p:nvSpPr>
        <p:spPr>
          <a:xfrm>
            <a:off x="10153651" y="905693"/>
            <a:ext cx="475433" cy="475433"/>
          </a:xfrm>
          <a:custGeom>
            <a:avLst/>
            <a:gdLst/>
            <a:ahLst/>
            <a:cxnLst/>
            <a:rect l="l" t="t" r="r" b="b"/>
            <a:pathLst>
              <a:path w="950866" h="950866">
                <a:moveTo>
                  <a:pt x="0" y="0"/>
                </a:moveTo>
                <a:lnTo>
                  <a:pt x="950866" y="0"/>
                </a:lnTo>
                <a:lnTo>
                  <a:pt x="950866" y="950866"/>
                </a:lnTo>
                <a:lnTo>
                  <a:pt x="0" y="950866"/>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fr-FR" sz="900"/>
          </a:p>
        </p:txBody>
      </p:sp>
      <p:sp>
        <p:nvSpPr>
          <p:cNvPr id="24" name="Freeform 24">
            <a:extLst>
              <a:ext uri="{FF2B5EF4-FFF2-40B4-BE49-F238E27FC236}">
                <a16:creationId xmlns:a16="http://schemas.microsoft.com/office/drawing/2014/main" id="{3710738A-30DB-4E48-7041-C1AF9EED0429}"/>
              </a:ext>
            </a:extLst>
          </p:cNvPr>
          <p:cNvSpPr/>
          <p:nvPr/>
        </p:nvSpPr>
        <p:spPr>
          <a:xfrm>
            <a:off x="9897843" y="5657999"/>
            <a:ext cx="1819092" cy="551597"/>
          </a:xfrm>
          <a:custGeom>
            <a:avLst/>
            <a:gdLst/>
            <a:ahLst/>
            <a:cxnLst/>
            <a:rect l="l" t="t" r="r" b="b"/>
            <a:pathLst>
              <a:path w="3638184" h="1103194">
                <a:moveTo>
                  <a:pt x="0" y="0"/>
                </a:moveTo>
                <a:lnTo>
                  <a:pt x="3638184" y="0"/>
                </a:lnTo>
                <a:lnTo>
                  <a:pt x="3638184" y="1103194"/>
                </a:lnTo>
                <a:lnTo>
                  <a:pt x="0" y="1103194"/>
                </a:lnTo>
                <a:lnTo>
                  <a:pt x="0" y="0"/>
                </a:lnTo>
                <a:close/>
              </a:path>
            </a:pathLst>
          </a:custGeom>
          <a:blipFill>
            <a:blip>
              <a:extLst>
                <a:ext uri="{96DAC541-7B7A-43D3-8B79-37D633B846F1}">
                  <asvg:svgBlip xmlns:asvg="http://schemas.microsoft.com/office/drawing/2016/SVG/main" r:embed="rId4"/>
                </a:ext>
              </a:extLst>
            </a:blip>
            <a:stretch>
              <a:fillRect t="-98696"/>
            </a:stretch>
          </a:blipFill>
        </p:spPr>
        <p:txBody>
          <a:bodyPr/>
          <a:lstStyle/>
          <a:p>
            <a:endParaRPr lang="fr-FR" sz="900"/>
          </a:p>
        </p:txBody>
      </p:sp>
      <p:grpSp>
        <p:nvGrpSpPr>
          <p:cNvPr id="12" name="Group 9">
            <a:extLst>
              <a:ext uri="{FF2B5EF4-FFF2-40B4-BE49-F238E27FC236}">
                <a16:creationId xmlns:a16="http://schemas.microsoft.com/office/drawing/2014/main" id="{F2B8C046-8B2E-B9CB-00E0-F5B3230735B2}"/>
              </a:ext>
            </a:extLst>
          </p:cNvPr>
          <p:cNvGrpSpPr/>
          <p:nvPr/>
        </p:nvGrpSpPr>
        <p:grpSpPr>
          <a:xfrm>
            <a:off x="-1193224" y="5611636"/>
            <a:ext cx="2198143" cy="1889029"/>
            <a:chOff x="0" y="0"/>
            <a:chExt cx="812800" cy="698500"/>
          </a:xfrm>
        </p:grpSpPr>
        <p:sp>
          <p:nvSpPr>
            <p:cNvPr id="13" name="Freeform 10">
              <a:extLst>
                <a:ext uri="{FF2B5EF4-FFF2-40B4-BE49-F238E27FC236}">
                  <a16:creationId xmlns:a16="http://schemas.microsoft.com/office/drawing/2014/main" id="{A1E2163D-7A7B-6F93-D825-CC64F3A26A2A}"/>
                </a:ext>
              </a:extLst>
            </p:cNvPr>
            <p:cNvSpPr/>
            <p:nvPr/>
          </p:nvSpPr>
          <p:spPr>
            <a:xfrm>
              <a:off x="5700" y="0"/>
              <a:ext cx="801400" cy="698500"/>
            </a:xfrm>
            <a:custGeom>
              <a:avLst/>
              <a:gdLst/>
              <a:ahLst/>
              <a:cxnLst/>
              <a:rect l="l" t="t" r="r" b="b"/>
              <a:pathLst>
                <a:path w="801400" h="698500">
                  <a:moveTo>
                    <a:pt x="796473" y="367516"/>
                  </a:moveTo>
                  <a:lnTo>
                    <a:pt x="614527" y="680234"/>
                  </a:lnTo>
                  <a:cubicBezTo>
                    <a:pt x="607948" y="691543"/>
                    <a:pt x="595851" y="698500"/>
                    <a:pt x="582768" y="698500"/>
                  </a:cubicBezTo>
                  <a:lnTo>
                    <a:pt x="218632" y="698500"/>
                  </a:lnTo>
                  <a:cubicBezTo>
                    <a:pt x="205549" y="698500"/>
                    <a:pt x="193452" y="691543"/>
                    <a:pt x="186873" y="680234"/>
                  </a:cubicBezTo>
                  <a:lnTo>
                    <a:pt x="4927" y="367516"/>
                  </a:lnTo>
                  <a:cubicBezTo>
                    <a:pt x="-1642" y="356225"/>
                    <a:pt x="-1642" y="342275"/>
                    <a:pt x="4927" y="330984"/>
                  </a:cubicBezTo>
                  <a:lnTo>
                    <a:pt x="186873" y="18266"/>
                  </a:lnTo>
                  <a:cubicBezTo>
                    <a:pt x="193452" y="6957"/>
                    <a:pt x="205549" y="0"/>
                    <a:pt x="218632" y="0"/>
                  </a:cubicBezTo>
                  <a:lnTo>
                    <a:pt x="582768" y="0"/>
                  </a:lnTo>
                  <a:cubicBezTo>
                    <a:pt x="595851" y="0"/>
                    <a:pt x="607948" y="6957"/>
                    <a:pt x="614527" y="18266"/>
                  </a:cubicBezTo>
                  <a:lnTo>
                    <a:pt x="796473" y="330984"/>
                  </a:lnTo>
                  <a:cubicBezTo>
                    <a:pt x="803042" y="342275"/>
                    <a:pt x="803042" y="356225"/>
                    <a:pt x="796473" y="367516"/>
                  </a:cubicBezTo>
                  <a:close/>
                </a:path>
              </a:pathLst>
            </a:custGeom>
            <a:ln w="28575" cap="sq">
              <a:gradFill>
                <a:gsLst>
                  <a:gs pos="0">
                    <a:srgbClr val="FFFFFF">
                      <a:alpha val="100000"/>
                    </a:srgbClr>
                  </a:gs>
                  <a:gs pos="100000">
                    <a:srgbClr val="FFFFFF">
                      <a:alpha val="0"/>
                    </a:srgbClr>
                  </a:gs>
                </a:gsLst>
                <a:lin ang="5400000"/>
              </a:gradFill>
              <a:prstDash val="solid"/>
              <a:miter/>
            </a:ln>
          </p:spPr>
          <p:txBody>
            <a:bodyPr/>
            <a:lstStyle/>
            <a:p>
              <a:endParaRPr lang="fr-FR" sz="1200"/>
            </a:p>
          </p:txBody>
        </p:sp>
        <p:sp>
          <p:nvSpPr>
            <p:cNvPr id="14" name="TextBox 11">
              <a:extLst>
                <a:ext uri="{FF2B5EF4-FFF2-40B4-BE49-F238E27FC236}">
                  <a16:creationId xmlns:a16="http://schemas.microsoft.com/office/drawing/2014/main" id="{E612322C-0B0D-D4D8-53A1-18F5A2BF0DF3}"/>
                </a:ext>
              </a:extLst>
            </p:cNvPr>
            <p:cNvSpPr txBox="1"/>
            <p:nvPr/>
          </p:nvSpPr>
          <p:spPr>
            <a:xfrm>
              <a:off x="114300" y="-47625"/>
              <a:ext cx="584200" cy="746125"/>
            </a:xfrm>
            <a:prstGeom prst="rect">
              <a:avLst/>
            </a:prstGeom>
          </p:spPr>
          <p:txBody>
            <a:bodyPr lIns="33867" tIns="33867" rIns="33867" bIns="33867" rtlCol="0" anchor="ctr"/>
            <a:lstStyle/>
            <a:p>
              <a:pPr algn="ctr">
                <a:lnSpc>
                  <a:spcPts val="1773"/>
                </a:lnSpc>
                <a:spcBef>
                  <a:spcPct val="0"/>
                </a:spcBef>
              </a:pPr>
              <a:endParaRPr sz="1200"/>
            </a:p>
          </p:txBody>
        </p:sp>
      </p:grpSp>
      <p:grpSp>
        <p:nvGrpSpPr>
          <p:cNvPr id="26" name="Group 16">
            <a:extLst>
              <a:ext uri="{FF2B5EF4-FFF2-40B4-BE49-F238E27FC236}">
                <a16:creationId xmlns:a16="http://schemas.microsoft.com/office/drawing/2014/main" id="{F811E9CE-5A18-666B-35F6-A2C05A9B9AA5}"/>
              </a:ext>
            </a:extLst>
          </p:cNvPr>
          <p:cNvGrpSpPr/>
          <p:nvPr/>
        </p:nvGrpSpPr>
        <p:grpSpPr>
          <a:xfrm>
            <a:off x="10627174" y="5667695"/>
            <a:ext cx="2259791" cy="1776910"/>
            <a:chOff x="0" y="0"/>
            <a:chExt cx="696717" cy="547840"/>
          </a:xfrm>
        </p:grpSpPr>
        <p:sp>
          <p:nvSpPr>
            <p:cNvPr id="27" name="Freeform 17">
              <a:extLst>
                <a:ext uri="{FF2B5EF4-FFF2-40B4-BE49-F238E27FC236}">
                  <a16:creationId xmlns:a16="http://schemas.microsoft.com/office/drawing/2014/main" id="{7F6459B3-5CED-832A-2308-0B9EC1FB1C76}"/>
                </a:ext>
              </a:extLst>
            </p:cNvPr>
            <p:cNvSpPr/>
            <p:nvPr/>
          </p:nvSpPr>
          <p:spPr>
            <a:xfrm>
              <a:off x="11320" y="0"/>
              <a:ext cx="674077" cy="547840"/>
            </a:xfrm>
            <a:custGeom>
              <a:avLst/>
              <a:gdLst/>
              <a:ahLst/>
              <a:cxnLst/>
              <a:rect l="l" t="t" r="r" b="b"/>
              <a:pathLst>
                <a:path w="674077" h="547840">
                  <a:moveTo>
                    <a:pt x="664985" y="301435"/>
                  </a:moveTo>
                  <a:lnTo>
                    <a:pt x="502608" y="520325"/>
                  </a:lnTo>
                  <a:cubicBezTo>
                    <a:pt x="489768" y="537634"/>
                    <a:pt x="469489" y="547840"/>
                    <a:pt x="447937" y="547840"/>
                  </a:cubicBezTo>
                  <a:lnTo>
                    <a:pt x="226139" y="547840"/>
                  </a:lnTo>
                  <a:cubicBezTo>
                    <a:pt x="204588" y="547840"/>
                    <a:pt x="184309" y="537634"/>
                    <a:pt x="171469" y="520325"/>
                  </a:cubicBezTo>
                  <a:lnTo>
                    <a:pt x="9091" y="301435"/>
                  </a:lnTo>
                  <a:cubicBezTo>
                    <a:pt x="-3031" y="285094"/>
                    <a:pt x="-3031" y="262745"/>
                    <a:pt x="9091" y="246405"/>
                  </a:cubicBezTo>
                  <a:lnTo>
                    <a:pt x="171469" y="27515"/>
                  </a:lnTo>
                  <a:cubicBezTo>
                    <a:pt x="184309" y="10206"/>
                    <a:pt x="204588" y="0"/>
                    <a:pt x="226139" y="0"/>
                  </a:cubicBezTo>
                  <a:lnTo>
                    <a:pt x="447937" y="0"/>
                  </a:lnTo>
                  <a:cubicBezTo>
                    <a:pt x="469489" y="0"/>
                    <a:pt x="489768" y="10206"/>
                    <a:pt x="502608" y="27515"/>
                  </a:cubicBezTo>
                  <a:lnTo>
                    <a:pt x="664985" y="246405"/>
                  </a:lnTo>
                  <a:cubicBezTo>
                    <a:pt x="677107" y="262745"/>
                    <a:pt x="677107" y="285094"/>
                    <a:pt x="664985" y="301435"/>
                  </a:cubicBezTo>
                  <a:close/>
                </a:path>
              </a:pathLst>
            </a:custGeom>
            <a:solidFill>
              <a:srgbClr val="243B55">
                <a:alpha val="4706"/>
              </a:srgbClr>
            </a:solidFill>
          </p:spPr>
          <p:txBody>
            <a:bodyPr/>
            <a:lstStyle/>
            <a:p>
              <a:endParaRPr lang="fr-FR" sz="1200"/>
            </a:p>
          </p:txBody>
        </p:sp>
        <p:sp>
          <p:nvSpPr>
            <p:cNvPr id="29" name="TextBox 18">
              <a:extLst>
                <a:ext uri="{FF2B5EF4-FFF2-40B4-BE49-F238E27FC236}">
                  <a16:creationId xmlns:a16="http://schemas.microsoft.com/office/drawing/2014/main" id="{23A25123-BEBE-8BE8-01B3-2603F3F7ACA6}"/>
                </a:ext>
              </a:extLst>
            </p:cNvPr>
            <p:cNvSpPr txBox="1"/>
            <p:nvPr/>
          </p:nvSpPr>
          <p:spPr>
            <a:xfrm>
              <a:off x="114300" y="-47625"/>
              <a:ext cx="468117" cy="595465"/>
            </a:xfrm>
            <a:prstGeom prst="rect">
              <a:avLst/>
            </a:prstGeom>
          </p:spPr>
          <p:txBody>
            <a:bodyPr lIns="33867" tIns="33867" rIns="33867" bIns="33867" rtlCol="0" anchor="ctr"/>
            <a:lstStyle/>
            <a:p>
              <a:pPr algn="ctr">
                <a:lnSpc>
                  <a:spcPts val="1773"/>
                </a:lnSpc>
              </a:pPr>
              <a:endParaRPr sz="1200"/>
            </a:p>
          </p:txBody>
        </p:sp>
      </p:grpSp>
      <p:sp>
        <p:nvSpPr>
          <p:cNvPr id="58" name="Freeform 24">
            <a:extLst>
              <a:ext uri="{FF2B5EF4-FFF2-40B4-BE49-F238E27FC236}">
                <a16:creationId xmlns:a16="http://schemas.microsoft.com/office/drawing/2014/main" id="{6DE204D8-7749-8EF3-D2AB-F397E0DF5E39}"/>
              </a:ext>
            </a:extLst>
          </p:cNvPr>
          <p:cNvSpPr/>
          <p:nvPr/>
        </p:nvSpPr>
        <p:spPr>
          <a:xfrm rot="10800000" flipV="1">
            <a:off x="10970456" y="6177543"/>
            <a:ext cx="1442850" cy="741264"/>
          </a:xfrm>
          <a:custGeom>
            <a:avLst/>
            <a:gdLst/>
            <a:ahLst/>
            <a:cxnLst/>
            <a:rect l="l" t="t" r="r" b="b"/>
            <a:pathLst>
              <a:path w="2164275" h="1111896">
                <a:moveTo>
                  <a:pt x="0" y="1111896"/>
                </a:moveTo>
                <a:lnTo>
                  <a:pt x="2164275" y="1111896"/>
                </a:lnTo>
                <a:lnTo>
                  <a:pt x="2164275" y="0"/>
                </a:lnTo>
                <a:lnTo>
                  <a:pt x="0" y="0"/>
                </a:lnTo>
                <a:lnTo>
                  <a:pt x="0" y="1111896"/>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fr-FR" sz="1200"/>
          </a:p>
        </p:txBody>
      </p:sp>
      <p:sp>
        <p:nvSpPr>
          <p:cNvPr id="2" name="Rectangle 1">
            <a:extLst>
              <a:ext uri="{FF2B5EF4-FFF2-40B4-BE49-F238E27FC236}">
                <a16:creationId xmlns:a16="http://schemas.microsoft.com/office/drawing/2014/main" id="{7B358E24-7562-21AF-927D-832305FD1FC6}"/>
              </a:ext>
            </a:extLst>
          </p:cNvPr>
          <p:cNvSpPr/>
          <p:nvPr/>
        </p:nvSpPr>
        <p:spPr>
          <a:xfrm>
            <a:off x="14812" y="-204607"/>
            <a:ext cx="12378028" cy="921299"/>
          </a:xfrm>
          <a:prstGeom prst="rect">
            <a:avLst/>
          </a:prstGeom>
          <a:solidFill>
            <a:srgbClr val="2C3C6A"/>
          </a:solidFill>
          <a:ln w="12700" cap="flat" cmpd="sng" algn="ctr">
            <a:solidFill>
              <a:srgbClr val="4472C4">
                <a:shade val="15000"/>
              </a:srgbClr>
            </a:solidFill>
            <a:prstDash val="solid"/>
            <a:miter lim="800000"/>
          </a:ln>
          <a:effectLst/>
        </p:spPr>
        <p:txBody>
          <a:bodyPr rtlCol="0" anchor="ctr"/>
          <a:lstStyle/>
          <a:p>
            <a:pPr algn="ctr">
              <a:lnSpc>
                <a:spcPts val="4094"/>
              </a:lnSpc>
            </a:pPr>
            <a:endParaRPr lang="fr-FR" sz="3600" b="1" dirty="0">
              <a:solidFill>
                <a:schemeClr val="bg1"/>
              </a:solidFill>
              <a:latin typeface="Microsoft Uighur" panose="02000000000000000000" pitchFamily="2" charset="-78"/>
              <a:cs typeface="Microsoft Uighur" panose="02000000000000000000" pitchFamily="2" charset="-78"/>
            </a:endParaRPr>
          </a:p>
          <a:p>
            <a:pPr algn="ctr" defTabSz="609630" rtl="1">
              <a:defRPr/>
            </a:pPr>
            <a:endParaRPr lang="ar-MA" sz="3600" b="1" kern="0" dirty="0">
              <a:solidFill>
                <a:prstClr val="white"/>
              </a:solidFill>
              <a:latin typeface="Calibri" panose="020F0502020204030204"/>
              <a:cs typeface="Microsoft Uighur" panose="02000000000000000000" pitchFamily="2" charset="-78"/>
            </a:endParaRPr>
          </a:p>
        </p:txBody>
      </p:sp>
      <p:sp>
        <p:nvSpPr>
          <p:cNvPr id="3" name="Freeform 22">
            <a:extLst>
              <a:ext uri="{FF2B5EF4-FFF2-40B4-BE49-F238E27FC236}">
                <a16:creationId xmlns:a16="http://schemas.microsoft.com/office/drawing/2014/main" id="{6270BE8D-CD34-2A31-9428-62D733E1C5BD}"/>
              </a:ext>
            </a:extLst>
          </p:cNvPr>
          <p:cNvSpPr/>
          <p:nvPr/>
        </p:nvSpPr>
        <p:spPr>
          <a:xfrm>
            <a:off x="-139563" y="309010"/>
            <a:ext cx="5869489" cy="1168118"/>
          </a:xfrm>
          <a:custGeom>
            <a:avLst/>
            <a:gdLst/>
            <a:ahLst/>
            <a:cxnLst/>
            <a:rect l="l" t="t" r="r" b="b"/>
            <a:pathLst>
              <a:path w="7315200" h="2176272">
                <a:moveTo>
                  <a:pt x="0" y="0"/>
                </a:moveTo>
                <a:lnTo>
                  <a:pt x="7315200" y="0"/>
                </a:lnTo>
                <a:lnTo>
                  <a:pt x="7315200" y="2176272"/>
                </a:lnTo>
                <a:lnTo>
                  <a:pt x="0" y="2176272"/>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pPr algn="r" defTabSz="609630" rtl="1">
              <a:defRPr/>
            </a:pPr>
            <a:endParaRPr lang="fr-FR" sz="1200" kern="0">
              <a:solidFill>
                <a:prstClr val="black"/>
              </a:solidFill>
            </a:endParaRPr>
          </a:p>
        </p:txBody>
      </p:sp>
      <p:sp>
        <p:nvSpPr>
          <p:cNvPr id="4" name="ZoneTexte 3">
            <a:extLst>
              <a:ext uri="{FF2B5EF4-FFF2-40B4-BE49-F238E27FC236}">
                <a16:creationId xmlns:a16="http://schemas.microsoft.com/office/drawing/2014/main" id="{F295223C-2C49-DC70-43FB-B21366357095}"/>
              </a:ext>
            </a:extLst>
          </p:cNvPr>
          <p:cNvSpPr txBox="1"/>
          <p:nvPr/>
        </p:nvSpPr>
        <p:spPr>
          <a:xfrm>
            <a:off x="-116651" y="545329"/>
            <a:ext cx="5712299" cy="502766"/>
          </a:xfrm>
          <a:prstGeom prst="rect">
            <a:avLst/>
          </a:prstGeom>
          <a:noFill/>
        </p:spPr>
        <p:txBody>
          <a:bodyPr wrap="square">
            <a:spAutoFit/>
          </a:bodyPr>
          <a:lstStyle/>
          <a:p>
            <a:pPr algn="ctr"/>
            <a:r>
              <a:rPr lang="fr-FR" sz="2667" b="1" dirty="0">
                <a:latin typeface="Microsoft Uighur" panose="02000000000000000000" pitchFamily="2" charset="-78"/>
                <a:ea typeface="Canva Sans Bold"/>
                <a:cs typeface="Microsoft Uighur" panose="02000000000000000000" pitchFamily="2" charset="-78"/>
                <a:sym typeface="Canva Sans Bold"/>
              </a:rPr>
              <a:t>- Processus d’avancement dans les paliers</a:t>
            </a:r>
          </a:p>
        </p:txBody>
      </p:sp>
      <p:grpSp>
        <p:nvGrpSpPr>
          <p:cNvPr id="6" name="Groupe 5">
            <a:extLst>
              <a:ext uri="{FF2B5EF4-FFF2-40B4-BE49-F238E27FC236}">
                <a16:creationId xmlns:a16="http://schemas.microsoft.com/office/drawing/2014/main" id="{B6FE7A37-89E6-97DF-EEB7-CAD9AB634556}"/>
              </a:ext>
            </a:extLst>
          </p:cNvPr>
          <p:cNvGrpSpPr/>
          <p:nvPr/>
        </p:nvGrpSpPr>
        <p:grpSpPr>
          <a:xfrm>
            <a:off x="695806" y="1362934"/>
            <a:ext cx="10435076" cy="1407550"/>
            <a:chOff x="457200" y="1625096"/>
            <a:chExt cx="8229600" cy="969264"/>
          </a:xfrm>
        </p:grpSpPr>
        <p:sp>
          <p:nvSpPr>
            <p:cNvPr id="7" name="Shape 13">
              <a:extLst>
                <a:ext uri="{FF2B5EF4-FFF2-40B4-BE49-F238E27FC236}">
                  <a16:creationId xmlns:a16="http://schemas.microsoft.com/office/drawing/2014/main" id="{79B37C2E-52CB-78D7-0B49-4982A3E759E3}"/>
                </a:ext>
              </a:extLst>
            </p:cNvPr>
            <p:cNvSpPr/>
            <p:nvPr/>
          </p:nvSpPr>
          <p:spPr>
            <a:xfrm>
              <a:off x="521208" y="1625096"/>
              <a:ext cx="8165592" cy="950976"/>
            </a:xfrm>
            <a:prstGeom prst="rect">
              <a:avLst/>
            </a:prstGeom>
            <a:solidFill>
              <a:srgbClr val="FDF6E0"/>
            </a:solidFill>
            <a:ln/>
            <a:effectLst>
              <a:outerShdw blurRad="63500" dist="25400" dir="8100000" algn="bl" rotWithShape="0">
                <a:srgbClr val="000000">
                  <a:alpha val="9000"/>
                </a:srgbClr>
              </a:outerShdw>
            </a:effectLst>
          </p:spPr>
          <p:txBody>
            <a:bodyPr/>
            <a:lstStyle/>
            <a:p>
              <a:pPr rtl="1"/>
              <a:r>
                <a:rPr lang="fr-FR" sz="2667" b="1" dirty="0">
                  <a:latin typeface="Microsoft Uighur" panose="02000000000000000000" pitchFamily="2" charset="-78"/>
                  <a:cs typeface="Microsoft Uighur" panose="02000000000000000000" pitchFamily="2" charset="-78"/>
                </a:rPr>
                <a:t>         </a:t>
              </a:r>
              <a:endParaRPr lang="fr-FR" sz="1200" b="1" dirty="0">
                <a:latin typeface="Microsoft Uighur" panose="02000000000000000000" pitchFamily="2" charset="-78"/>
                <a:cs typeface="Microsoft Uighur" panose="02000000000000000000" pitchFamily="2" charset="-78"/>
              </a:endParaRPr>
            </a:p>
          </p:txBody>
        </p:sp>
        <p:sp>
          <p:nvSpPr>
            <p:cNvPr id="8" name="Shape 14">
              <a:extLst>
                <a:ext uri="{FF2B5EF4-FFF2-40B4-BE49-F238E27FC236}">
                  <a16:creationId xmlns:a16="http://schemas.microsoft.com/office/drawing/2014/main" id="{D30D5C7D-A2D1-D75C-55BE-6ABDE12B9672}"/>
                </a:ext>
              </a:extLst>
            </p:cNvPr>
            <p:cNvSpPr/>
            <p:nvPr/>
          </p:nvSpPr>
          <p:spPr>
            <a:xfrm>
              <a:off x="457200" y="1625096"/>
              <a:ext cx="64008" cy="969264"/>
            </a:xfrm>
            <a:prstGeom prst="rect">
              <a:avLst/>
            </a:prstGeom>
            <a:solidFill>
              <a:srgbClr val="C8960C"/>
            </a:solidFill>
            <a:ln/>
          </p:spPr>
          <p:txBody>
            <a:bodyPr/>
            <a:lstStyle/>
            <a:p>
              <a:pPr algn="r" defTabSz="609630" rtl="1"/>
              <a:endParaRPr lang="fr-FR" sz="1200" b="1">
                <a:latin typeface="Microsoft Uighur" panose="02000000000000000000" pitchFamily="2" charset="-78"/>
                <a:cs typeface="Microsoft Uighur" panose="02000000000000000000" pitchFamily="2" charset="-78"/>
              </a:endParaRPr>
            </a:p>
          </p:txBody>
        </p:sp>
      </p:grpSp>
      <p:grpSp>
        <p:nvGrpSpPr>
          <p:cNvPr id="9" name="Groupe 8">
            <a:extLst>
              <a:ext uri="{FF2B5EF4-FFF2-40B4-BE49-F238E27FC236}">
                <a16:creationId xmlns:a16="http://schemas.microsoft.com/office/drawing/2014/main" id="{65DC623C-0C7D-3ED5-0C8E-D5D88190FCA4}"/>
              </a:ext>
            </a:extLst>
          </p:cNvPr>
          <p:cNvGrpSpPr/>
          <p:nvPr/>
        </p:nvGrpSpPr>
        <p:grpSpPr>
          <a:xfrm>
            <a:off x="760553" y="3245219"/>
            <a:ext cx="10470483" cy="1657205"/>
            <a:chOff x="457200" y="1625096"/>
            <a:chExt cx="8229600" cy="969264"/>
          </a:xfrm>
        </p:grpSpPr>
        <p:sp>
          <p:nvSpPr>
            <p:cNvPr id="11" name="Shape 13">
              <a:extLst>
                <a:ext uri="{FF2B5EF4-FFF2-40B4-BE49-F238E27FC236}">
                  <a16:creationId xmlns:a16="http://schemas.microsoft.com/office/drawing/2014/main" id="{59A3BFD3-3941-4A91-1B1D-408967A5F702}"/>
                </a:ext>
              </a:extLst>
            </p:cNvPr>
            <p:cNvSpPr/>
            <p:nvPr/>
          </p:nvSpPr>
          <p:spPr>
            <a:xfrm>
              <a:off x="457200" y="1625096"/>
              <a:ext cx="8229600" cy="950976"/>
            </a:xfrm>
            <a:prstGeom prst="rect">
              <a:avLst/>
            </a:prstGeom>
            <a:solidFill>
              <a:srgbClr val="FDF6E0"/>
            </a:solidFill>
            <a:ln/>
            <a:effectLst>
              <a:outerShdw blurRad="63500" dist="25400" dir="8100000" algn="bl" rotWithShape="0">
                <a:srgbClr val="000000">
                  <a:alpha val="9000"/>
                </a:srgbClr>
              </a:outerShdw>
            </a:effectLst>
          </p:spPr>
          <p:txBody>
            <a:bodyPr/>
            <a:lstStyle/>
            <a:p>
              <a:pPr algn="r" defTabSz="609630" rtl="1"/>
              <a:endParaRPr lang="fr-FR" sz="1200" b="1" dirty="0">
                <a:latin typeface="Microsoft Uighur" panose="02000000000000000000" pitchFamily="2" charset="-78"/>
                <a:cs typeface="Microsoft Uighur" panose="02000000000000000000" pitchFamily="2" charset="-78"/>
              </a:endParaRPr>
            </a:p>
          </p:txBody>
        </p:sp>
        <p:sp>
          <p:nvSpPr>
            <p:cNvPr id="15" name="Shape 14">
              <a:extLst>
                <a:ext uri="{FF2B5EF4-FFF2-40B4-BE49-F238E27FC236}">
                  <a16:creationId xmlns:a16="http://schemas.microsoft.com/office/drawing/2014/main" id="{C1960CC7-E8CF-D862-2C33-01059A59A6D1}"/>
                </a:ext>
              </a:extLst>
            </p:cNvPr>
            <p:cNvSpPr/>
            <p:nvPr/>
          </p:nvSpPr>
          <p:spPr>
            <a:xfrm>
              <a:off x="457200" y="1625096"/>
              <a:ext cx="64008" cy="969264"/>
            </a:xfrm>
            <a:prstGeom prst="rect">
              <a:avLst/>
            </a:prstGeom>
            <a:solidFill>
              <a:srgbClr val="C8960C"/>
            </a:solidFill>
            <a:ln/>
          </p:spPr>
          <p:txBody>
            <a:bodyPr/>
            <a:lstStyle/>
            <a:p>
              <a:pPr algn="r" defTabSz="609630" rtl="1"/>
              <a:endParaRPr lang="fr-FR" sz="1200" b="1">
                <a:latin typeface="Microsoft Uighur" panose="02000000000000000000" pitchFamily="2" charset="-78"/>
                <a:cs typeface="Microsoft Uighur" panose="02000000000000000000" pitchFamily="2" charset="-78"/>
              </a:endParaRPr>
            </a:p>
          </p:txBody>
        </p:sp>
      </p:grpSp>
      <p:sp>
        <p:nvSpPr>
          <p:cNvPr id="20" name="ZoneTexte 19">
            <a:extLst>
              <a:ext uri="{FF2B5EF4-FFF2-40B4-BE49-F238E27FC236}">
                <a16:creationId xmlns:a16="http://schemas.microsoft.com/office/drawing/2014/main" id="{46F85E55-A1F7-2699-D0DC-D9D3DD3A7F11}"/>
              </a:ext>
            </a:extLst>
          </p:cNvPr>
          <p:cNvSpPr txBox="1"/>
          <p:nvPr/>
        </p:nvSpPr>
        <p:spPr>
          <a:xfrm>
            <a:off x="858131" y="1577092"/>
            <a:ext cx="10069763" cy="995016"/>
          </a:xfrm>
          <a:prstGeom prst="rect">
            <a:avLst/>
          </a:prstGeom>
          <a:noFill/>
        </p:spPr>
        <p:txBody>
          <a:bodyPr wrap="square">
            <a:spAutoFit/>
          </a:bodyPr>
          <a:lstStyle/>
          <a:p>
            <a:pPr rtl="1"/>
            <a:r>
              <a:rPr lang="fr-FR" sz="2933" b="1" dirty="0">
                <a:latin typeface="Microsoft Uighur" panose="02000000000000000000" pitchFamily="2" charset="-78"/>
                <a:cs typeface="Microsoft Uighur" panose="02000000000000000000" pitchFamily="2" charset="-78"/>
                <a:rtl/>
              </a:rPr>
              <a:t>Le passage au palier suivant se fait sans passation de test si  le palier dure quatre jours. Au-delà, un test de validation est programmé le dernier jour du palier</a:t>
            </a:r>
          </a:p>
        </p:txBody>
      </p:sp>
      <p:sp>
        <p:nvSpPr>
          <p:cNvPr id="21" name="ZoneTexte 20">
            <a:extLst>
              <a:ext uri="{FF2B5EF4-FFF2-40B4-BE49-F238E27FC236}">
                <a16:creationId xmlns:a16="http://schemas.microsoft.com/office/drawing/2014/main" id="{4660110A-9555-6F09-C6A3-9C045EA2449D}"/>
              </a:ext>
            </a:extLst>
          </p:cNvPr>
          <p:cNvSpPr txBox="1"/>
          <p:nvPr/>
        </p:nvSpPr>
        <p:spPr>
          <a:xfrm>
            <a:off x="901478" y="3192703"/>
            <a:ext cx="10389045" cy="1446358"/>
          </a:xfrm>
          <a:prstGeom prst="rect">
            <a:avLst/>
          </a:prstGeom>
          <a:noFill/>
        </p:spPr>
        <p:txBody>
          <a:bodyPr wrap="square">
            <a:spAutoFit/>
          </a:bodyPr>
          <a:lstStyle/>
          <a:p>
            <a:pPr rtl="1"/>
            <a:r>
              <a:rPr lang="fr-FR" sz="2933" b="1" dirty="0">
                <a:latin typeface="Microsoft Uighur" panose="02000000000000000000" pitchFamily="2" charset="-78"/>
                <a:cs typeface="Microsoft Uighur" panose="02000000000000000000" pitchFamily="2" charset="-78"/>
                <a:rtl/>
              </a:rPr>
              <a:t>Le test de validation du palier comprend deux items : </a:t>
            </a:r>
          </a:p>
          <a:p>
            <a:pPr marL="381019" indent="-381019">
              <a:buFont typeface="Arial" panose="020B0604020202020204" pitchFamily="34" charset="0"/>
              <a:buChar char="•"/>
            </a:pPr>
            <a:r>
              <a:rPr lang="fr-FR" sz="2933" b="1" dirty="0">
                <a:latin typeface="Microsoft Uighur" panose="02000000000000000000" pitchFamily="2" charset="-78"/>
                <a:cs typeface="Microsoft Uighur" panose="02000000000000000000" pitchFamily="2" charset="-78"/>
                <a:rtl/>
              </a:rPr>
              <a:t>la lecture qui constitue le seul critère pris en compte pour la validation du palier. </a:t>
            </a:r>
          </a:p>
          <a:p>
            <a:pPr marL="381019" indent="-381019">
              <a:buFont typeface="Arial" panose="020B0604020202020204" pitchFamily="34" charset="0"/>
              <a:buChar char="•"/>
            </a:pPr>
            <a:r>
              <a:rPr lang="fr-FR" sz="2933" b="1" dirty="0">
                <a:latin typeface="Microsoft Uighur" panose="02000000000000000000" pitchFamily="2" charset="-78"/>
                <a:cs typeface="Microsoft Uighur" panose="02000000000000000000" pitchFamily="2" charset="-78"/>
                <a:rtl/>
              </a:rPr>
              <a:t>Le vocabulaire est évalué uniquement à des fins de suivi des apprentissages.</a:t>
            </a:r>
          </a:p>
        </p:txBody>
      </p:sp>
    </p:spTree>
    <p:extLst>
      <p:ext uri="{BB962C8B-B14F-4D97-AF65-F5344CB8AC3E}">
        <p14:creationId xmlns:p14="http://schemas.microsoft.com/office/powerpoint/2010/main" val="3043142131"/>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FD327B-7621-C9FA-318C-8F7648381965}"/>
            </a:ext>
          </a:extLst>
        </p:cNvPr>
        <p:cNvGrpSpPr/>
        <p:nvPr/>
      </p:nvGrpSpPr>
      <p:grpSpPr>
        <a:xfrm>
          <a:off x="0" y="0"/>
          <a:ext cx="0" cy="0"/>
          <a:chOff x="0" y="0"/>
          <a:chExt cx="0" cy="0"/>
        </a:xfrm>
      </p:grpSpPr>
      <p:sp>
        <p:nvSpPr>
          <p:cNvPr id="16" name="Freeform 22">
            <a:extLst>
              <a:ext uri="{FF2B5EF4-FFF2-40B4-BE49-F238E27FC236}">
                <a16:creationId xmlns:a16="http://schemas.microsoft.com/office/drawing/2014/main" id="{C35C71A2-6C54-8C29-C786-77F463A2B012}"/>
              </a:ext>
            </a:extLst>
          </p:cNvPr>
          <p:cNvSpPr/>
          <p:nvPr/>
        </p:nvSpPr>
        <p:spPr>
          <a:xfrm>
            <a:off x="-1402992" y="-1340132"/>
            <a:ext cx="2572683" cy="2228587"/>
          </a:xfrm>
          <a:custGeom>
            <a:avLst/>
            <a:gdLst/>
            <a:ahLst/>
            <a:cxnLst/>
            <a:rect l="l" t="t" r="r" b="b"/>
            <a:pathLst>
              <a:path w="3859024" h="3342880">
                <a:moveTo>
                  <a:pt x="0" y="0"/>
                </a:moveTo>
                <a:lnTo>
                  <a:pt x="3859024" y="0"/>
                </a:lnTo>
                <a:lnTo>
                  <a:pt x="3859024" y="3342880"/>
                </a:lnTo>
                <a:lnTo>
                  <a:pt x="0" y="3342880"/>
                </a:lnTo>
                <a:lnTo>
                  <a:pt x="0" y="0"/>
                </a:lnTo>
                <a:close/>
              </a:path>
            </a:pathLst>
          </a:custGeom>
          <a:blipFill>
            <a:blip>
              <a:alphaModFix amt="5000"/>
              <a:extLst>
                <a:ext uri="{96DAC541-7B7A-43D3-8B79-37D633B846F1}">
                  <asvg:svgBlip xmlns:asvg="http://schemas.microsoft.com/office/drawing/2016/SVG/main" r:embed="rId3"/>
                </a:ext>
              </a:extLst>
            </a:blip>
            <a:stretch>
              <a:fillRect/>
            </a:stretch>
          </a:blipFill>
        </p:spPr>
        <p:txBody>
          <a:bodyPr/>
          <a:lstStyle/>
          <a:p>
            <a:endParaRPr lang="fr-FR" sz="1200"/>
          </a:p>
        </p:txBody>
      </p:sp>
      <p:sp>
        <p:nvSpPr>
          <p:cNvPr id="23" name="Freeform 23">
            <a:extLst>
              <a:ext uri="{FF2B5EF4-FFF2-40B4-BE49-F238E27FC236}">
                <a16:creationId xmlns:a16="http://schemas.microsoft.com/office/drawing/2014/main" id="{8500422F-4BCF-6735-C73E-E9D1E1A0126E}"/>
              </a:ext>
            </a:extLst>
          </p:cNvPr>
          <p:cNvSpPr/>
          <p:nvPr/>
        </p:nvSpPr>
        <p:spPr>
          <a:xfrm>
            <a:off x="10153651" y="905693"/>
            <a:ext cx="475433" cy="475433"/>
          </a:xfrm>
          <a:custGeom>
            <a:avLst/>
            <a:gdLst/>
            <a:ahLst/>
            <a:cxnLst/>
            <a:rect l="l" t="t" r="r" b="b"/>
            <a:pathLst>
              <a:path w="950866" h="950866">
                <a:moveTo>
                  <a:pt x="0" y="0"/>
                </a:moveTo>
                <a:lnTo>
                  <a:pt x="950866" y="0"/>
                </a:lnTo>
                <a:lnTo>
                  <a:pt x="950866" y="950866"/>
                </a:lnTo>
                <a:lnTo>
                  <a:pt x="0" y="950866"/>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fr-FR" sz="900"/>
          </a:p>
        </p:txBody>
      </p:sp>
      <p:sp>
        <p:nvSpPr>
          <p:cNvPr id="24" name="Freeform 24">
            <a:extLst>
              <a:ext uri="{FF2B5EF4-FFF2-40B4-BE49-F238E27FC236}">
                <a16:creationId xmlns:a16="http://schemas.microsoft.com/office/drawing/2014/main" id="{21851B33-1A5E-50DD-7F68-A870D962E110}"/>
              </a:ext>
            </a:extLst>
          </p:cNvPr>
          <p:cNvSpPr/>
          <p:nvPr/>
        </p:nvSpPr>
        <p:spPr>
          <a:xfrm>
            <a:off x="9897843" y="5657999"/>
            <a:ext cx="1819092" cy="551597"/>
          </a:xfrm>
          <a:custGeom>
            <a:avLst/>
            <a:gdLst/>
            <a:ahLst/>
            <a:cxnLst/>
            <a:rect l="l" t="t" r="r" b="b"/>
            <a:pathLst>
              <a:path w="3638184" h="1103194">
                <a:moveTo>
                  <a:pt x="0" y="0"/>
                </a:moveTo>
                <a:lnTo>
                  <a:pt x="3638184" y="0"/>
                </a:lnTo>
                <a:lnTo>
                  <a:pt x="3638184" y="1103194"/>
                </a:lnTo>
                <a:lnTo>
                  <a:pt x="0" y="1103194"/>
                </a:lnTo>
                <a:lnTo>
                  <a:pt x="0" y="0"/>
                </a:lnTo>
                <a:close/>
              </a:path>
            </a:pathLst>
          </a:custGeom>
          <a:blipFill>
            <a:blip>
              <a:extLst>
                <a:ext uri="{96DAC541-7B7A-43D3-8B79-37D633B846F1}">
                  <asvg:svgBlip xmlns:asvg="http://schemas.microsoft.com/office/drawing/2016/SVG/main" r:embed="rId5"/>
                </a:ext>
              </a:extLst>
            </a:blip>
            <a:stretch>
              <a:fillRect t="-98696"/>
            </a:stretch>
          </a:blipFill>
        </p:spPr>
        <p:txBody>
          <a:bodyPr/>
          <a:lstStyle/>
          <a:p>
            <a:endParaRPr lang="fr-FR" sz="900"/>
          </a:p>
        </p:txBody>
      </p:sp>
      <p:grpSp>
        <p:nvGrpSpPr>
          <p:cNvPr id="69" name="Group 9">
            <a:extLst>
              <a:ext uri="{FF2B5EF4-FFF2-40B4-BE49-F238E27FC236}">
                <a16:creationId xmlns:a16="http://schemas.microsoft.com/office/drawing/2014/main" id="{CB671236-DFEC-F5A8-1C1C-68B1D78542BC}"/>
              </a:ext>
            </a:extLst>
          </p:cNvPr>
          <p:cNvGrpSpPr/>
          <p:nvPr/>
        </p:nvGrpSpPr>
        <p:grpSpPr>
          <a:xfrm>
            <a:off x="-1193224" y="5611636"/>
            <a:ext cx="2198143" cy="1889029"/>
            <a:chOff x="0" y="0"/>
            <a:chExt cx="812800" cy="698500"/>
          </a:xfrm>
        </p:grpSpPr>
        <p:sp>
          <p:nvSpPr>
            <p:cNvPr id="70" name="Freeform 10">
              <a:extLst>
                <a:ext uri="{FF2B5EF4-FFF2-40B4-BE49-F238E27FC236}">
                  <a16:creationId xmlns:a16="http://schemas.microsoft.com/office/drawing/2014/main" id="{65B152FE-CC64-F1CF-DF02-C707559074E7}"/>
                </a:ext>
              </a:extLst>
            </p:cNvPr>
            <p:cNvSpPr/>
            <p:nvPr/>
          </p:nvSpPr>
          <p:spPr>
            <a:xfrm>
              <a:off x="5700" y="0"/>
              <a:ext cx="801400" cy="698500"/>
            </a:xfrm>
            <a:custGeom>
              <a:avLst/>
              <a:gdLst/>
              <a:ahLst/>
              <a:cxnLst/>
              <a:rect l="l" t="t" r="r" b="b"/>
              <a:pathLst>
                <a:path w="801400" h="698500">
                  <a:moveTo>
                    <a:pt x="796473" y="367516"/>
                  </a:moveTo>
                  <a:lnTo>
                    <a:pt x="614527" y="680234"/>
                  </a:lnTo>
                  <a:cubicBezTo>
                    <a:pt x="607948" y="691543"/>
                    <a:pt x="595851" y="698500"/>
                    <a:pt x="582768" y="698500"/>
                  </a:cubicBezTo>
                  <a:lnTo>
                    <a:pt x="218632" y="698500"/>
                  </a:lnTo>
                  <a:cubicBezTo>
                    <a:pt x="205549" y="698500"/>
                    <a:pt x="193452" y="691543"/>
                    <a:pt x="186873" y="680234"/>
                  </a:cubicBezTo>
                  <a:lnTo>
                    <a:pt x="4927" y="367516"/>
                  </a:lnTo>
                  <a:cubicBezTo>
                    <a:pt x="-1642" y="356225"/>
                    <a:pt x="-1642" y="342275"/>
                    <a:pt x="4927" y="330984"/>
                  </a:cubicBezTo>
                  <a:lnTo>
                    <a:pt x="186873" y="18266"/>
                  </a:lnTo>
                  <a:cubicBezTo>
                    <a:pt x="193452" y="6957"/>
                    <a:pt x="205549" y="0"/>
                    <a:pt x="218632" y="0"/>
                  </a:cubicBezTo>
                  <a:lnTo>
                    <a:pt x="582768" y="0"/>
                  </a:lnTo>
                  <a:cubicBezTo>
                    <a:pt x="595851" y="0"/>
                    <a:pt x="607948" y="6957"/>
                    <a:pt x="614527" y="18266"/>
                  </a:cubicBezTo>
                  <a:lnTo>
                    <a:pt x="796473" y="330984"/>
                  </a:lnTo>
                  <a:cubicBezTo>
                    <a:pt x="803042" y="342275"/>
                    <a:pt x="803042" y="356225"/>
                    <a:pt x="796473" y="367516"/>
                  </a:cubicBezTo>
                  <a:close/>
                </a:path>
              </a:pathLst>
            </a:custGeom>
            <a:ln w="28575" cap="sq">
              <a:gradFill>
                <a:gsLst>
                  <a:gs pos="0">
                    <a:srgbClr val="FFFFFF">
                      <a:alpha val="100000"/>
                    </a:srgbClr>
                  </a:gs>
                  <a:gs pos="100000">
                    <a:srgbClr val="FFFFFF">
                      <a:alpha val="0"/>
                    </a:srgbClr>
                  </a:gs>
                </a:gsLst>
                <a:lin ang="5400000"/>
              </a:gradFill>
              <a:prstDash val="solid"/>
              <a:miter/>
            </a:ln>
          </p:spPr>
          <p:txBody>
            <a:bodyPr/>
            <a:lstStyle/>
            <a:p>
              <a:endParaRPr lang="fr-FR" sz="1200"/>
            </a:p>
          </p:txBody>
        </p:sp>
        <p:sp>
          <p:nvSpPr>
            <p:cNvPr id="71" name="TextBox 11">
              <a:extLst>
                <a:ext uri="{FF2B5EF4-FFF2-40B4-BE49-F238E27FC236}">
                  <a16:creationId xmlns:a16="http://schemas.microsoft.com/office/drawing/2014/main" id="{78B4FF9A-1DC8-57FE-2CF9-0A684DEAFDFB}"/>
                </a:ext>
              </a:extLst>
            </p:cNvPr>
            <p:cNvSpPr txBox="1"/>
            <p:nvPr/>
          </p:nvSpPr>
          <p:spPr>
            <a:xfrm>
              <a:off x="114300" y="-47625"/>
              <a:ext cx="584200" cy="746125"/>
            </a:xfrm>
            <a:prstGeom prst="rect">
              <a:avLst/>
            </a:prstGeom>
          </p:spPr>
          <p:txBody>
            <a:bodyPr lIns="33867" tIns="33867" rIns="33867" bIns="33867" rtlCol="0" anchor="ctr"/>
            <a:lstStyle/>
            <a:p>
              <a:pPr algn="ctr">
                <a:lnSpc>
                  <a:spcPts val="1773"/>
                </a:lnSpc>
                <a:spcBef>
                  <a:spcPct val="0"/>
                </a:spcBef>
              </a:pPr>
              <a:endParaRPr sz="1200"/>
            </a:p>
          </p:txBody>
        </p:sp>
      </p:grpSp>
      <p:grpSp>
        <p:nvGrpSpPr>
          <p:cNvPr id="72" name="Group 12">
            <a:extLst>
              <a:ext uri="{FF2B5EF4-FFF2-40B4-BE49-F238E27FC236}">
                <a16:creationId xmlns:a16="http://schemas.microsoft.com/office/drawing/2014/main" id="{105DE194-075D-EAE3-ED58-6FDB41707861}"/>
              </a:ext>
            </a:extLst>
          </p:cNvPr>
          <p:cNvGrpSpPr/>
          <p:nvPr/>
        </p:nvGrpSpPr>
        <p:grpSpPr>
          <a:xfrm>
            <a:off x="10616883" y="-628436"/>
            <a:ext cx="2198143" cy="1889029"/>
            <a:chOff x="0" y="0"/>
            <a:chExt cx="812800" cy="698500"/>
          </a:xfrm>
        </p:grpSpPr>
        <p:sp>
          <p:nvSpPr>
            <p:cNvPr id="73" name="Freeform 13">
              <a:extLst>
                <a:ext uri="{FF2B5EF4-FFF2-40B4-BE49-F238E27FC236}">
                  <a16:creationId xmlns:a16="http://schemas.microsoft.com/office/drawing/2014/main" id="{4566AF55-D4E9-BAC7-0C0E-489B87CDBBD0}"/>
                </a:ext>
              </a:extLst>
            </p:cNvPr>
            <p:cNvSpPr/>
            <p:nvPr/>
          </p:nvSpPr>
          <p:spPr>
            <a:xfrm>
              <a:off x="5700" y="0"/>
              <a:ext cx="801400" cy="698500"/>
            </a:xfrm>
            <a:custGeom>
              <a:avLst/>
              <a:gdLst/>
              <a:ahLst/>
              <a:cxnLst/>
              <a:rect l="l" t="t" r="r" b="b"/>
              <a:pathLst>
                <a:path w="801400" h="698500">
                  <a:moveTo>
                    <a:pt x="796473" y="367516"/>
                  </a:moveTo>
                  <a:lnTo>
                    <a:pt x="614527" y="680234"/>
                  </a:lnTo>
                  <a:cubicBezTo>
                    <a:pt x="607948" y="691543"/>
                    <a:pt x="595851" y="698500"/>
                    <a:pt x="582768" y="698500"/>
                  </a:cubicBezTo>
                  <a:lnTo>
                    <a:pt x="218632" y="698500"/>
                  </a:lnTo>
                  <a:cubicBezTo>
                    <a:pt x="205549" y="698500"/>
                    <a:pt x="193452" y="691543"/>
                    <a:pt x="186873" y="680234"/>
                  </a:cubicBezTo>
                  <a:lnTo>
                    <a:pt x="4927" y="367516"/>
                  </a:lnTo>
                  <a:cubicBezTo>
                    <a:pt x="-1642" y="356225"/>
                    <a:pt x="-1642" y="342275"/>
                    <a:pt x="4927" y="330984"/>
                  </a:cubicBezTo>
                  <a:lnTo>
                    <a:pt x="186873" y="18266"/>
                  </a:lnTo>
                  <a:cubicBezTo>
                    <a:pt x="193452" y="6957"/>
                    <a:pt x="205549" y="0"/>
                    <a:pt x="218632" y="0"/>
                  </a:cubicBezTo>
                  <a:lnTo>
                    <a:pt x="582768" y="0"/>
                  </a:lnTo>
                  <a:cubicBezTo>
                    <a:pt x="595851" y="0"/>
                    <a:pt x="607948" y="6957"/>
                    <a:pt x="614527" y="18266"/>
                  </a:cubicBezTo>
                  <a:lnTo>
                    <a:pt x="796473" y="330984"/>
                  </a:lnTo>
                  <a:cubicBezTo>
                    <a:pt x="803042" y="342275"/>
                    <a:pt x="803042" y="356225"/>
                    <a:pt x="796473" y="367516"/>
                  </a:cubicBezTo>
                  <a:close/>
                </a:path>
              </a:pathLst>
            </a:custGeom>
            <a:ln w="28575" cap="sq">
              <a:gradFill>
                <a:gsLst>
                  <a:gs pos="0">
                    <a:srgbClr val="FFFFFF">
                      <a:alpha val="100000"/>
                    </a:srgbClr>
                  </a:gs>
                  <a:gs pos="100000">
                    <a:srgbClr val="FFFFFF">
                      <a:alpha val="0"/>
                    </a:srgbClr>
                  </a:gs>
                </a:gsLst>
                <a:lin ang="5400000"/>
              </a:gradFill>
              <a:prstDash val="solid"/>
              <a:miter/>
            </a:ln>
          </p:spPr>
          <p:txBody>
            <a:bodyPr/>
            <a:lstStyle/>
            <a:p>
              <a:endParaRPr lang="fr-FR" sz="1200"/>
            </a:p>
          </p:txBody>
        </p:sp>
        <p:sp>
          <p:nvSpPr>
            <p:cNvPr id="74" name="TextBox 14">
              <a:extLst>
                <a:ext uri="{FF2B5EF4-FFF2-40B4-BE49-F238E27FC236}">
                  <a16:creationId xmlns:a16="http://schemas.microsoft.com/office/drawing/2014/main" id="{2BD8D5A2-46D7-073F-4D83-3ED837995E78}"/>
                </a:ext>
              </a:extLst>
            </p:cNvPr>
            <p:cNvSpPr txBox="1"/>
            <p:nvPr/>
          </p:nvSpPr>
          <p:spPr>
            <a:xfrm>
              <a:off x="114300" y="-47625"/>
              <a:ext cx="584200" cy="746125"/>
            </a:xfrm>
            <a:prstGeom prst="rect">
              <a:avLst/>
            </a:prstGeom>
          </p:spPr>
          <p:txBody>
            <a:bodyPr lIns="33867" tIns="33867" rIns="33867" bIns="33867" rtlCol="0" anchor="ctr"/>
            <a:lstStyle/>
            <a:p>
              <a:pPr algn="ctr">
                <a:lnSpc>
                  <a:spcPts val="1773"/>
                </a:lnSpc>
                <a:spcBef>
                  <a:spcPct val="0"/>
                </a:spcBef>
              </a:pPr>
              <a:endParaRPr sz="1200"/>
            </a:p>
          </p:txBody>
        </p:sp>
      </p:grpSp>
      <p:sp>
        <p:nvSpPr>
          <p:cNvPr id="6" name="Rectangle 5">
            <a:extLst>
              <a:ext uri="{FF2B5EF4-FFF2-40B4-BE49-F238E27FC236}">
                <a16:creationId xmlns:a16="http://schemas.microsoft.com/office/drawing/2014/main" id="{4857CEE1-182F-3D30-6DB5-9979EA98F2A7}"/>
              </a:ext>
            </a:extLst>
          </p:cNvPr>
          <p:cNvSpPr/>
          <p:nvPr/>
        </p:nvSpPr>
        <p:spPr>
          <a:xfrm>
            <a:off x="14812" y="-204607"/>
            <a:ext cx="12378028" cy="921299"/>
          </a:xfrm>
          <a:prstGeom prst="rect">
            <a:avLst/>
          </a:prstGeom>
          <a:solidFill>
            <a:srgbClr val="2C3C6A"/>
          </a:solidFill>
          <a:ln w="12700" cap="flat" cmpd="sng" algn="ctr">
            <a:solidFill>
              <a:srgbClr val="4472C4">
                <a:shade val="15000"/>
              </a:srgbClr>
            </a:solidFill>
            <a:prstDash val="solid"/>
            <a:miter lim="800000"/>
          </a:ln>
          <a:effectLst/>
        </p:spPr>
        <p:txBody>
          <a:bodyPr rtlCol="0" anchor="ctr"/>
          <a:lstStyle/>
          <a:p>
            <a:pPr algn="ctr">
              <a:lnSpc>
                <a:spcPts val="4094"/>
              </a:lnSpc>
            </a:pPr>
            <a:endParaRPr lang="fr-FR" sz="3600" b="1" dirty="0">
              <a:solidFill>
                <a:schemeClr val="bg1"/>
              </a:solidFill>
              <a:latin typeface="Microsoft Uighur" panose="02000000000000000000" pitchFamily="2" charset="-78"/>
              <a:cs typeface="Microsoft Uighur" panose="02000000000000000000" pitchFamily="2" charset="-78"/>
            </a:endParaRPr>
          </a:p>
          <a:p>
            <a:pPr algn="ctr" defTabSz="609630" rtl="1">
              <a:defRPr/>
            </a:pPr>
            <a:endParaRPr lang="ar-MA" sz="3600" b="1" kern="0" dirty="0">
              <a:solidFill>
                <a:prstClr val="white"/>
              </a:solidFill>
              <a:latin typeface="Calibri" panose="020F0502020204030204"/>
              <a:cs typeface="Microsoft Uighur" panose="02000000000000000000" pitchFamily="2" charset="-78"/>
            </a:endParaRPr>
          </a:p>
        </p:txBody>
      </p:sp>
      <p:sp>
        <p:nvSpPr>
          <p:cNvPr id="7" name="Freeform 22">
            <a:extLst>
              <a:ext uri="{FF2B5EF4-FFF2-40B4-BE49-F238E27FC236}">
                <a16:creationId xmlns:a16="http://schemas.microsoft.com/office/drawing/2014/main" id="{4CBEE913-77CB-B1A6-AE4C-B0467ABCB597}"/>
              </a:ext>
            </a:extLst>
          </p:cNvPr>
          <p:cNvSpPr/>
          <p:nvPr/>
        </p:nvSpPr>
        <p:spPr>
          <a:xfrm>
            <a:off x="-41212" y="236277"/>
            <a:ext cx="5353441" cy="1168118"/>
          </a:xfrm>
          <a:custGeom>
            <a:avLst/>
            <a:gdLst/>
            <a:ahLst/>
            <a:cxnLst/>
            <a:rect l="l" t="t" r="r" b="b"/>
            <a:pathLst>
              <a:path w="7315200" h="2176272">
                <a:moveTo>
                  <a:pt x="0" y="0"/>
                </a:moveTo>
                <a:lnTo>
                  <a:pt x="7315200" y="0"/>
                </a:lnTo>
                <a:lnTo>
                  <a:pt x="7315200" y="2176272"/>
                </a:lnTo>
                <a:lnTo>
                  <a:pt x="0" y="2176272"/>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pPr algn="r" defTabSz="609630" rtl="1">
              <a:defRPr/>
            </a:pPr>
            <a:endParaRPr lang="fr-FR" sz="1200" kern="0">
              <a:solidFill>
                <a:prstClr val="black"/>
              </a:solidFill>
            </a:endParaRPr>
          </a:p>
        </p:txBody>
      </p:sp>
      <p:grpSp>
        <p:nvGrpSpPr>
          <p:cNvPr id="9" name="Groupe 8">
            <a:extLst>
              <a:ext uri="{FF2B5EF4-FFF2-40B4-BE49-F238E27FC236}">
                <a16:creationId xmlns:a16="http://schemas.microsoft.com/office/drawing/2014/main" id="{D729B4DC-69BF-DFB4-A2FA-DED6498A0AFF}"/>
              </a:ext>
            </a:extLst>
          </p:cNvPr>
          <p:cNvGrpSpPr/>
          <p:nvPr/>
        </p:nvGrpSpPr>
        <p:grpSpPr>
          <a:xfrm>
            <a:off x="858698" y="1600531"/>
            <a:ext cx="10470483" cy="945840"/>
            <a:chOff x="457200" y="1625096"/>
            <a:chExt cx="8229600" cy="969264"/>
          </a:xfrm>
        </p:grpSpPr>
        <p:sp>
          <p:nvSpPr>
            <p:cNvPr id="10" name="Shape 13">
              <a:extLst>
                <a:ext uri="{FF2B5EF4-FFF2-40B4-BE49-F238E27FC236}">
                  <a16:creationId xmlns:a16="http://schemas.microsoft.com/office/drawing/2014/main" id="{6D826F89-5013-5F31-71BB-94A1A4667801}"/>
                </a:ext>
              </a:extLst>
            </p:cNvPr>
            <p:cNvSpPr/>
            <p:nvPr/>
          </p:nvSpPr>
          <p:spPr>
            <a:xfrm>
              <a:off x="457200" y="1625096"/>
              <a:ext cx="8229600" cy="950976"/>
            </a:xfrm>
            <a:prstGeom prst="rect">
              <a:avLst/>
            </a:prstGeom>
            <a:solidFill>
              <a:srgbClr val="FDF6E0"/>
            </a:solidFill>
            <a:ln/>
            <a:effectLst>
              <a:outerShdw blurRad="63500" dist="25400" dir="8100000" algn="bl" rotWithShape="0">
                <a:srgbClr val="000000">
                  <a:alpha val="9000"/>
                </a:srgbClr>
              </a:outerShdw>
            </a:effectLst>
          </p:spPr>
          <p:txBody>
            <a:bodyPr/>
            <a:lstStyle/>
            <a:p>
              <a:pPr algn="r" defTabSz="609630" rtl="1"/>
              <a:endParaRPr lang="fr-FR" sz="1200" b="1" dirty="0">
                <a:latin typeface="Microsoft Uighur" panose="02000000000000000000" pitchFamily="2" charset="-78"/>
                <a:cs typeface="Microsoft Uighur" panose="02000000000000000000" pitchFamily="2" charset="-78"/>
              </a:endParaRPr>
            </a:p>
          </p:txBody>
        </p:sp>
        <p:sp>
          <p:nvSpPr>
            <p:cNvPr id="11" name="Shape 14">
              <a:extLst>
                <a:ext uri="{FF2B5EF4-FFF2-40B4-BE49-F238E27FC236}">
                  <a16:creationId xmlns:a16="http://schemas.microsoft.com/office/drawing/2014/main" id="{A41CF4D4-A879-9E9F-84CE-6E7BBC8AA6B5}"/>
                </a:ext>
              </a:extLst>
            </p:cNvPr>
            <p:cNvSpPr/>
            <p:nvPr/>
          </p:nvSpPr>
          <p:spPr>
            <a:xfrm>
              <a:off x="457200" y="1625096"/>
              <a:ext cx="64008" cy="969264"/>
            </a:xfrm>
            <a:prstGeom prst="rect">
              <a:avLst/>
            </a:prstGeom>
            <a:solidFill>
              <a:srgbClr val="C8960C"/>
            </a:solidFill>
            <a:ln/>
          </p:spPr>
          <p:txBody>
            <a:bodyPr/>
            <a:lstStyle/>
            <a:p>
              <a:pPr algn="r" defTabSz="609630" rtl="1"/>
              <a:endParaRPr lang="fr-FR" sz="1200" b="1">
                <a:latin typeface="Microsoft Uighur" panose="02000000000000000000" pitchFamily="2" charset="-78"/>
                <a:cs typeface="Microsoft Uighur" panose="02000000000000000000" pitchFamily="2" charset="-78"/>
              </a:endParaRPr>
            </a:p>
          </p:txBody>
        </p:sp>
      </p:grpSp>
      <p:grpSp>
        <p:nvGrpSpPr>
          <p:cNvPr id="15" name="Groupe 14">
            <a:extLst>
              <a:ext uri="{FF2B5EF4-FFF2-40B4-BE49-F238E27FC236}">
                <a16:creationId xmlns:a16="http://schemas.microsoft.com/office/drawing/2014/main" id="{A3AB29C2-81D8-70BE-F935-75FF9FD7D4CB}"/>
              </a:ext>
            </a:extLst>
          </p:cNvPr>
          <p:cNvGrpSpPr/>
          <p:nvPr/>
        </p:nvGrpSpPr>
        <p:grpSpPr>
          <a:xfrm>
            <a:off x="858698" y="2897393"/>
            <a:ext cx="10470483" cy="922366"/>
            <a:chOff x="457200" y="1625096"/>
            <a:chExt cx="8229600" cy="969264"/>
          </a:xfrm>
        </p:grpSpPr>
        <p:sp>
          <p:nvSpPr>
            <p:cNvPr id="17" name="Shape 13">
              <a:extLst>
                <a:ext uri="{FF2B5EF4-FFF2-40B4-BE49-F238E27FC236}">
                  <a16:creationId xmlns:a16="http://schemas.microsoft.com/office/drawing/2014/main" id="{8B8FAD65-AD6C-F6E3-BB05-B3316A03A0CD}"/>
                </a:ext>
              </a:extLst>
            </p:cNvPr>
            <p:cNvSpPr/>
            <p:nvPr/>
          </p:nvSpPr>
          <p:spPr>
            <a:xfrm>
              <a:off x="457200" y="1625096"/>
              <a:ext cx="8229600" cy="950976"/>
            </a:xfrm>
            <a:prstGeom prst="rect">
              <a:avLst/>
            </a:prstGeom>
            <a:solidFill>
              <a:srgbClr val="FDF6E0"/>
            </a:solidFill>
            <a:ln/>
            <a:effectLst>
              <a:outerShdw blurRad="63500" dist="25400" dir="8100000" algn="bl" rotWithShape="0">
                <a:srgbClr val="000000">
                  <a:alpha val="9000"/>
                </a:srgbClr>
              </a:outerShdw>
            </a:effectLst>
          </p:spPr>
          <p:txBody>
            <a:bodyPr/>
            <a:lstStyle/>
            <a:p>
              <a:pPr algn="r" defTabSz="609630" rtl="1"/>
              <a:endParaRPr lang="fr-FR" sz="1200" b="1" dirty="0">
                <a:latin typeface="Microsoft Uighur" panose="02000000000000000000" pitchFamily="2" charset="-78"/>
                <a:cs typeface="Microsoft Uighur" panose="02000000000000000000" pitchFamily="2" charset="-78"/>
              </a:endParaRPr>
            </a:p>
          </p:txBody>
        </p:sp>
        <p:sp>
          <p:nvSpPr>
            <p:cNvPr id="20" name="Shape 14">
              <a:extLst>
                <a:ext uri="{FF2B5EF4-FFF2-40B4-BE49-F238E27FC236}">
                  <a16:creationId xmlns:a16="http://schemas.microsoft.com/office/drawing/2014/main" id="{0239F212-26BB-6BC3-6F9E-7662D5F0A2EC}"/>
                </a:ext>
              </a:extLst>
            </p:cNvPr>
            <p:cNvSpPr/>
            <p:nvPr/>
          </p:nvSpPr>
          <p:spPr>
            <a:xfrm>
              <a:off x="457200" y="1625096"/>
              <a:ext cx="64008" cy="969264"/>
            </a:xfrm>
            <a:prstGeom prst="rect">
              <a:avLst/>
            </a:prstGeom>
            <a:solidFill>
              <a:srgbClr val="C8960C"/>
            </a:solidFill>
            <a:ln/>
          </p:spPr>
          <p:txBody>
            <a:bodyPr/>
            <a:lstStyle/>
            <a:p>
              <a:pPr algn="r" defTabSz="609630" rtl="1"/>
              <a:endParaRPr lang="fr-FR" sz="1200" b="1">
                <a:latin typeface="Microsoft Uighur" panose="02000000000000000000" pitchFamily="2" charset="-78"/>
                <a:cs typeface="Microsoft Uighur" panose="02000000000000000000" pitchFamily="2" charset="-78"/>
              </a:endParaRPr>
            </a:p>
          </p:txBody>
        </p:sp>
      </p:grpSp>
      <p:sp>
        <p:nvSpPr>
          <p:cNvPr id="22" name="ZoneTexte 21">
            <a:extLst>
              <a:ext uri="{FF2B5EF4-FFF2-40B4-BE49-F238E27FC236}">
                <a16:creationId xmlns:a16="http://schemas.microsoft.com/office/drawing/2014/main" id="{63B1ADA5-B6A9-CD22-73F9-CBA6BDDECA46}"/>
              </a:ext>
            </a:extLst>
          </p:cNvPr>
          <p:cNvSpPr txBox="1"/>
          <p:nvPr/>
        </p:nvSpPr>
        <p:spPr>
          <a:xfrm>
            <a:off x="1009304" y="1525528"/>
            <a:ext cx="10389045" cy="995016"/>
          </a:xfrm>
          <a:prstGeom prst="rect">
            <a:avLst/>
          </a:prstGeom>
          <a:noFill/>
        </p:spPr>
        <p:txBody>
          <a:bodyPr wrap="square">
            <a:spAutoFit/>
          </a:bodyPr>
          <a:lstStyle/>
          <a:p>
            <a:r>
              <a:rPr lang="fr-FR" sz="2933" b="1" dirty="0">
                <a:latin typeface="Microsoft Uighur" panose="02000000000000000000" pitchFamily="2" charset="-78"/>
                <a:cs typeface="Microsoft Uighur" panose="02000000000000000000" pitchFamily="2" charset="-78"/>
              </a:rPr>
              <a:t>Prioriser, dans la passation du test, les élèves dont le positionnement initial était au dessous du palier en cours .</a:t>
            </a:r>
          </a:p>
        </p:txBody>
      </p:sp>
      <p:sp>
        <p:nvSpPr>
          <p:cNvPr id="28" name="ZoneTexte 27">
            <a:extLst>
              <a:ext uri="{FF2B5EF4-FFF2-40B4-BE49-F238E27FC236}">
                <a16:creationId xmlns:a16="http://schemas.microsoft.com/office/drawing/2014/main" id="{31D43EEB-A834-0E45-9E62-70A04193FD48}"/>
              </a:ext>
            </a:extLst>
          </p:cNvPr>
          <p:cNvSpPr txBox="1"/>
          <p:nvPr/>
        </p:nvSpPr>
        <p:spPr>
          <a:xfrm>
            <a:off x="1022672" y="2872778"/>
            <a:ext cx="10389045" cy="995016"/>
          </a:xfrm>
          <a:prstGeom prst="rect">
            <a:avLst/>
          </a:prstGeom>
          <a:noFill/>
        </p:spPr>
        <p:txBody>
          <a:bodyPr wrap="square">
            <a:spAutoFit/>
          </a:bodyPr>
          <a:lstStyle/>
          <a:p>
            <a:r>
              <a:rPr lang="fr-FR" sz="2933" b="1" dirty="0">
                <a:latin typeface="Microsoft Uighur" panose="02000000000000000000" pitchFamily="2" charset="-78"/>
                <a:cs typeface="Microsoft Uighur" panose="02000000000000000000" pitchFamily="2" charset="-78"/>
              </a:rPr>
              <a:t>Le palier est validé lorsqu’on atteint un taux de maitrise égal ou supérieur à 70% de l’ensemble du groupe de remédiation.</a:t>
            </a:r>
          </a:p>
        </p:txBody>
      </p:sp>
      <p:grpSp>
        <p:nvGrpSpPr>
          <p:cNvPr id="31" name="Groupe 30">
            <a:extLst>
              <a:ext uri="{FF2B5EF4-FFF2-40B4-BE49-F238E27FC236}">
                <a16:creationId xmlns:a16="http://schemas.microsoft.com/office/drawing/2014/main" id="{0B6EC7E8-6317-AC48-4782-CBFF7704847B}"/>
              </a:ext>
            </a:extLst>
          </p:cNvPr>
          <p:cNvGrpSpPr/>
          <p:nvPr/>
        </p:nvGrpSpPr>
        <p:grpSpPr>
          <a:xfrm>
            <a:off x="870451" y="4194628"/>
            <a:ext cx="10470483" cy="945840"/>
            <a:chOff x="457200" y="1625096"/>
            <a:chExt cx="8229600" cy="969264"/>
          </a:xfrm>
        </p:grpSpPr>
        <p:sp>
          <p:nvSpPr>
            <p:cNvPr id="33" name="Shape 13">
              <a:extLst>
                <a:ext uri="{FF2B5EF4-FFF2-40B4-BE49-F238E27FC236}">
                  <a16:creationId xmlns:a16="http://schemas.microsoft.com/office/drawing/2014/main" id="{DCED9FA5-8691-952F-8EB8-A668F937A833}"/>
                </a:ext>
              </a:extLst>
            </p:cNvPr>
            <p:cNvSpPr/>
            <p:nvPr/>
          </p:nvSpPr>
          <p:spPr>
            <a:xfrm>
              <a:off x="457200" y="1625096"/>
              <a:ext cx="8229600" cy="950976"/>
            </a:xfrm>
            <a:prstGeom prst="rect">
              <a:avLst/>
            </a:prstGeom>
            <a:solidFill>
              <a:srgbClr val="FDF6E0"/>
            </a:solidFill>
            <a:ln/>
            <a:effectLst>
              <a:outerShdw blurRad="63500" dist="25400" dir="8100000" algn="bl" rotWithShape="0">
                <a:srgbClr val="000000">
                  <a:alpha val="9000"/>
                </a:srgbClr>
              </a:outerShdw>
            </a:effectLst>
          </p:spPr>
          <p:txBody>
            <a:bodyPr/>
            <a:lstStyle/>
            <a:p>
              <a:pPr algn="r" defTabSz="609630" rtl="1"/>
              <a:endParaRPr lang="fr-FR" sz="1200" b="1" dirty="0">
                <a:latin typeface="Microsoft Uighur" panose="02000000000000000000" pitchFamily="2" charset="-78"/>
                <a:cs typeface="Microsoft Uighur" panose="02000000000000000000" pitchFamily="2" charset="-78"/>
              </a:endParaRPr>
            </a:p>
          </p:txBody>
        </p:sp>
        <p:sp>
          <p:nvSpPr>
            <p:cNvPr id="34" name="Shape 14">
              <a:extLst>
                <a:ext uri="{FF2B5EF4-FFF2-40B4-BE49-F238E27FC236}">
                  <a16:creationId xmlns:a16="http://schemas.microsoft.com/office/drawing/2014/main" id="{8B68F23B-104E-2D7F-21D4-9482F16BBB06}"/>
                </a:ext>
              </a:extLst>
            </p:cNvPr>
            <p:cNvSpPr/>
            <p:nvPr/>
          </p:nvSpPr>
          <p:spPr>
            <a:xfrm>
              <a:off x="457200" y="1625096"/>
              <a:ext cx="64008" cy="969264"/>
            </a:xfrm>
            <a:prstGeom prst="rect">
              <a:avLst/>
            </a:prstGeom>
            <a:solidFill>
              <a:srgbClr val="C8960C"/>
            </a:solidFill>
            <a:ln/>
          </p:spPr>
          <p:txBody>
            <a:bodyPr/>
            <a:lstStyle/>
            <a:p>
              <a:pPr algn="r" defTabSz="609630" rtl="1"/>
              <a:endParaRPr lang="fr-FR" sz="1200" b="1">
                <a:latin typeface="Microsoft Uighur" panose="02000000000000000000" pitchFamily="2" charset="-78"/>
                <a:cs typeface="Microsoft Uighur" panose="02000000000000000000" pitchFamily="2" charset="-78"/>
              </a:endParaRPr>
            </a:p>
          </p:txBody>
        </p:sp>
      </p:grpSp>
      <p:sp>
        <p:nvSpPr>
          <p:cNvPr id="36" name="ZoneTexte 35">
            <a:extLst>
              <a:ext uri="{FF2B5EF4-FFF2-40B4-BE49-F238E27FC236}">
                <a16:creationId xmlns:a16="http://schemas.microsoft.com/office/drawing/2014/main" id="{D511CBB9-EE4B-A073-B1F5-8DAE0E5C2F54}"/>
              </a:ext>
            </a:extLst>
          </p:cNvPr>
          <p:cNvSpPr txBox="1"/>
          <p:nvPr/>
        </p:nvSpPr>
        <p:spPr>
          <a:xfrm>
            <a:off x="984158" y="4132353"/>
            <a:ext cx="10069763" cy="995016"/>
          </a:xfrm>
          <a:prstGeom prst="rect">
            <a:avLst/>
          </a:prstGeom>
          <a:noFill/>
        </p:spPr>
        <p:txBody>
          <a:bodyPr wrap="square">
            <a:spAutoFit/>
          </a:bodyPr>
          <a:lstStyle/>
          <a:p>
            <a:pPr defTabSz="457212">
              <a:spcBef>
                <a:spcPct val="0"/>
              </a:spcBef>
              <a:spcAft>
                <a:spcPct val="35000"/>
              </a:spcAft>
            </a:pPr>
            <a:r>
              <a:rPr lang="fr-FR" sz="2933" b="1" dirty="0">
                <a:latin typeface="Microsoft Uighur" panose="02000000000000000000" pitchFamily="2" charset="-78"/>
                <a:cs typeface="Microsoft Uighur" panose="02000000000000000000" pitchFamily="2" charset="-78"/>
                <a:rtl/>
              </a:rPr>
              <a:t>Si le seuil  de 70% n’est pas atteint, deux jours supplémentaires de remédiation ciblée sont ajoutés, visant spécifiquement les élèves n'ayant pas réussi le test de validation.</a:t>
            </a:r>
          </a:p>
        </p:txBody>
      </p:sp>
      <p:sp>
        <p:nvSpPr>
          <p:cNvPr id="3" name="ZoneTexte 2">
            <a:extLst>
              <a:ext uri="{FF2B5EF4-FFF2-40B4-BE49-F238E27FC236}">
                <a16:creationId xmlns:a16="http://schemas.microsoft.com/office/drawing/2014/main" id="{0B7F1765-AE1E-C261-1730-E8ACB6C89656}"/>
              </a:ext>
            </a:extLst>
          </p:cNvPr>
          <p:cNvSpPr txBox="1"/>
          <p:nvPr/>
        </p:nvSpPr>
        <p:spPr>
          <a:xfrm>
            <a:off x="432535" y="488458"/>
            <a:ext cx="4553124" cy="502766"/>
          </a:xfrm>
          <a:prstGeom prst="rect">
            <a:avLst/>
          </a:prstGeom>
          <a:noFill/>
        </p:spPr>
        <p:txBody>
          <a:bodyPr wrap="square">
            <a:spAutoFit/>
          </a:bodyPr>
          <a:lstStyle/>
          <a:p>
            <a:pPr algn="ctr"/>
            <a:r>
              <a:rPr lang="fr-FR" sz="2667" b="1" dirty="0">
                <a:latin typeface="Microsoft Uighur" panose="02000000000000000000" pitchFamily="2" charset="-78"/>
                <a:ea typeface="Canva Sans Bold"/>
                <a:cs typeface="Microsoft Uighur" panose="02000000000000000000" pitchFamily="2" charset="-78"/>
                <a:sym typeface="Canva Sans Bold"/>
              </a:rPr>
              <a:t>- Processus d’avancement dans les paliers</a:t>
            </a:r>
          </a:p>
        </p:txBody>
      </p:sp>
    </p:spTree>
    <p:extLst>
      <p:ext uri="{BB962C8B-B14F-4D97-AF65-F5344CB8AC3E}">
        <p14:creationId xmlns:p14="http://schemas.microsoft.com/office/powerpoint/2010/main" val="1353691558"/>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02B03E-250E-D7E3-45BA-FF8B6ECD9871}"/>
            </a:ext>
          </a:extLst>
        </p:cNvPr>
        <p:cNvGrpSpPr/>
        <p:nvPr/>
      </p:nvGrpSpPr>
      <p:grpSpPr>
        <a:xfrm>
          <a:off x="0" y="0"/>
          <a:ext cx="0" cy="0"/>
          <a:chOff x="0" y="0"/>
          <a:chExt cx="0" cy="0"/>
        </a:xfrm>
      </p:grpSpPr>
      <p:sp>
        <p:nvSpPr>
          <p:cNvPr id="23" name="Freeform 23">
            <a:extLst>
              <a:ext uri="{FF2B5EF4-FFF2-40B4-BE49-F238E27FC236}">
                <a16:creationId xmlns:a16="http://schemas.microsoft.com/office/drawing/2014/main" id="{10277391-DE70-CFF6-A93F-9211E604C2DC}"/>
              </a:ext>
            </a:extLst>
          </p:cNvPr>
          <p:cNvSpPr/>
          <p:nvPr/>
        </p:nvSpPr>
        <p:spPr>
          <a:xfrm>
            <a:off x="10153651" y="905693"/>
            <a:ext cx="475433" cy="475433"/>
          </a:xfrm>
          <a:custGeom>
            <a:avLst/>
            <a:gdLst/>
            <a:ahLst/>
            <a:cxnLst/>
            <a:rect l="l" t="t" r="r" b="b"/>
            <a:pathLst>
              <a:path w="950866" h="950866">
                <a:moveTo>
                  <a:pt x="0" y="0"/>
                </a:moveTo>
                <a:lnTo>
                  <a:pt x="950866" y="0"/>
                </a:lnTo>
                <a:lnTo>
                  <a:pt x="950866" y="950866"/>
                </a:lnTo>
                <a:lnTo>
                  <a:pt x="0" y="950866"/>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fr-FR" sz="900"/>
          </a:p>
        </p:txBody>
      </p:sp>
      <p:sp>
        <p:nvSpPr>
          <p:cNvPr id="24" name="Freeform 24">
            <a:extLst>
              <a:ext uri="{FF2B5EF4-FFF2-40B4-BE49-F238E27FC236}">
                <a16:creationId xmlns:a16="http://schemas.microsoft.com/office/drawing/2014/main" id="{E0A4106F-9C7B-1C92-284D-F9EB9412A051}"/>
              </a:ext>
            </a:extLst>
          </p:cNvPr>
          <p:cNvSpPr/>
          <p:nvPr/>
        </p:nvSpPr>
        <p:spPr>
          <a:xfrm>
            <a:off x="9897843" y="5657999"/>
            <a:ext cx="1819092" cy="551597"/>
          </a:xfrm>
          <a:custGeom>
            <a:avLst/>
            <a:gdLst/>
            <a:ahLst/>
            <a:cxnLst/>
            <a:rect l="l" t="t" r="r" b="b"/>
            <a:pathLst>
              <a:path w="3638184" h="1103194">
                <a:moveTo>
                  <a:pt x="0" y="0"/>
                </a:moveTo>
                <a:lnTo>
                  <a:pt x="3638184" y="0"/>
                </a:lnTo>
                <a:lnTo>
                  <a:pt x="3638184" y="1103194"/>
                </a:lnTo>
                <a:lnTo>
                  <a:pt x="0" y="1103194"/>
                </a:lnTo>
                <a:lnTo>
                  <a:pt x="0" y="0"/>
                </a:lnTo>
                <a:close/>
              </a:path>
            </a:pathLst>
          </a:custGeom>
          <a:blipFill>
            <a:blip>
              <a:extLst>
                <a:ext uri="{96DAC541-7B7A-43D3-8B79-37D633B846F1}">
                  <asvg:svgBlip xmlns:asvg="http://schemas.microsoft.com/office/drawing/2016/SVG/main" r:embed="rId4"/>
                </a:ext>
              </a:extLst>
            </a:blip>
            <a:stretch>
              <a:fillRect t="-98696"/>
            </a:stretch>
          </a:blipFill>
        </p:spPr>
        <p:txBody>
          <a:bodyPr/>
          <a:lstStyle/>
          <a:p>
            <a:endParaRPr lang="fr-FR" sz="900"/>
          </a:p>
        </p:txBody>
      </p:sp>
      <p:sp>
        <p:nvSpPr>
          <p:cNvPr id="29" name="Rectangle : coins arrondis 28">
            <a:extLst>
              <a:ext uri="{FF2B5EF4-FFF2-40B4-BE49-F238E27FC236}">
                <a16:creationId xmlns:a16="http://schemas.microsoft.com/office/drawing/2014/main" id="{E34233C6-6EF8-7481-540F-5F05229F7365}"/>
              </a:ext>
            </a:extLst>
          </p:cNvPr>
          <p:cNvSpPr/>
          <p:nvPr/>
        </p:nvSpPr>
        <p:spPr>
          <a:xfrm>
            <a:off x="4583057" y="4263150"/>
            <a:ext cx="2318192" cy="184096"/>
          </a:xfrm>
          <a:prstGeom prst="roundRect">
            <a:avLst/>
          </a:prstGeom>
          <a:noFill/>
          <a:ln w="9525" cap="flat">
            <a:noFill/>
            <a:prstDash val="solid"/>
            <a:miter/>
          </a:ln>
          <a:effectLst>
            <a:outerShdw blurRad="50800" dist="38100" dir="5400000" algn="t" rotWithShape="0">
              <a:prstClr val="black">
                <a:alpha val="40000"/>
              </a:prstClr>
            </a:outerShdw>
          </a:effectLst>
        </p:spPr>
        <p:txBody>
          <a:bodyPr rot="0" spcFirstLastPara="0" vertOverflow="overflow" horzOverflow="overflow" vert="horz" wrap="square" lIns="45720" tIns="22860" rIns="45720" bIns="22860" numCol="1" spcCol="0" rtlCol="0" fromWordArt="0" anchor="ctr" anchorCtr="0" forceAA="0" compatLnSpc="1">
            <a:prstTxWarp prst="textNoShape">
              <a:avLst/>
            </a:prstTxWarp>
            <a:noAutofit/>
          </a:bodyPr>
          <a:lstStyle/>
          <a:p>
            <a:pPr algn="ctr"/>
            <a:endParaRPr lang="fr-FR" sz="2400" b="1" dirty="0">
              <a:solidFill>
                <a:schemeClr val="bg1"/>
              </a:solidFill>
              <a:latin typeface="Microsoft Uighur" panose="02000000000000000000" pitchFamily="2" charset="-78"/>
              <a:cs typeface="Microsoft Uighur" panose="02000000000000000000" pitchFamily="2" charset="-78"/>
            </a:endParaRPr>
          </a:p>
        </p:txBody>
      </p:sp>
      <p:grpSp>
        <p:nvGrpSpPr>
          <p:cNvPr id="32" name="Groupe 31">
            <a:extLst>
              <a:ext uri="{FF2B5EF4-FFF2-40B4-BE49-F238E27FC236}">
                <a16:creationId xmlns:a16="http://schemas.microsoft.com/office/drawing/2014/main" id="{D3C64FA1-E7A0-1318-101D-DB9BF9A14685}"/>
              </a:ext>
            </a:extLst>
          </p:cNvPr>
          <p:cNvGrpSpPr/>
          <p:nvPr/>
        </p:nvGrpSpPr>
        <p:grpSpPr>
          <a:xfrm>
            <a:off x="2102889" y="2377885"/>
            <a:ext cx="7794955" cy="1571047"/>
            <a:chOff x="2216585" y="3771900"/>
            <a:chExt cx="15042715" cy="5400000"/>
          </a:xfrm>
        </p:grpSpPr>
        <p:sp>
          <p:nvSpPr>
            <p:cNvPr id="33" name="Flèche : droite 32">
              <a:extLst>
                <a:ext uri="{FF2B5EF4-FFF2-40B4-BE49-F238E27FC236}">
                  <a16:creationId xmlns:a16="http://schemas.microsoft.com/office/drawing/2014/main" id="{59EFDDA8-BD14-FD08-F5E1-D6E5F3F46898}"/>
                </a:ext>
              </a:extLst>
            </p:cNvPr>
            <p:cNvSpPr/>
            <p:nvPr/>
          </p:nvSpPr>
          <p:spPr>
            <a:xfrm>
              <a:off x="11658600" y="3771900"/>
              <a:ext cx="5600700" cy="5400000"/>
            </a:xfrm>
            <a:prstGeom prst="rightArrow">
              <a:avLst>
                <a:gd name="adj1" fmla="val 92539"/>
                <a:gd name="adj2" fmla="val 33540"/>
              </a:avLst>
            </a:prstGeom>
            <a:solidFill>
              <a:srgbClr val="D9CFE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900"/>
            </a:p>
          </p:txBody>
        </p:sp>
        <p:grpSp>
          <p:nvGrpSpPr>
            <p:cNvPr id="34" name="Groupe 33">
              <a:extLst>
                <a:ext uri="{FF2B5EF4-FFF2-40B4-BE49-F238E27FC236}">
                  <a16:creationId xmlns:a16="http://schemas.microsoft.com/office/drawing/2014/main" id="{450AC474-F60E-C395-D24B-2158B2162838}"/>
                </a:ext>
              </a:extLst>
            </p:cNvPr>
            <p:cNvGrpSpPr/>
            <p:nvPr/>
          </p:nvGrpSpPr>
          <p:grpSpPr>
            <a:xfrm flipV="1">
              <a:off x="2803312" y="3997278"/>
              <a:ext cx="13409999" cy="4949230"/>
              <a:chOff x="-1080793" y="13767238"/>
              <a:chExt cx="9308744" cy="1234295"/>
            </a:xfrm>
          </p:grpSpPr>
          <p:sp>
            <p:nvSpPr>
              <p:cNvPr id="36" name="Rectangle : coins arrondis 35">
                <a:extLst>
                  <a:ext uri="{FF2B5EF4-FFF2-40B4-BE49-F238E27FC236}">
                    <a16:creationId xmlns:a16="http://schemas.microsoft.com/office/drawing/2014/main" id="{9A5B8BFC-99EE-8840-1F3F-AD5B40E58679}"/>
                  </a:ext>
                </a:extLst>
              </p:cNvPr>
              <p:cNvSpPr/>
              <p:nvPr/>
            </p:nvSpPr>
            <p:spPr>
              <a:xfrm>
                <a:off x="-1080793" y="13767238"/>
                <a:ext cx="9308744" cy="1234295"/>
              </a:xfrm>
              <a:prstGeom prst="roundRect">
                <a:avLst>
                  <a:gd name="adj" fmla="val 7429"/>
                </a:avLst>
              </a:prstGeom>
              <a:solidFill>
                <a:srgbClr val="D9CFE3"/>
              </a:solidFill>
              <a:ln w="18395" cap="flat">
                <a:noFill/>
                <a:prstDash val="solid"/>
                <a:miter/>
              </a:ln>
            </p:spPr>
            <p:txBody>
              <a:bodyPr rtlCol="0" anchor="ctr"/>
              <a:lstStyle/>
              <a:p>
                <a:endParaRPr lang="fr-FR" sz="900" dirty="0"/>
              </a:p>
            </p:txBody>
          </p:sp>
          <p:sp>
            <p:nvSpPr>
              <p:cNvPr id="37" name="Rectangle : coins arrondis 36">
                <a:extLst>
                  <a:ext uri="{FF2B5EF4-FFF2-40B4-BE49-F238E27FC236}">
                    <a16:creationId xmlns:a16="http://schemas.microsoft.com/office/drawing/2014/main" id="{6175970E-D233-9BF0-F2F0-E67DA7FE742F}"/>
                  </a:ext>
                </a:extLst>
              </p:cNvPr>
              <p:cNvSpPr/>
              <p:nvPr/>
            </p:nvSpPr>
            <p:spPr>
              <a:xfrm flipV="1">
                <a:off x="-505766" y="14027558"/>
                <a:ext cx="8654097" cy="846661"/>
              </a:xfrm>
              <a:prstGeom prst="roundRect">
                <a:avLst>
                  <a:gd name="adj" fmla="val 0"/>
                </a:avLst>
              </a:prstGeom>
              <a:noFill/>
              <a:ln w="9525" cap="flat">
                <a:noFill/>
                <a:prstDash val="solid"/>
                <a:miter/>
              </a:ln>
              <a:effectLst/>
            </p:spPr>
            <p:txBody>
              <a:bodyPr rot="0" spcFirstLastPara="0" vertOverflow="overflow" horzOverflow="overflow" vert="horz" wrap="square" lIns="45720" tIns="22860" rIns="45720" bIns="22860" numCol="1" spcCol="0" rtlCol="0" fromWordArt="0" anchor="ctr" anchorCtr="0" forceAA="0" compatLnSpc="1">
                <a:prstTxWarp prst="textNoShape">
                  <a:avLst/>
                </a:prstTxWarp>
                <a:noAutofit/>
              </a:bodyPr>
              <a:lstStyle/>
              <a:p>
                <a:pPr>
                  <a:lnSpc>
                    <a:spcPts val="3711"/>
                  </a:lnSpc>
                </a:pPr>
                <a:endParaRPr lang="fr-FR" sz="2200" b="1" spc="73" dirty="0">
                  <a:solidFill>
                    <a:srgbClr val="FF0000"/>
                  </a:solidFill>
                  <a:latin typeface="Microsoft Uighur" panose="02000000000000000000" pitchFamily="2" charset="-78"/>
                  <a:ea typeface="IBM Plex Sans Arabic Bold"/>
                  <a:cs typeface="Microsoft Uighur" panose="02000000000000000000" pitchFamily="2" charset="-78"/>
                  <a:sym typeface="IBM Plex Sans Arabic Bold"/>
                  <a:rtl/>
                </a:endParaRPr>
              </a:p>
              <a:p>
                <a:pPr>
                  <a:lnSpc>
                    <a:spcPts val="3711"/>
                  </a:lnSpc>
                </a:pPr>
                <a:r>
                  <a:rPr lang="fr-FR" sz="2933" b="1" spc="73" dirty="0">
                    <a:solidFill>
                      <a:schemeClr val="accent6">
                        <a:lumMod val="75000"/>
                      </a:schemeClr>
                    </a:solidFill>
                    <a:latin typeface="Microsoft Uighur" panose="02000000000000000000" pitchFamily="2" charset="-78"/>
                    <a:ea typeface="IBM Plex Sans Arabic Bold"/>
                    <a:cs typeface="Microsoft Uighur" panose="02000000000000000000" pitchFamily="2" charset="-78"/>
                    <a:sym typeface="IBM Plex Sans Arabic Bold"/>
                    <a:rtl/>
                  </a:rPr>
                  <a:t>Tous</a:t>
                </a:r>
                <a:r>
                  <a:rPr lang="fr-FR" sz="2933" b="1" spc="73" dirty="0">
                    <a:solidFill>
                      <a:srgbClr val="204550"/>
                    </a:solidFill>
                    <a:latin typeface="Microsoft Uighur" panose="02000000000000000000" pitchFamily="2" charset="-78"/>
                    <a:ea typeface="IBM Plex Sans Arabic Bold"/>
                    <a:cs typeface="Microsoft Uighur" panose="02000000000000000000" pitchFamily="2" charset="-78"/>
                    <a:sym typeface="IBM Plex Sans Arabic Bold"/>
                    <a:rtl/>
                  </a:rPr>
                  <a:t> les élèves de la 2</a:t>
                </a:r>
                <a:r>
                  <a:rPr lang="fr-FR" sz="2933" b="1" spc="73" baseline="30000" dirty="0">
                    <a:solidFill>
                      <a:srgbClr val="204550"/>
                    </a:solidFill>
                    <a:latin typeface="Microsoft Uighur" panose="02000000000000000000" pitchFamily="2" charset="-78"/>
                    <a:ea typeface="IBM Plex Sans Arabic Bold"/>
                    <a:cs typeface="Microsoft Uighur" panose="02000000000000000000" pitchFamily="2" charset="-78"/>
                    <a:sym typeface="IBM Plex Sans Arabic Bold"/>
                    <a:rtl/>
                  </a:rPr>
                  <a:t>ème</a:t>
                </a:r>
                <a:r>
                  <a:rPr lang="fr-FR" sz="2933" b="1" spc="73" dirty="0">
                    <a:solidFill>
                      <a:srgbClr val="204550"/>
                    </a:solidFill>
                    <a:latin typeface="Microsoft Uighur" panose="02000000000000000000" pitchFamily="2" charset="-78"/>
                    <a:ea typeface="IBM Plex Sans Arabic Bold"/>
                    <a:cs typeface="Microsoft Uighur" panose="02000000000000000000" pitchFamily="2" charset="-78"/>
                    <a:sym typeface="IBM Plex Sans Arabic Bold"/>
                    <a:rtl/>
                  </a:rPr>
                  <a:t>  année suivent le parcours 1</a:t>
                </a:r>
              </a:p>
              <a:p>
                <a:pPr>
                  <a:lnSpc>
                    <a:spcPts val="3711"/>
                  </a:lnSpc>
                </a:pPr>
                <a:endParaRPr lang="fr-FR" sz="2200" b="1" spc="73" dirty="0">
                  <a:solidFill>
                    <a:srgbClr val="204550"/>
                  </a:solidFill>
                  <a:latin typeface="Microsoft Uighur" panose="02000000000000000000" pitchFamily="2" charset="-78"/>
                  <a:ea typeface="IBM Plex Sans Arabic Bold"/>
                  <a:cs typeface="Microsoft Uighur" panose="02000000000000000000" pitchFamily="2" charset="-78"/>
                  <a:sym typeface="IBM Plex Sans Arabic Bold"/>
                  <a:rtl/>
                </a:endParaRPr>
              </a:p>
            </p:txBody>
          </p:sp>
        </p:grpSp>
        <p:sp>
          <p:nvSpPr>
            <p:cNvPr id="35" name="Rectangle : coins arrondis 34">
              <a:extLst>
                <a:ext uri="{FF2B5EF4-FFF2-40B4-BE49-F238E27FC236}">
                  <a16:creationId xmlns:a16="http://schemas.microsoft.com/office/drawing/2014/main" id="{58712D8D-C93D-81C6-703D-28975574A671}"/>
                </a:ext>
              </a:extLst>
            </p:cNvPr>
            <p:cNvSpPr/>
            <p:nvPr/>
          </p:nvSpPr>
          <p:spPr>
            <a:xfrm>
              <a:off x="2216585" y="3771900"/>
              <a:ext cx="989451" cy="5400000"/>
            </a:xfrm>
            <a:prstGeom prst="roundRect">
              <a:avLst>
                <a:gd name="adj" fmla="val 50000"/>
              </a:avLst>
            </a:prstGeom>
            <a:solidFill>
              <a:srgbClr val="00ACA8"/>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lang="fr-FR" sz="2700" b="1" dirty="0">
                  <a:solidFill>
                    <a:schemeClr val="bg1"/>
                  </a:solidFill>
                  <a:latin typeface="Microsoft Uighur" panose="02000000000000000000" pitchFamily="2" charset="-78"/>
                  <a:cs typeface="Microsoft Uighur" panose="02000000000000000000" pitchFamily="2" charset="-78"/>
                </a:rPr>
                <a:t>Parcours 1</a:t>
              </a:r>
            </a:p>
          </p:txBody>
        </p:sp>
      </p:grpSp>
      <p:sp>
        <p:nvSpPr>
          <p:cNvPr id="45" name="TextBox 29">
            <a:extLst>
              <a:ext uri="{FF2B5EF4-FFF2-40B4-BE49-F238E27FC236}">
                <a16:creationId xmlns:a16="http://schemas.microsoft.com/office/drawing/2014/main" id="{5A9EFCAE-064E-8639-4673-00FBB00A80A6}"/>
              </a:ext>
            </a:extLst>
          </p:cNvPr>
          <p:cNvSpPr txBox="1"/>
          <p:nvPr/>
        </p:nvSpPr>
        <p:spPr>
          <a:xfrm>
            <a:off x="5572425" y="865214"/>
            <a:ext cx="1793416" cy="553998"/>
          </a:xfrm>
          <a:prstGeom prst="rect">
            <a:avLst/>
          </a:prstGeom>
          <a:solidFill>
            <a:schemeClr val="bg2"/>
          </a:solidFill>
        </p:spPr>
        <p:txBody>
          <a:bodyPr wrap="square" lIns="0" tIns="0" rIns="0" bIns="0" rtlCol="0" anchor="t">
            <a:spAutoFit/>
          </a:bodyPr>
          <a:lstStyle/>
          <a:p>
            <a:pPr algn="ctr"/>
            <a:r>
              <a:rPr lang="fr-FR" sz="3600" b="1" dirty="0">
                <a:solidFill>
                  <a:schemeClr val="accent6">
                    <a:lumMod val="75000"/>
                  </a:schemeClr>
                </a:solidFill>
                <a:latin typeface="Microsoft Uighur" panose="02000000000000000000" pitchFamily="2" charset="-78"/>
                <a:cs typeface="Microsoft Uighur" panose="02000000000000000000" pitchFamily="2" charset="-78"/>
              </a:rPr>
              <a:t>La   2</a:t>
            </a:r>
            <a:r>
              <a:rPr lang="fr-FR" sz="3600" b="1" baseline="30000" dirty="0">
                <a:solidFill>
                  <a:schemeClr val="accent6">
                    <a:lumMod val="75000"/>
                  </a:schemeClr>
                </a:solidFill>
                <a:latin typeface="Microsoft Uighur" panose="02000000000000000000" pitchFamily="2" charset="-78"/>
                <a:cs typeface="Microsoft Uighur" panose="02000000000000000000" pitchFamily="2" charset="-78"/>
              </a:rPr>
              <a:t>ème</a:t>
            </a:r>
            <a:r>
              <a:rPr lang="ar-MA" sz="3600" b="1" dirty="0">
                <a:solidFill>
                  <a:schemeClr val="accent6">
                    <a:lumMod val="75000"/>
                  </a:schemeClr>
                </a:solidFill>
                <a:latin typeface="Microsoft Uighur" panose="02000000000000000000" pitchFamily="2" charset="-78"/>
                <a:cs typeface="Microsoft Uighur" panose="02000000000000000000" pitchFamily="2" charset="-78"/>
              </a:rPr>
              <a:t> </a:t>
            </a:r>
            <a:r>
              <a:rPr lang="fr-FR" sz="3600" b="1" dirty="0">
                <a:solidFill>
                  <a:schemeClr val="accent6">
                    <a:lumMod val="75000"/>
                  </a:schemeClr>
                </a:solidFill>
                <a:latin typeface="Microsoft Uighur" panose="02000000000000000000" pitchFamily="2" charset="-78"/>
                <a:cs typeface="Microsoft Uighur" panose="02000000000000000000" pitchFamily="2" charset="-78"/>
              </a:rPr>
              <a:t>  AP</a:t>
            </a:r>
          </a:p>
        </p:txBody>
      </p:sp>
      <p:graphicFrame>
        <p:nvGraphicFramePr>
          <p:cNvPr id="52" name="Espace réservé du contenu 10">
            <a:extLst>
              <a:ext uri="{FF2B5EF4-FFF2-40B4-BE49-F238E27FC236}">
                <a16:creationId xmlns:a16="http://schemas.microsoft.com/office/drawing/2014/main" id="{FD6F5215-3178-8E0B-0628-AE04CE84ED79}"/>
              </a:ext>
            </a:extLst>
          </p:cNvPr>
          <p:cNvGraphicFramePr>
            <a:graphicFrameLocks/>
          </p:cNvGraphicFramePr>
          <p:nvPr/>
        </p:nvGraphicFramePr>
        <p:xfrm>
          <a:off x="1028153" y="5024339"/>
          <a:ext cx="10135695" cy="1036320"/>
        </p:xfrm>
        <a:graphic>
          <a:graphicData uri="http://schemas.openxmlformats.org/drawingml/2006/table">
            <a:tbl>
              <a:tblPr firstRow="1" bandRow="1">
                <a:tableStyleId>{5C22544A-7EE6-4342-B048-85BDC9FD1C3A}</a:tableStyleId>
              </a:tblPr>
              <a:tblGrid>
                <a:gridCol w="10135695">
                  <a:extLst>
                    <a:ext uri="{9D8B030D-6E8A-4147-A177-3AD203B41FA5}">
                      <a16:colId xmlns:a16="http://schemas.microsoft.com/office/drawing/2014/main" val="215407401"/>
                    </a:ext>
                  </a:extLst>
                </a:gridCol>
              </a:tblGrid>
              <a:tr h="1021080">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fr-FR" sz="2700" dirty="0">
                          <a:solidFill>
                            <a:srgbClr val="C00000"/>
                          </a:solidFill>
                        </a:rPr>
                        <a:t>N.B:</a:t>
                      </a:r>
                      <a:r>
                        <a:rPr lang="fr-FR" sz="1900" dirty="0">
                          <a:solidFill>
                            <a:schemeClr val="bg1"/>
                          </a:solidFill>
                        </a:rPr>
                        <a:t> </a:t>
                      </a:r>
                      <a:r>
                        <a:rPr lang="fr-FR" sz="1900" dirty="0"/>
                        <a:t>Un rythme accéléré peut être mis en place si 80 % des élèves sont positionnés au minimum au niveau « lettre ». Dans ce cas, le nombre de jours consacrés au palier « mot simple » doit être supérieur à celui consacré au palier « lettre »</a:t>
                      </a:r>
                      <a:endParaRPr lang="fr-FR" sz="1700" b="1" dirty="0">
                        <a:solidFill>
                          <a:schemeClr val="bg1"/>
                        </a:solidFill>
                      </a:endParaRPr>
                    </a:p>
                  </a:txBody>
                  <a:tcPr marL="45720" marR="45720" marT="22860" marB="22860">
                    <a:solidFill>
                      <a:srgbClr val="00ACA8"/>
                    </a:solidFill>
                  </a:tcPr>
                </a:tc>
                <a:extLst>
                  <a:ext uri="{0D108BD9-81ED-4DB2-BD59-A6C34878D82A}">
                    <a16:rowId xmlns:a16="http://schemas.microsoft.com/office/drawing/2014/main" val="992455911"/>
                  </a:ext>
                </a:extLst>
              </a:tr>
            </a:tbl>
          </a:graphicData>
        </a:graphic>
      </p:graphicFrame>
      <p:grpSp>
        <p:nvGrpSpPr>
          <p:cNvPr id="2" name="Group 9">
            <a:extLst>
              <a:ext uri="{FF2B5EF4-FFF2-40B4-BE49-F238E27FC236}">
                <a16:creationId xmlns:a16="http://schemas.microsoft.com/office/drawing/2014/main" id="{15BE666E-8F32-66B2-7992-61145E11EC7D}"/>
              </a:ext>
            </a:extLst>
          </p:cNvPr>
          <p:cNvGrpSpPr/>
          <p:nvPr/>
        </p:nvGrpSpPr>
        <p:grpSpPr>
          <a:xfrm>
            <a:off x="-1193224" y="5611636"/>
            <a:ext cx="2198143" cy="1889029"/>
            <a:chOff x="0" y="0"/>
            <a:chExt cx="812800" cy="698500"/>
          </a:xfrm>
        </p:grpSpPr>
        <p:sp>
          <p:nvSpPr>
            <p:cNvPr id="4" name="Freeform 10">
              <a:extLst>
                <a:ext uri="{FF2B5EF4-FFF2-40B4-BE49-F238E27FC236}">
                  <a16:creationId xmlns:a16="http://schemas.microsoft.com/office/drawing/2014/main" id="{76605CB4-2FEC-EEB6-DBC7-86EB80A6E3C4}"/>
                </a:ext>
              </a:extLst>
            </p:cNvPr>
            <p:cNvSpPr/>
            <p:nvPr/>
          </p:nvSpPr>
          <p:spPr>
            <a:xfrm>
              <a:off x="5700" y="0"/>
              <a:ext cx="801400" cy="698500"/>
            </a:xfrm>
            <a:custGeom>
              <a:avLst/>
              <a:gdLst/>
              <a:ahLst/>
              <a:cxnLst/>
              <a:rect l="l" t="t" r="r" b="b"/>
              <a:pathLst>
                <a:path w="801400" h="698500">
                  <a:moveTo>
                    <a:pt x="796473" y="367516"/>
                  </a:moveTo>
                  <a:lnTo>
                    <a:pt x="614527" y="680234"/>
                  </a:lnTo>
                  <a:cubicBezTo>
                    <a:pt x="607948" y="691543"/>
                    <a:pt x="595851" y="698500"/>
                    <a:pt x="582768" y="698500"/>
                  </a:cubicBezTo>
                  <a:lnTo>
                    <a:pt x="218632" y="698500"/>
                  </a:lnTo>
                  <a:cubicBezTo>
                    <a:pt x="205549" y="698500"/>
                    <a:pt x="193452" y="691543"/>
                    <a:pt x="186873" y="680234"/>
                  </a:cubicBezTo>
                  <a:lnTo>
                    <a:pt x="4927" y="367516"/>
                  </a:lnTo>
                  <a:cubicBezTo>
                    <a:pt x="-1642" y="356225"/>
                    <a:pt x="-1642" y="342275"/>
                    <a:pt x="4927" y="330984"/>
                  </a:cubicBezTo>
                  <a:lnTo>
                    <a:pt x="186873" y="18266"/>
                  </a:lnTo>
                  <a:cubicBezTo>
                    <a:pt x="193452" y="6957"/>
                    <a:pt x="205549" y="0"/>
                    <a:pt x="218632" y="0"/>
                  </a:cubicBezTo>
                  <a:lnTo>
                    <a:pt x="582768" y="0"/>
                  </a:lnTo>
                  <a:cubicBezTo>
                    <a:pt x="595851" y="0"/>
                    <a:pt x="607948" y="6957"/>
                    <a:pt x="614527" y="18266"/>
                  </a:cubicBezTo>
                  <a:lnTo>
                    <a:pt x="796473" y="330984"/>
                  </a:lnTo>
                  <a:cubicBezTo>
                    <a:pt x="803042" y="342275"/>
                    <a:pt x="803042" y="356225"/>
                    <a:pt x="796473" y="367516"/>
                  </a:cubicBezTo>
                  <a:close/>
                </a:path>
              </a:pathLst>
            </a:custGeom>
            <a:ln w="28575" cap="sq">
              <a:gradFill>
                <a:gsLst>
                  <a:gs pos="0">
                    <a:srgbClr val="FFFFFF">
                      <a:alpha val="100000"/>
                    </a:srgbClr>
                  </a:gs>
                  <a:gs pos="100000">
                    <a:srgbClr val="FFFFFF">
                      <a:alpha val="0"/>
                    </a:srgbClr>
                  </a:gs>
                </a:gsLst>
                <a:lin ang="5400000"/>
              </a:gradFill>
              <a:prstDash val="solid"/>
              <a:miter/>
            </a:ln>
          </p:spPr>
          <p:txBody>
            <a:bodyPr/>
            <a:lstStyle/>
            <a:p>
              <a:endParaRPr lang="fr-FR" sz="1200"/>
            </a:p>
          </p:txBody>
        </p:sp>
        <p:sp>
          <p:nvSpPr>
            <p:cNvPr id="5" name="TextBox 11">
              <a:extLst>
                <a:ext uri="{FF2B5EF4-FFF2-40B4-BE49-F238E27FC236}">
                  <a16:creationId xmlns:a16="http://schemas.microsoft.com/office/drawing/2014/main" id="{4B173C33-3927-1057-817D-603CC425EE41}"/>
                </a:ext>
              </a:extLst>
            </p:cNvPr>
            <p:cNvSpPr txBox="1"/>
            <p:nvPr/>
          </p:nvSpPr>
          <p:spPr>
            <a:xfrm>
              <a:off x="114300" y="-47625"/>
              <a:ext cx="584200" cy="746125"/>
            </a:xfrm>
            <a:prstGeom prst="rect">
              <a:avLst/>
            </a:prstGeom>
          </p:spPr>
          <p:txBody>
            <a:bodyPr lIns="33867" tIns="33867" rIns="33867" bIns="33867" rtlCol="0" anchor="ctr"/>
            <a:lstStyle/>
            <a:p>
              <a:pPr algn="ctr">
                <a:lnSpc>
                  <a:spcPts val="1773"/>
                </a:lnSpc>
                <a:spcBef>
                  <a:spcPct val="0"/>
                </a:spcBef>
              </a:pPr>
              <a:endParaRPr sz="1200"/>
            </a:p>
          </p:txBody>
        </p:sp>
      </p:grpSp>
      <p:grpSp>
        <p:nvGrpSpPr>
          <p:cNvPr id="9" name="Group 12">
            <a:extLst>
              <a:ext uri="{FF2B5EF4-FFF2-40B4-BE49-F238E27FC236}">
                <a16:creationId xmlns:a16="http://schemas.microsoft.com/office/drawing/2014/main" id="{924EF992-DBF4-3E7F-86F7-24CA414DCC79}"/>
              </a:ext>
            </a:extLst>
          </p:cNvPr>
          <p:cNvGrpSpPr/>
          <p:nvPr/>
        </p:nvGrpSpPr>
        <p:grpSpPr>
          <a:xfrm>
            <a:off x="10616883" y="-628436"/>
            <a:ext cx="2198143" cy="1889029"/>
            <a:chOff x="0" y="0"/>
            <a:chExt cx="812800" cy="698500"/>
          </a:xfrm>
        </p:grpSpPr>
        <p:sp>
          <p:nvSpPr>
            <p:cNvPr id="10" name="Freeform 13">
              <a:extLst>
                <a:ext uri="{FF2B5EF4-FFF2-40B4-BE49-F238E27FC236}">
                  <a16:creationId xmlns:a16="http://schemas.microsoft.com/office/drawing/2014/main" id="{3C6E7858-1434-C6E3-34BA-54183F0B69DA}"/>
                </a:ext>
              </a:extLst>
            </p:cNvPr>
            <p:cNvSpPr/>
            <p:nvPr/>
          </p:nvSpPr>
          <p:spPr>
            <a:xfrm>
              <a:off x="5700" y="0"/>
              <a:ext cx="801400" cy="698500"/>
            </a:xfrm>
            <a:custGeom>
              <a:avLst/>
              <a:gdLst/>
              <a:ahLst/>
              <a:cxnLst/>
              <a:rect l="l" t="t" r="r" b="b"/>
              <a:pathLst>
                <a:path w="801400" h="698500">
                  <a:moveTo>
                    <a:pt x="796473" y="367516"/>
                  </a:moveTo>
                  <a:lnTo>
                    <a:pt x="614527" y="680234"/>
                  </a:lnTo>
                  <a:cubicBezTo>
                    <a:pt x="607948" y="691543"/>
                    <a:pt x="595851" y="698500"/>
                    <a:pt x="582768" y="698500"/>
                  </a:cubicBezTo>
                  <a:lnTo>
                    <a:pt x="218632" y="698500"/>
                  </a:lnTo>
                  <a:cubicBezTo>
                    <a:pt x="205549" y="698500"/>
                    <a:pt x="193452" y="691543"/>
                    <a:pt x="186873" y="680234"/>
                  </a:cubicBezTo>
                  <a:lnTo>
                    <a:pt x="4927" y="367516"/>
                  </a:lnTo>
                  <a:cubicBezTo>
                    <a:pt x="-1642" y="356225"/>
                    <a:pt x="-1642" y="342275"/>
                    <a:pt x="4927" y="330984"/>
                  </a:cubicBezTo>
                  <a:lnTo>
                    <a:pt x="186873" y="18266"/>
                  </a:lnTo>
                  <a:cubicBezTo>
                    <a:pt x="193452" y="6957"/>
                    <a:pt x="205549" y="0"/>
                    <a:pt x="218632" y="0"/>
                  </a:cubicBezTo>
                  <a:lnTo>
                    <a:pt x="582768" y="0"/>
                  </a:lnTo>
                  <a:cubicBezTo>
                    <a:pt x="595851" y="0"/>
                    <a:pt x="607948" y="6957"/>
                    <a:pt x="614527" y="18266"/>
                  </a:cubicBezTo>
                  <a:lnTo>
                    <a:pt x="796473" y="330984"/>
                  </a:lnTo>
                  <a:cubicBezTo>
                    <a:pt x="803042" y="342275"/>
                    <a:pt x="803042" y="356225"/>
                    <a:pt x="796473" y="367516"/>
                  </a:cubicBezTo>
                  <a:close/>
                </a:path>
              </a:pathLst>
            </a:custGeom>
            <a:ln w="28575" cap="sq">
              <a:gradFill>
                <a:gsLst>
                  <a:gs pos="0">
                    <a:srgbClr val="FFFFFF">
                      <a:alpha val="100000"/>
                    </a:srgbClr>
                  </a:gs>
                  <a:gs pos="100000">
                    <a:srgbClr val="FFFFFF">
                      <a:alpha val="0"/>
                    </a:srgbClr>
                  </a:gs>
                </a:gsLst>
                <a:lin ang="5400000"/>
              </a:gradFill>
              <a:prstDash val="solid"/>
              <a:miter/>
            </a:ln>
          </p:spPr>
          <p:txBody>
            <a:bodyPr/>
            <a:lstStyle/>
            <a:p>
              <a:endParaRPr lang="fr-FR" sz="1200"/>
            </a:p>
          </p:txBody>
        </p:sp>
        <p:sp>
          <p:nvSpPr>
            <p:cNvPr id="11" name="TextBox 14">
              <a:extLst>
                <a:ext uri="{FF2B5EF4-FFF2-40B4-BE49-F238E27FC236}">
                  <a16:creationId xmlns:a16="http://schemas.microsoft.com/office/drawing/2014/main" id="{426C1D18-FB0E-5473-B348-81699AD3D485}"/>
                </a:ext>
              </a:extLst>
            </p:cNvPr>
            <p:cNvSpPr txBox="1"/>
            <p:nvPr/>
          </p:nvSpPr>
          <p:spPr>
            <a:xfrm>
              <a:off x="114300" y="-47625"/>
              <a:ext cx="584200" cy="746125"/>
            </a:xfrm>
            <a:prstGeom prst="rect">
              <a:avLst/>
            </a:prstGeom>
          </p:spPr>
          <p:txBody>
            <a:bodyPr lIns="33867" tIns="33867" rIns="33867" bIns="33867" rtlCol="0" anchor="ctr"/>
            <a:lstStyle/>
            <a:p>
              <a:pPr algn="ctr">
                <a:lnSpc>
                  <a:spcPts val="1773"/>
                </a:lnSpc>
                <a:spcBef>
                  <a:spcPct val="0"/>
                </a:spcBef>
              </a:pPr>
              <a:endParaRPr sz="1200"/>
            </a:p>
          </p:txBody>
        </p:sp>
      </p:grpSp>
      <p:grpSp>
        <p:nvGrpSpPr>
          <p:cNvPr id="12" name="Group 16">
            <a:extLst>
              <a:ext uri="{FF2B5EF4-FFF2-40B4-BE49-F238E27FC236}">
                <a16:creationId xmlns:a16="http://schemas.microsoft.com/office/drawing/2014/main" id="{298A1471-03F9-7B61-1B75-EB6122F678CC}"/>
              </a:ext>
            </a:extLst>
          </p:cNvPr>
          <p:cNvGrpSpPr/>
          <p:nvPr/>
        </p:nvGrpSpPr>
        <p:grpSpPr>
          <a:xfrm>
            <a:off x="10627174" y="5667695"/>
            <a:ext cx="2259791" cy="1776910"/>
            <a:chOff x="0" y="0"/>
            <a:chExt cx="696717" cy="547840"/>
          </a:xfrm>
        </p:grpSpPr>
        <p:sp>
          <p:nvSpPr>
            <p:cNvPr id="13" name="Freeform 17">
              <a:extLst>
                <a:ext uri="{FF2B5EF4-FFF2-40B4-BE49-F238E27FC236}">
                  <a16:creationId xmlns:a16="http://schemas.microsoft.com/office/drawing/2014/main" id="{B7053E5A-0034-0859-9F06-AEF05129E32D}"/>
                </a:ext>
              </a:extLst>
            </p:cNvPr>
            <p:cNvSpPr/>
            <p:nvPr/>
          </p:nvSpPr>
          <p:spPr>
            <a:xfrm>
              <a:off x="11320" y="0"/>
              <a:ext cx="674077" cy="547840"/>
            </a:xfrm>
            <a:custGeom>
              <a:avLst/>
              <a:gdLst/>
              <a:ahLst/>
              <a:cxnLst/>
              <a:rect l="l" t="t" r="r" b="b"/>
              <a:pathLst>
                <a:path w="674077" h="547840">
                  <a:moveTo>
                    <a:pt x="664985" y="301435"/>
                  </a:moveTo>
                  <a:lnTo>
                    <a:pt x="502608" y="520325"/>
                  </a:lnTo>
                  <a:cubicBezTo>
                    <a:pt x="489768" y="537634"/>
                    <a:pt x="469489" y="547840"/>
                    <a:pt x="447937" y="547840"/>
                  </a:cubicBezTo>
                  <a:lnTo>
                    <a:pt x="226139" y="547840"/>
                  </a:lnTo>
                  <a:cubicBezTo>
                    <a:pt x="204588" y="547840"/>
                    <a:pt x="184309" y="537634"/>
                    <a:pt x="171469" y="520325"/>
                  </a:cubicBezTo>
                  <a:lnTo>
                    <a:pt x="9091" y="301435"/>
                  </a:lnTo>
                  <a:cubicBezTo>
                    <a:pt x="-3031" y="285094"/>
                    <a:pt x="-3031" y="262745"/>
                    <a:pt x="9091" y="246405"/>
                  </a:cubicBezTo>
                  <a:lnTo>
                    <a:pt x="171469" y="27515"/>
                  </a:lnTo>
                  <a:cubicBezTo>
                    <a:pt x="184309" y="10206"/>
                    <a:pt x="204588" y="0"/>
                    <a:pt x="226139" y="0"/>
                  </a:cubicBezTo>
                  <a:lnTo>
                    <a:pt x="447937" y="0"/>
                  </a:lnTo>
                  <a:cubicBezTo>
                    <a:pt x="469489" y="0"/>
                    <a:pt x="489768" y="10206"/>
                    <a:pt x="502608" y="27515"/>
                  </a:cubicBezTo>
                  <a:lnTo>
                    <a:pt x="664985" y="246405"/>
                  </a:lnTo>
                  <a:cubicBezTo>
                    <a:pt x="677107" y="262745"/>
                    <a:pt x="677107" y="285094"/>
                    <a:pt x="664985" y="301435"/>
                  </a:cubicBezTo>
                  <a:close/>
                </a:path>
              </a:pathLst>
            </a:custGeom>
            <a:solidFill>
              <a:srgbClr val="243B55">
                <a:alpha val="4706"/>
              </a:srgbClr>
            </a:solidFill>
          </p:spPr>
          <p:txBody>
            <a:bodyPr/>
            <a:lstStyle/>
            <a:p>
              <a:endParaRPr lang="fr-FR" sz="1200"/>
            </a:p>
          </p:txBody>
        </p:sp>
        <p:sp>
          <p:nvSpPr>
            <p:cNvPr id="14" name="TextBox 18">
              <a:extLst>
                <a:ext uri="{FF2B5EF4-FFF2-40B4-BE49-F238E27FC236}">
                  <a16:creationId xmlns:a16="http://schemas.microsoft.com/office/drawing/2014/main" id="{490152AB-B030-2B91-E1DB-673467B12F6E}"/>
                </a:ext>
              </a:extLst>
            </p:cNvPr>
            <p:cNvSpPr txBox="1"/>
            <p:nvPr/>
          </p:nvSpPr>
          <p:spPr>
            <a:xfrm>
              <a:off x="114300" y="-47625"/>
              <a:ext cx="468117" cy="595465"/>
            </a:xfrm>
            <a:prstGeom prst="rect">
              <a:avLst/>
            </a:prstGeom>
          </p:spPr>
          <p:txBody>
            <a:bodyPr lIns="33867" tIns="33867" rIns="33867" bIns="33867" rtlCol="0" anchor="ctr"/>
            <a:lstStyle/>
            <a:p>
              <a:pPr algn="ctr">
                <a:lnSpc>
                  <a:spcPts val="1773"/>
                </a:lnSpc>
              </a:pPr>
              <a:endParaRPr sz="1200"/>
            </a:p>
          </p:txBody>
        </p:sp>
      </p:grpSp>
      <p:sp>
        <p:nvSpPr>
          <p:cNvPr id="19" name="Freeform 24">
            <a:extLst>
              <a:ext uri="{FF2B5EF4-FFF2-40B4-BE49-F238E27FC236}">
                <a16:creationId xmlns:a16="http://schemas.microsoft.com/office/drawing/2014/main" id="{604C83B8-96AC-CEBE-836F-AF2ABB917076}"/>
              </a:ext>
            </a:extLst>
          </p:cNvPr>
          <p:cNvSpPr/>
          <p:nvPr/>
        </p:nvSpPr>
        <p:spPr>
          <a:xfrm rot="10800000" flipV="1">
            <a:off x="10970456" y="6177543"/>
            <a:ext cx="1442850" cy="741264"/>
          </a:xfrm>
          <a:custGeom>
            <a:avLst/>
            <a:gdLst/>
            <a:ahLst/>
            <a:cxnLst/>
            <a:rect l="l" t="t" r="r" b="b"/>
            <a:pathLst>
              <a:path w="2164275" h="1111896">
                <a:moveTo>
                  <a:pt x="0" y="1111896"/>
                </a:moveTo>
                <a:lnTo>
                  <a:pt x="2164275" y="1111896"/>
                </a:lnTo>
                <a:lnTo>
                  <a:pt x="2164275" y="0"/>
                </a:lnTo>
                <a:lnTo>
                  <a:pt x="0" y="0"/>
                </a:lnTo>
                <a:lnTo>
                  <a:pt x="0" y="1111896"/>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fr-FR" sz="1200"/>
          </a:p>
        </p:txBody>
      </p:sp>
      <p:sp>
        <p:nvSpPr>
          <p:cNvPr id="6" name="Rectangle 5">
            <a:extLst>
              <a:ext uri="{FF2B5EF4-FFF2-40B4-BE49-F238E27FC236}">
                <a16:creationId xmlns:a16="http://schemas.microsoft.com/office/drawing/2014/main" id="{9CF05C4C-2692-EC8D-FE10-19F31810CA38}"/>
              </a:ext>
            </a:extLst>
          </p:cNvPr>
          <p:cNvSpPr/>
          <p:nvPr/>
        </p:nvSpPr>
        <p:spPr>
          <a:xfrm>
            <a:off x="14812" y="-204607"/>
            <a:ext cx="12378028" cy="921299"/>
          </a:xfrm>
          <a:prstGeom prst="rect">
            <a:avLst/>
          </a:prstGeom>
          <a:solidFill>
            <a:srgbClr val="2C3C6A"/>
          </a:solidFill>
          <a:ln w="12700" cap="flat" cmpd="sng" algn="ctr">
            <a:solidFill>
              <a:srgbClr val="4472C4">
                <a:shade val="15000"/>
              </a:srgbClr>
            </a:solidFill>
            <a:prstDash val="solid"/>
            <a:miter lim="800000"/>
          </a:ln>
          <a:effectLst/>
        </p:spPr>
        <p:txBody>
          <a:bodyPr rtlCol="0" anchor="ctr"/>
          <a:lstStyle/>
          <a:p>
            <a:pPr algn="ctr">
              <a:lnSpc>
                <a:spcPts val="4094"/>
              </a:lnSpc>
            </a:pPr>
            <a:endParaRPr lang="fr-FR" sz="3600" b="1" dirty="0">
              <a:solidFill>
                <a:schemeClr val="bg1"/>
              </a:solidFill>
              <a:latin typeface="Microsoft Uighur" panose="02000000000000000000" pitchFamily="2" charset="-78"/>
              <a:cs typeface="Microsoft Uighur" panose="02000000000000000000" pitchFamily="2" charset="-78"/>
            </a:endParaRPr>
          </a:p>
          <a:p>
            <a:pPr algn="ctr" defTabSz="609630" rtl="1">
              <a:defRPr/>
            </a:pPr>
            <a:endParaRPr lang="ar-MA" sz="3600" b="1" kern="0" dirty="0">
              <a:solidFill>
                <a:prstClr val="white"/>
              </a:solidFill>
              <a:latin typeface="Calibri" panose="020F0502020204030204"/>
              <a:cs typeface="Microsoft Uighur" panose="02000000000000000000" pitchFamily="2" charset="-78"/>
            </a:endParaRPr>
          </a:p>
        </p:txBody>
      </p:sp>
      <p:sp>
        <p:nvSpPr>
          <p:cNvPr id="7" name="Freeform 22">
            <a:extLst>
              <a:ext uri="{FF2B5EF4-FFF2-40B4-BE49-F238E27FC236}">
                <a16:creationId xmlns:a16="http://schemas.microsoft.com/office/drawing/2014/main" id="{0BB5E0D2-BA45-C7A6-C79A-57192B45C34B}"/>
              </a:ext>
            </a:extLst>
          </p:cNvPr>
          <p:cNvSpPr/>
          <p:nvPr/>
        </p:nvSpPr>
        <p:spPr>
          <a:xfrm>
            <a:off x="-113421" y="256042"/>
            <a:ext cx="5388934" cy="1168118"/>
          </a:xfrm>
          <a:custGeom>
            <a:avLst/>
            <a:gdLst/>
            <a:ahLst/>
            <a:cxnLst/>
            <a:rect l="l" t="t" r="r" b="b"/>
            <a:pathLst>
              <a:path w="7315200" h="2176272">
                <a:moveTo>
                  <a:pt x="0" y="0"/>
                </a:moveTo>
                <a:lnTo>
                  <a:pt x="7315200" y="0"/>
                </a:lnTo>
                <a:lnTo>
                  <a:pt x="7315200" y="2176272"/>
                </a:lnTo>
                <a:lnTo>
                  <a:pt x="0" y="2176272"/>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pPr algn="r" defTabSz="609630" rtl="1">
              <a:defRPr/>
            </a:pPr>
            <a:endParaRPr lang="fr-FR" sz="1200" kern="0">
              <a:solidFill>
                <a:prstClr val="black"/>
              </a:solidFill>
            </a:endParaRPr>
          </a:p>
        </p:txBody>
      </p:sp>
      <p:sp>
        <p:nvSpPr>
          <p:cNvPr id="8" name="ZoneTexte 7">
            <a:extLst>
              <a:ext uri="{FF2B5EF4-FFF2-40B4-BE49-F238E27FC236}">
                <a16:creationId xmlns:a16="http://schemas.microsoft.com/office/drawing/2014/main" id="{C61A2639-51D7-8AED-6752-D5336804C10B}"/>
              </a:ext>
            </a:extLst>
          </p:cNvPr>
          <p:cNvSpPr txBox="1"/>
          <p:nvPr/>
        </p:nvSpPr>
        <p:spPr>
          <a:xfrm>
            <a:off x="330380" y="498566"/>
            <a:ext cx="4570461" cy="584775"/>
          </a:xfrm>
          <a:prstGeom prst="rect">
            <a:avLst/>
          </a:prstGeom>
          <a:noFill/>
        </p:spPr>
        <p:txBody>
          <a:bodyPr wrap="square">
            <a:spAutoFit/>
          </a:bodyPr>
          <a:lstStyle/>
          <a:p>
            <a:pPr algn="ctr"/>
            <a:r>
              <a:rPr lang="fr-FR" sz="3200" b="1" dirty="0">
                <a:latin typeface="Microsoft Uighur" panose="02000000000000000000" pitchFamily="2" charset="-78"/>
                <a:ea typeface="Canva Sans Bold"/>
                <a:cs typeface="Microsoft Uighur" panose="02000000000000000000" pitchFamily="2" charset="-78"/>
                <a:sym typeface="Canva Sans Bold"/>
              </a:rPr>
              <a:t>- Les parcours par niveau scolaire</a:t>
            </a:r>
          </a:p>
        </p:txBody>
      </p:sp>
    </p:spTree>
    <p:extLst>
      <p:ext uri="{BB962C8B-B14F-4D97-AF65-F5344CB8AC3E}">
        <p14:creationId xmlns:p14="http://schemas.microsoft.com/office/powerpoint/2010/main" val="2632833902"/>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1A0F26-0C2B-0823-4812-BE3760E7C7BA}"/>
            </a:ext>
          </a:extLst>
        </p:cNvPr>
        <p:cNvGrpSpPr/>
        <p:nvPr/>
      </p:nvGrpSpPr>
      <p:grpSpPr>
        <a:xfrm>
          <a:off x="0" y="0"/>
          <a:ext cx="0" cy="0"/>
          <a:chOff x="0" y="0"/>
          <a:chExt cx="0" cy="0"/>
        </a:xfrm>
      </p:grpSpPr>
      <p:sp>
        <p:nvSpPr>
          <p:cNvPr id="23" name="Freeform 23">
            <a:extLst>
              <a:ext uri="{FF2B5EF4-FFF2-40B4-BE49-F238E27FC236}">
                <a16:creationId xmlns:a16="http://schemas.microsoft.com/office/drawing/2014/main" id="{A67AFFC5-4873-9018-E119-F52A99C8A15C}"/>
              </a:ext>
            </a:extLst>
          </p:cNvPr>
          <p:cNvSpPr/>
          <p:nvPr/>
        </p:nvSpPr>
        <p:spPr>
          <a:xfrm>
            <a:off x="10153650" y="905692"/>
            <a:ext cx="475433" cy="475433"/>
          </a:xfrm>
          <a:custGeom>
            <a:avLst/>
            <a:gdLst/>
            <a:ahLst/>
            <a:cxnLst/>
            <a:rect l="l" t="t" r="r" b="b"/>
            <a:pathLst>
              <a:path w="950866" h="950866">
                <a:moveTo>
                  <a:pt x="0" y="0"/>
                </a:moveTo>
                <a:lnTo>
                  <a:pt x="950866" y="0"/>
                </a:lnTo>
                <a:lnTo>
                  <a:pt x="950866" y="950866"/>
                </a:lnTo>
                <a:lnTo>
                  <a:pt x="0" y="950866"/>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fr-FR" sz="900"/>
          </a:p>
        </p:txBody>
      </p:sp>
      <p:sp>
        <p:nvSpPr>
          <p:cNvPr id="24" name="Freeform 24">
            <a:extLst>
              <a:ext uri="{FF2B5EF4-FFF2-40B4-BE49-F238E27FC236}">
                <a16:creationId xmlns:a16="http://schemas.microsoft.com/office/drawing/2014/main" id="{9E78E6F5-F727-E415-9952-5D3A548C5C17}"/>
              </a:ext>
            </a:extLst>
          </p:cNvPr>
          <p:cNvSpPr/>
          <p:nvPr/>
        </p:nvSpPr>
        <p:spPr>
          <a:xfrm>
            <a:off x="9897843" y="5657998"/>
            <a:ext cx="1819092" cy="551597"/>
          </a:xfrm>
          <a:custGeom>
            <a:avLst/>
            <a:gdLst/>
            <a:ahLst/>
            <a:cxnLst/>
            <a:rect l="l" t="t" r="r" b="b"/>
            <a:pathLst>
              <a:path w="3638184" h="1103194">
                <a:moveTo>
                  <a:pt x="0" y="0"/>
                </a:moveTo>
                <a:lnTo>
                  <a:pt x="3638184" y="0"/>
                </a:lnTo>
                <a:lnTo>
                  <a:pt x="3638184" y="1103194"/>
                </a:lnTo>
                <a:lnTo>
                  <a:pt x="0" y="1103194"/>
                </a:lnTo>
                <a:lnTo>
                  <a:pt x="0" y="0"/>
                </a:lnTo>
                <a:close/>
              </a:path>
            </a:pathLst>
          </a:custGeom>
          <a:blipFill>
            <a:blip>
              <a:extLst>
                <a:ext uri="{96DAC541-7B7A-43D3-8B79-37D633B846F1}">
                  <asvg:svgBlip xmlns:asvg="http://schemas.microsoft.com/office/drawing/2016/SVG/main" r:embed="rId4"/>
                </a:ext>
              </a:extLst>
            </a:blip>
            <a:stretch>
              <a:fillRect t="-98696"/>
            </a:stretch>
          </a:blipFill>
        </p:spPr>
        <p:txBody>
          <a:bodyPr/>
          <a:lstStyle/>
          <a:p>
            <a:endParaRPr lang="fr-FR" sz="900"/>
          </a:p>
        </p:txBody>
      </p:sp>
      <p:graphicFrame>
        <p:nvGraphicFramePr>
          <p:cNvPr id="13" name="Espace réservé du contenu 7">
            <a:extLst>
              <a:ext uri="{FF2B5EF4-FFF2-40B4-BE49-F238E27FC236}">
                <a16:creationId xmlns:a16="http://schemas.microsoft.com/office/drawing/2014/main" id="{E994BD2E-DAA9-AD2E-1778-6E03AA81D94F}"/>
              </a:ext>
            </a:extLst>
          </p:cNvPr>
          <p:cNvGraphicFramePr>
            <a:graphicFrameLocks/>
          </p:cNvGraphicFramePr>
          <p:nvPr>
            <p:extLst>
              <p:ext uri="{D42A27DB-BD31-4B8C-83A1-F6EECF244321}">
                <p14:modId xmlns:p14="http://schemas.microsoft.com/office/powerpoint/2010/main" val="4123083052"/>
              </p:ext>
            </p:extLst>
          </p:nvPr>
        </p:nvGraphicFramePr>
        <p:xfrm>
          <a:off x="2000308" y="3600183"/>
          <a:ext cx="6705600" cy="2226717"/>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28" name="TextBox 29">
            <a:extLst>
              <a:ext uri="{FF2B5EF4-FFF2-40B4-BE49-F238E27FC236}">
                <a16:creationId xmlns:a16="http://schemas.microsoft.com/office/drawing/2014/main" id="{8F2AD556-BB54-7899-09A2-B0C25A9A427C}"/>
              </a:ext>
            </a:extLst>
          </p:cNvPr>
          <p:cNvSpPr txBox="1"/>
          <p:nvPr/>
        </p:nvSpPr>
        <p:spPr>
          <a:xfrm>
            <a:off x="5353108" y="914561"/>
            <a:ext cx="2167313" cy="553998"/>
          </a:xfrm>
          <a:prstGeom prst="rect">
            <a:avLst/>
          </a:prstGeom>
          <a:solidFill>
            <a:schemeClr val="bg2"/>
          </a:solidFill>
        </p:spPr>
        <p:txBody>
          <a:bodyPr wrap="square" lIns="0" tIns="0" rIns="0" bIns="0" rtlCol="0" anchor="t">
            <a:spAutoFit/>
          </a:bodyPr>
          <a:lstStyle/>
          <a:p>
            <a:pPr algn="ctr"/>
            <a:r>
              <a:rPr lang="fr-FR" sz="3600" b="1" dirty="0">
                <a:solidFill>
                  <a:schemeClr val="accent6">
                    <a:lumMod val="75000"/>
                  </a:schemeClr>
                </a:solidFill>
                <a:latin typeface="Microsoft Uighur" panose="02000000000000000000" pitchFamily="2" charset="-78"/>
                <a:cs typeface="Microsoft Uighur" panose="02000000000000000000" pitchFamily="2" charset="-78"/>
              </a:rPr>
              <a:t>La   2</a:t>
            </a:r>
            <a:r>
              <a:rPr lang="fr-FR" sz="3600" b="1" baseline="30000" dirty="0">
                <a:solidFill>
                  <a:schemeClr val="accent6">
                    <a:lumMod val="75000"/>
                  </a:schemeClr>
                </a:solidFill>
                <a:latin typeface="Microsoft Uighur" panose="02000000000000000000" pitchFamily="2" charset="-78"/>
                <a:cs typeface="Microsoft Uighur" panose="02000000000000000000" pitchFamily="2" charset="-78"/>
              </a:rPr>
              <a:t>ème</a:t>
            </a:r>
            <a:r>
              <a:rPr lang="ar-MA" sz="3600" b="1" dirty="0">
                <a:solidFill>
                  <a:schemeClr val="accent6">
                    <a:lumMod val="75000"/>
                  </a:schemeClr>
                </a:solidFill>
                <a:latin typeface="Microsoft Uighur" panose="02000000000000000000" pitchFamily="2" charset="-78"/>
                <a:cs typeface="Microsoft Uighur" panose="02000000000000000000" pitchFamily="2" charset="-78"/>
              </a:rPr>
              <a:t> </a:t>
            </a:r>
            <a:r>
              <a:rPr lang="fr-FR" sz="3600" b="1" dirty="0">
                <a:solidFill>
                  <a:schemeClr val="accent6">
                    <a:lumMod val="75000"/>
                  </a:schemeClr>
                </a:solidFill>
                <a:latin typeface="Microsoft Uighur" panose="02000000000000000000" pitchFamily="2" charset="-78"/>
                <a:cs typeface="Microsoft Uighur" panose="02000000000000000000" pitchFamily="2" charset="-78"/>
              </a:rPr>
              <a:t>  AP</a:t>
            </a:r>
          </a:p>
        </p:txBody>
      </p:sp>
      <p:sp>
        <p:nvSpPr>
          <p:cNvPr id="29" name="Rectangle : coins arrondis 28">
            <a:extLst>
              <a:ext uri="{FF2B5EF4-FFF2-40B4-BE49-F238E27FC236}">
                <a16:creationId xmlns:a16="http://schemas.microsoft.com/office/drawing/2014/main" id="{A07AF566-41D3-9D6E-B25F-F7F3A398ACA0}"/>
              </a:ext>
            </a:extLst>
          </p:cNvPr>
          <p:cNvSpPr/>
          <p:nvPr/>
        </p:nvSpPr>
        <p:spPr>
          <a:xfrm rot="5400000">
            <a:off x="5063474" y="1288913"/>
            <a:ext cx="512721" cy="2333749"/>
          </a:xfrm>
          <a:prstGeom prst="roundRect">
            <a:avLst>
              <a:gd name="adj" fmla="val 50000"/>
            </a:avLst>
          </a:prstGeom>
          <a:solidFill>
            <a:srgbClr val="00ACA8"/>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lang="fr-FR" sz="4000" b="1" dirty="0">
                <a:solidFill>
                  <a:schemeClr val="bg1"/>
                </a:solidFill>
                <a:latin typeface="Microsoft Uighur" panose="02000000000000000000" pitchFamily="2" charset="-78"/>
                <a:cs typeface="Microsoft Uighur" panose="02000000000000000000" pitchFamily="2" charset="-78"/>
              </a:rPr>
              <a:t>Parcours 1</a:t>
            </a:r>
          </a:p>
        </p:txBody>
      </p:sp>
      <p:grpSp>
        <p:nvGrpSpPr>
          <p:cNvPr id="10" name="Group 9">
            <a:extLst>
              <a:ext uri="{FF2B5EF4-FFF2-40B4-BE49-F238E27FC236}">
                <a16:creationId xmlns:a16="http://schemas.microsoft.com/office/drawing/2014/main" id="{0A46F235-9445-3678-C6BF-94ECB5D42A23}"/>
              </a:ext>
            </a:extLst>
          </p:cNvPr>
          <p:cNvGrpSpPr/>
          <p:nvPr/>
        </p:nvGrpSpPr>
        <p:grpSpPr>
          <a:xfrm>
            <a:off x="-1193224" y="5611636"/>
            <a:ext cx="2198143" cy="1889029"/>
            <a:chOff x="0" y="0"/>
            <a:chExt cx="812800" cy="698500"/>
          </a:xfrm>
        </p:grpSpPr>
        <p:sp>
          <p:nvSpPr>
            <p:cNvPr id="11" name="Freeform 10">
              <a:extLst>
                <a:ext uri="{FF2B5EF4-FFF2-40B4-BE49-F238E27FC236}">
                  <a16:creationId xmlns:a16="http://schemas.microsoft.com/office/drawing/2014/main" id="{01FBA550-E7E1-FE02-DA9A-B2E8F7E759BE}"/>
                </a:ext>
              </a:extLst>
            </p:cNvPr>
            <p:cNvSpPr/>
            <p:nvPr/>
          </p:nvSpPr>
          <p:spPr>
            <a:xfrm>
              <a:off x="5700" y="0"/>
              <a:ext cx="801400" cy="698500"/>
            </a:xfrm>
            <a:custGeom>
              <a:avLst/>
              <a:gdLst/>
              <a:ahLst/>
              <a:cxnLst/>
              <a:rect l="l" t="t" r="r" b="b"/>
              <a:pathLst>
                <a:path w="801400" h="698500">
                  <a:moveTo>
                    <a:pt x="796473" y="367516"/>
                  </a:moveTo>
                  <a:lnTo>
                    <a:pt x="614527" y="680234"/>
                  </a:lnTo>
                  <a:cubicBezTo>
                    <a:pt x="607948" y="691543"/>
                    <a:pt x="595851" y="698500"/>
                    <a:pt x="582768" y="698500"/>
                  </a:cubicBezTo>
                  <a:lnTo>
                    <a:pt x="218632" y="698500"/>
                  </a:lnTo>
                  <a:cubicBezTo>
                    <a:pt x="205549" y="698500"/>
                    <a:pt x="193452" y="691543"/>
                    <a:pt x="186873" y="680234"/>
                  </a:cubicBezTo>
                  <a:lnTo>
                    <a:pt x="4927" y="367516"/>
                  </a:lnTo>
                  <a:cubicBezTo>
                    <a:pt x="-1642" y="356225"/>
                    <a:pt x="-1642" y="342275"/>
                    <a:pt x="4927" y="330984"/>
                  </a:cubicBezTo>
                  <a:lnTo>
                    <a:pt x="186873" y="18266"/>
                  </a:lnTo>
                  <a:cubicBezTo>
                    <a:pt x="193452" y="6957"/>
                    <a:pt x="205549" y="0"/>
                    <a:pt x="218632" y="0"/>
                  </a:cubicBezTo>
                  <a:lnTo>
                    <a:pt x="582768" y="0"/>
                  </a:lnTo>
                  <a:cubicBezTo>
                    <a:pt x="595851" y="0"/>
                    <a:pt x="607948" y="6957"/>
                    <a:pt x="614527" y="18266"/>
                  </a:cubicBezTo>
                  <a:lnTo>
                    <a:pt x="796473" y="330984"/>
                  </a:lnTo>
                  <a:cubicBezTo>
                    <a:pt x="803042" y="342275"/>
                    <a:pt x="803042" y="356225"/>
                    <a:pt x="796473" y="367516"/>
                  </a:cubicBezTo>
                  <a:close/>
                </a:path>
              </a:pathLst>
            </a:custGeom>
            <a:ln w="28575" cap="sq">
              <a:gradFill>
                <a:gsLst>
                  <a:gs pos="0">
                    <a:srgbClr val="FFFFFF">
                      <a:alpha val="100000"/>
                    </a:srgbClr>
                  </a:gs>
                  <a:gs pos="100000">
                    <a:srgbClr val="FFFFFF">
                      <a:alpha val="0"/>
                    </a:srgbClr>
                  </a:gs>
                </a:gsLst>
                <a:lin ang="5400000"/>
              </a:gradFill>
              <a:prstDash val="solid"/>
              <a:miter/>
            </a:ln>
          </p:spPr>
          <p:txBody>
            <a:bodyPr/>
            <a:lstStyle/>
            <a:p>
              <a:endParaRPr lang="fr-FR" sz="1200"/>
            </a:p>
          </p:txBody>
        </p:sp>
        <p:sp>
          <p:nvSpPr>
            <p:cNvPr id="20" name="TextBox 11">
              <a:extLst>
                <a:ext uri="{FF2B5EF4-FFF2-40B4-BE49-F238E27FC236}">
                  <a16:creationId xmlns:a16="http://schemas.microsoft.com/office/drawing/2014/main" id="{E4670E00-1A16-1186-03E1-8FB6B0CED7AF}"/>
                </a:ext>
              </a:extLst>
            </p:cNvPr>
            <p:cNvSpPr txBox="1"/>
            <p:nvPr/>
          </p:nvSpPr>
          <p:spPr>
            <a:xfrm>
              <a:off x="114300" y="-47625"/>
              <a:ext cx="584200" cy="746125"/>
            </a:xfrm>
            <a:prstGeom prst="rect">
              <a:avLst/>
            </a:prstGeom>
          </p:spPr>
          <p:txBody>
            <a:bodyPr lIns="33867" tIns="33867" rIns="33867" bIns="33867" rtlCol="0" anchor="ctr"/>
            <a:lstStyle/>
            <a:p>
              <a:pPr algn="ctr">
                <a:lnSpc>
                  <a:spcPts val="1773"/>
                </a:lnSpc>
                <a:spcBef>
                  <a:spcPct val="0"/>
                </a:spcBef>
              </a:pPr>
              <a:endParaRPr sz="1200"/>
            </a:p>
          </p:txBody>
        </p:sp>
      </p:grpSp>
      <p:grpSp>
        <p:nvGrpSpPr>
          <p:cNvPr id="21" name="Group 12">
            <a:extLst>
              <a:ext uri="{FF2B5EF4-FFF2-40B4-BE49-F238E27FC236}">
                <a16:creationId xmlns:a16="http://schemas.microsoft.com/office/drawing/2014/main" id="{FFF0E9B2-69B7-B9C1-1C74-E46CAD39BEA9}"/>
              </a:ext>
            </a:extLst>
          </p:cNvPr>
          <p:cNvGrpSpPr/>
          <p:nvPr/>
        </p:nvGrpSpPr>
        <p:grpSpPr>
          <a:xfrm>
            <a:off x="10616883" y="-628436"/>
            <a:ext cx="2198143" cy="1889029"/>
            <a:chOff x="0" y="0"/>
            <a:chExt cx="812800" cy="698500"/>
          </a:xfrm>
        </p:grpSpPr>
        <p:sp>
          <p:nvSpPr>
            <p:cNvPr id="30" name="Freeform 13">
              <a:extLst>
                <a:ext uri="{FF2B5EF4-FFF2-40B4-BE49-F238E27FC236}">
                  <a16:creationId xmlns:a16="http://schemas.microsoft.com/office/drawing/2014/main" id="{AA608E8E-660C-E07D-7D15-36B925A2A8F7}"/>
                </a:ext>
              </a:extLst>
            </p:cNvPr>
            <p:cNvSpPr/>
            <p:nvPr/>
          </p:nvSpPr>
          <p:spPr>
            <a:xfrm>
              <a:off x="5700" y="0"/>
              <a:ext cx="801400" cy="698500"/>
            </a:xfrm>
            <a:custGeom>
              <a:avLst/>
              <a:gdLst/>
              <a:ahLst/>
              <a:cxnLst/>
              <a:rect l="l" t="t" r="r" b="b"/>
              <a:pathLst>
                <a:path w="801400" h="698500">
                  <a:moveTo>
                    <a:pt x="796473" y="367516"/>
                  </a:moveTo>
                  <a:lnTo>
                    <a:pt x="614527" y="680234"/>
                  </a:lnTo>
                  <a:cubicBezTo>
                    <a:pt x="607948" y="691543"/>
                    <a:pt x="595851" y="698500"/>
                    <a:pt x="582768" y="698500"/>
                  </a:cubicBezTo>
                  <a:lnTo>
                    <a:pt x="218632" y="698500"/>
                  </a:lnTo>
                  <a:cubicBezTo>
                    <a:pt x="205549" y="698500"/>
                    <a:pt x="193452" y="691543"/>
                    <a:pt x="186873" y="680234"/>
                  </a:cubicBezTo>
                  <a:lnTo>
                    <a:pt x="4927" y="367516"/>
                  </a:lnTo>
                  <a:cubicBezTo>
                    <a:pt x="-1642" y="356225"/>
                    <a:pt x="-1642" y="342275"/>
                    <a:pt x="4927" y="330984"/>
                  </a:cubicBezTo>
                  <a:lnTo>
                    <a:pt x="186873" y="18266"/>
                  </a:lnTo>
                  <a:cubicBezTo>
                    <a:pt x="193452" y="6957"/>
                    <a:pt x="205549" y="0"/>
                    <a:pt x="218632" y="0"/>
                  </a:cubicBezTo>
                  <a:lnTo>
                    <a:pt x="582768" y="0"/>
                  </a:lnTo>
                  <a:cubicBezTo>
                    <a:pt x="595851" y="0"/>
                    <a:pt x="607948" y="6957"/>
                    <a:pt x="614527" y="18266"/>
                  </a:cubicBezTo>
                  <a:lnTo>
                    <a:pt x="796473" y="330984"/>
                  </a:lnTo>
                  <a:cubicBezTo>
                    <a:pt x="803042" y="342275"/>
                    <a:pt x="803042" y="356225"/>
                    <a:pt x="796473" y="367516"/>
                  </a:cubicBezTo>
                  <a:close/>
                </a:path>
              </a:pathLst>
            </a:custGeom>
            <a:ln w="28575" cap="sq">
              <a:gradFill>
                <a:gsLst>
                  <a:gs pos="0">
                    <a:srgbClr val="FFFFFF">
                      <a:alpha val="100000"/>
                    </a:srgbClr>
                  </a:gs>
                  <a:gs pos="100000">
                    <a:srgbClr val="FFFFFF">
                      <a:alpha val="0"/>
                    </a:srgbClr>
                  </a:gs>
                </a:gsLst>
                <a:lin ang="5400000"/>
              </a:gradFill>
              <a:prstDash val="solid"/>
              <a:miter/>
            </a:ln>
          </p:spPr>
          <p:txBody>
            <a:bodyPr/>
            <a:lstStyle/>
            <a:p>
              <a:endParaRPr lang="fr-FR" sz="1200"/>
            </a:p>
          </p:txBody>
        </p:sp>
        <p:sp>
          <p:nvSpPr>
            <p:cNvPr id="31" name="TextBox 14">
              <a:extLst>
                <a:ext uri="{FF2B5EF4-FFF2-40B4-BE49-F238E27FC236}">
                  <a16:creationId xmlns:a16="http://schemas.microsoft.com/office/drawing/2014/main" id="{13F7B8F4-DADD-5AC1-1A59-784508D70F36}"/>
                </a:ext>
              </a:extLst>
            </p:cNvPr>
            <p:cNvSpPr txBox="1"/>
            <p:nvPr/>
          </p:nvSpPr>
          <p:spPr>
            <a:xfrm>
              <a:off x="114300" y="-47625"/>
              <a:ext cx="584200" cy="746125"/>
            </a:xfrm>
            <a:prstGeom prst="rect">
              <a:avLst/>
            </a:prstGeom>
          </p:spPr>
          <p:txBody>
            <a:bodyPr lIns="33867" tIns="33867" rIns="33867" bIns="33867" rtlCol="0" anchor="ctr"/>
            <a:lstStyle/>
            <a:p>
              <a:pPr algn="ctr">
                <a:lnSpc>
                  <a:spcPts val="1773"/>
                </a:lnSpc>
                <a:spcBef>
                  <a:spcPct val="0"/>
                </a:spcBef>
              </a:pPr>
              <a:endParaRPr sz="1200"/>
            </a:p>
          </p:txBody>
        </p:sp>
      </p:grpSp>
      <p:grpSp>
        <p:nvGrpSpPr>
          <p:cNvPr id="32" name="Group 16">
            <a:extLst>
              <a:ext uri="{FF2B5EF4-FFF2-40B4-BE49-F238E27FC236}">
                <a16:creationId xmlns:a16="http://schemas.microsoft.com/office/drawing/2014/main" id="{233AB663-C1EF-1686-CFCD-2BFFDB9FEF1C}"/>
              </a:ext>
            </a:extLst>
          </p:cNvPr>
          <p:cNvGrpSpPr/>
          <p:nvPr/>
        </p:nvGrpSpPr>
        <p:grpSpPr>
          <a:xfrm>
            <a:off x="10627174" y="5667695"/>
            <a:ext cx="2259791" cy="1776910"/>
            <a:chOff x="0" y="0"/>
            <a:chExt cx="696717" cy="547840"/>
          </a:xfrm>
        </p:grpSpPr>
        <p:sp>
          <p:nvSpPr>
            <p:cNvPr id="33" name="Freeform 17">
              <a:extLst>
                <a:ext uri="{FF2B5EF4-FFF2-40B4-BE49-F238E27FC236}">
                  <a16:creationId xmlns:a16="http://schemas.microsoft.com/office/drawing/2014/main" id="{8A715DD9-DAC7-07B4-830F-FBD34C133162}"/>
                </a:ext>
              </a:extLst>
            </p:cNvPr>
            <p:cNvSpPr/>
            <p:nvPr/>
          </p:nvSpPr>
          <p:spPr>
            <a:xfrm>
              <a:off x="11320" y="0"/>
              <a:ext cx="674077" cy="547840"/>
            </a:xfrm>
            <a:custGeom>
              <a:avLst/>
              <a:gdLst/>
              <a:ahLst/>
              <a:cxnLst/>
              <a:rect l="l" t="t" r="r" b="b"/>
              <a:pathLst>
                <a:path w="674077" h="547840">
                  <a:moveTo>
                    <a:pt x="664985" y="301435"/>
                  </a:moveTo>
                  <a:lnTo>
                    <a:pt x="502608" y="520325"/>
                  </a:lnTo>
                  <a:cubicBezTo>
                    <a:pt x="489768" y="537634"/>
                    <a:pt x="469489" y="547840"/>
                    <a:pt x="447937" y="547840"/>
                  </a:cubicBezTo>
                  <a:lnTo>
                    <a:pt x="226139" y="547840"/>
                  </a:lnTo>
                  <a:cubicBezTo>
                    <a:pt x="204588" y="547840"/>
                    <a:pt x="184309" y="537634"/>
                    <a:pt x="171469" y="520325"/>
                  </a:cubicBezTo>
                  <a:lnTo>
                    <a:pt x="9091" y="301435"/>
                  </a:lnTo>
                  <a:cubicBezTo>
                    <a:pt x="-3031" y="285094"/>
                    <a:pt x="-3031" y="262745"/>
                    <a:pt x="9091" y="246405"/>
                  </a:cubicBezTo>
                  <a:lnTo>
                    <a:pt x="171469" y="27515"/>
                  </a:lnTo>
                  <a:cubicBezTo>
                    <a:pt x="184309" y="10206"/>
                    <a:pt x="204588" y="0"/>
                    <a:pt x="226139" y="0"/>
                  </a:cubicBezTo>
                  <a:lnTo>
                    <a:pt x="447937" y="0"/>
                  </a:lnTo>
                  <a:cubicBezTo>
                    <a:pt x="469489" y="0"/>
                    <a:pt x="489768" y="10206"/>
                    <a:pt x="502608" y="27515"/>
                  </a:cubicBezTo>
                  <a:lnTo>
                    <a:pt x="664985" y="246405"/>
                  </a:lnTo>
                  <a:cubicBezTo>
                    <a:pt x="677107" y="262745"/>
                    <a:pt x="677107" y="285094"/>
                    <a:pt x="664985" y="301435"/>
                  </a:cubicBezTo>
                  <a:close/>
                </a:path>
              </a:pathLst>
            </a:custGeom>
            <a:solidFill>
              <a:srgbClr val="243B55">
                <a:alpha val="4706"/>
              </a:srgbClr>
            </a:solidFill>
          </p:spPr>
          <p:txBody>
            <a:bodyPr/>
            <a:lstStyle/>
            <a:p>
              <a:endParaRPr lang="fr-FR" sz="1200"/>
            </a:p>
          </p:txBody>
        </p:sp>
        <p:sp>
          <p:nvSpPr>
            <p:cNvPr id="34" name="TextBox 18">
              <a:extLst>
                <a:ext uri="{FF2B5EF4-FFF2-40B4-BE49-F238E27FC236}">
                  <a16:creationId xmlns:a16="http://schemas.microsoft.com/office/drawing/2014/main" id="{3B4986F0-20C5-A0E5-996F-950C4F19A05D}"/>
                </a:ext>
              </a:extLst>
            </p:cNvPr>
            <p:cNvSpPr txBox="1"/>
            <p:nvPr/>
          </p:nvSpPr>
          <p:spPr>
            <a:xfrm>
              <a:off x="114300" y="-47625"/>
              <a:ext cx="468117" cy="595465"/>
            </a:xfrm>
            <a:prstGeom prst="rect">
              <a:avLst/>
            </a:prstGeom>
          </p:spPr>
          <p:txBody>
            <a:bodyPr lIns="33867" tIns="33867" rIns="33867" bIns="33867" rtlCol="0" anchor="ctr"/>
            <a:lstStyle/>
            <a:p>
              <a:pPr algn="ctr">
                <a:lnSpc>
                  <a:spcPts val="1773"/>
                </a:lnSpc>
              </a:pPr>
              <a:endParaRPr sz="1200"/>
            </a:p>
          </p:txBody>
        </p:sp>
      </p:grpSp>
      <p:sp>
        <p:nvSpPr>
          <p:cNvPr id="38" name="Freeform 24">
            <a:extLst>
              <a:ext uri="{FF2B5EF4-FFF2-40B4-BE49-F238E27FC236}">
                <a16:creationId xmlns:a16="http://schemas.microsoft.com/office/drawing/2014/main" id="{7A24957A-AEAD-D24B-9D18-8E690F1ACE0E}"/>
              </a:ext>
            </a:extLst>
          </p:cNvPr>
          <p:cNvSpPr/>
          <p:nvPr/>
        </p:nvSpPr>
        <p:spPr>
          <a:xfrm rot="10800000" flipV="1">
            <a:off x="10970456" y="6177543"/>
            <a:ext cx="1442850" cy="741264"/>
          </a:xfrm>
          <a:custGeom>
            <a:avLst/>
            <a:gdLst/>
            <a:ahLst/>
            <a:cxnLst/>
            <a:rect l="l" t="t" r="r" b="b"/>
            <a:pathLst>
              <a:path w="2164275" h="1111896">
                <a:moveTo>
                  <a:pt x="0" y="1111896"/>
                </a:moveTo>
                <a:lnTo>
                  <a:pt x="2164275" y="1111896"/>
                </a:lnTo>
                <a:lnTo>
                  <a:pt x="2164275" y="0"/>
                </a:lnTo>
                <a:lnTo>
                  <a:pt x="0" y="0"/>
                </a:lnTo>
                <a:lnTo>
                  <a:pt x="0" y="1111896"/>
                </a:lnTo>
                <a:close/>
              </a:path>
            </a:pathLst>
          </a:custGeom>
          <a:blipFill>
            <a:blip>
              <a:extLst>
                <a:ext uri="{96DAC541-7B7A-43D3-8B79-37D633B846F1}">
                  <asvg:svgBlip xmlns:asvg="http://schemas.microsoft.com/office/drawing/2016/SVG/main" r:embed="rId10"/>
                </a:ext>
              </a:extLst>
            </a:blip>
            <a:stretch>
              <a:fillRect/>
            </a:stretch>
          </a:blipFill>
        </p:spPr>
        <p:txBody>
          <a:bodyPr/>
          <a:lstStyle/>
          <a:p>
            <a:endParaRPr lang="fr-FR" sz="1200"/>
          </a:p>
        </p:txBody>
      </p:sp>
      <p:sp>
        <p:nvSpPr>
          <p:cNvPr id="3" name="Rectangle 2">
            <a:extLst>
              <a:ext uri="{FF2B5EF4-FFF2-40B4-BE49-F238E27FC236}">
                <a16:creationId xmlns:a16="http://schemas.microsoft.com/office/drawing/2014/main" id="{E5DC19A2-C642-5CD6-CE37-1AA620624882}"/>
              </a:ext>
            </a:extLst>
          </p:cNvPr>
          <p:cNvSpPr/>
          <p:nvPr/>
        </p:nvSpPr>
        <p:spPr>
          <a:xfrm>
            <a:off x="14812" y="-204607"/>
            <a:ext cx="12378028" cy="921299"/>
          </a:xfrm>
          <a:prstGeom prst="rect">
            <a:avLst/>
          </a:prstGeom>
          <a:solidFill>
            <a:srgbClr val="2C3C6A"/>
          </a:solidFill>
          <a:ln w="12700" cap="flat" cmpd="sng" algn="ctr">
            <a:solidFill>
              <a:srgbClr val="4472C4">
                <a:shade val="15000"/>
              </a:srgbClr>
            </a:solidFill>
            <a:prstDash val="solid"/>
            <a:miter lim="800000"/>
          </a:ln>
          <a:effectLst/>
        </p:spPr>
        <p:txBody>
          <a:bodyPr rtlCol="0" anchor="ctr"/>
          <a:lstStyle/>
          <a:p>
            <a:pPr algn="ctr">
              <a:lnSpc>
                <a:spcPts val="4094"/>
              </a:lnSpc>
            </a:pPr>
            <a:endParaRPr lang="fr-FR" sz="3600" b="1" dirty="0">
              <a:solidFill>
                <a:schemeClr val="bg1"/>
              </a:solidFill>
              <a:latin typeface="Microsoft Uighur" panose="02000000000000000000" pitchFamily="2" charset="-78"/>
              <a:cs typeface="Microsoft Uighur" panose="02000000000000000000" pitchFamily="2" charset="-78"/>
            </a:endParaRPr>
          </a:p>
          <a:p>
            <a:pPr algn="ctr" defTabSz="609630" rtl="1">
              <a:defRPr/>
            </a:pPr>
            <a:endParaRPr lang="ar-MA" sz="3600" b="1" kern="0" dirty="0">
              <a:solidFill>
                <a:prstClr val="white"/>
              </a:solidFill>
              <a:latin typeface="Calibri" panose="020F0502020204030204"/>
              <a:cs typeface="Microsoft Uighur" panose="02000000000000000000" pitchFamily="2" charset="-78"/>
            </a:endParaRPr>
          </a:p>
        </p:txBody>
      </p:sp>
      <p:sp>
        <p:nvSpPr>
          <p:cNvPr id="4" name="Freeform 22">
            <a:extLst>
              <a:ext uri="{FF2B5EF4-FFF2-40B4-BE49-F238E27FC236}">
                <a16:creationId xmlns:a16="http://schemas.microsoft.com/office/drawing/2014/main" id="{7BE1D730-5404-2658-9644-3F0145549CD9}"/>
              </a:ext>
            </a:extLst>
          </p:cNvPr>
          <p:cNvSpPr/>
          <p:nvPr/>
        </p:nvSpPr>
        <p:spPr>
          <a:xfrm>
            <a:off x="-129307" y="253237"/>
            <a:ext cx="4853707" cy="1168118"/>
          </a:xfrm>
          <a:custGeom>
            <a:avLst/>
            <a:gdLst/>
            <a:ahLst/>
            <a:cxnLst/>
            <a:rect l="l" t="t" r="r" b="b"/>
            <a:pathLst>
              <a:path w="7315200" h="2176272">
                <a:moveTo>
                  <a:pt x="0" y="0"/>
                </a:moveTo>
                <a:lnTo>
                  <a:pt x="7315200" y="0"/>
                </a:lnTo>
                <a:lnTo>
                  <a:pt x="7315200" y="2176272"/>
                </a:lnTo>
                <a:lnTo>
                  <a:pt x="0" y="2176272"/>
                </a:lnTo>
                <a:lnTo>
                  <a:pt x="0" y="0"/>
                </a:lnTo>
                <a:close/>
              </a:path>
            </a:pathLst>
          </a:custGeom>
          <a:blipFill>
            <a:blip>
              <a:extLst>
                <a:ext uri="{96DAC541-7B7A-43D3-8B79-37D633B846F1}">
                  <asvg:svgBlip xmlns:asvg="http://schemas.microsoft.com/office/drawing/2016/SVG/main" r:embed="rId11"/>
                </a:ext>
              </a:extLst>
            </a:blip>
            <a:stretch>
              <a:fillRect/>
            </a:stretch>
          </a:blipFill>
        </p:spPr>
        <p:txBody>
          <a:bodyPr/>
          <a:lstStyle/>
          <a:p>
            <a:pPr algn="r" defTabSz="609630" rtl="1">
              <a:defRPr/>
            </a:pPr>
            <a:endParaRPr lang="fr-FR" sz="1200" kern="0">
              <a:solidFill>
                <a:prstClr val="black"/>
              </a:solidFill>
            </a:endParaRPr>
          </a:p>
        </p:txBody>
      </p:sp>
      <p:sp>
        <p:nvSpPr>
          <p:cNvPr id="5" name="ZoneTexte 4">
            <a:extLst>
              <a:ext uri="{FF2B5EF4-FFF2-40B4-BE49-F238E27FC236}">
                <a16:creationId xmlns:a16="http://schemas.microsoft.com/office/drawing/2014/main" id="{596775DB-A02C-D598-72BE-16DA4289351E}"/>
              </a:ext>
            </a:extLst>
          </p:cNvPr>
          <p:cNvSpPr txBox="1"/>
          <p:nvPr/>
        </p:nvSpPr>
        <p:spPr>
          <a:xfrm>
            <a:off x="511322" y="478684"/>
            <a:ext cx="3875622" cy="523220"/>
          </a:xfrm>
          <a:prstGeom prst="rect">
            <a:avLst/>
          </a:prstGeom>
          <a:noFill/>
        </p:spPr>
        <p:txBody>
          <a:bodyPr wrap="square">
            <a:spAutoFit/>
          </a:bodyPr>
          <a:lstStyle/>
          <a:p>
            <a:r>
              <a:rPr lang="fr-FR" sz="2800" b="1" dirty="0">
                <a:latin typeface="Microsoft Uighur" panose="02000000000000000000" pitchFamily="2" charset="-78"/>
                <a:ea typeface="Canva Sans Bold"/>
                <a:cs typeface="Microsoft Uighur" panose="02000000000000000000" pitchFamily="2" charset="-78"/>
                <a:sym typeface="Canva Sans Bold"/>
              </a:rPr>
              <a:t>- Les parcours par niveau scolaire</a:t>
            </a:r>
          </a:p>
        </p:txBody>
      </p:sp>
    </p:spTree>
    <p:extLst>
      <p:ext uri="{BB962C8B-B14F-4D97-AF65-F5344CB8AC3E}">
        <p14:creationId xmlns:p14="http://schemas.microsoft.com/office/powerpoint/2010/main" val="296004456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3912E7-C3D4-F86E-362B-C94FE5AE853A}"/>
            </a:ext>
          </a:extLst>
        </p:cNvPr>
        <p:cNvGrpSpPr/>
        <p:nvPr/>
      </p:nvGrpSpPr>
      <p:grpSpPr>
        <a:xfrm>
          <a:off x="0" y="0"/>
          <a:ext cx="0" cy="0"/>
          <a:chOff x="0" y="0"/>
          <a:chExt cx="0" cy="0"/>
        </a:xfrm>
      </p:grpSpPr>
      <p:grpSp>
        <p:nvGrpSpPr>
          <p:cNvPr id="43" name="Graphique 2">
            <a:extLst>
              <a:ext uri="{FF2B5EF4-FFF2-40B4-BE49-F238E27FC236}">
                <a16:creationId xmlns:a16="http://schemas.microsoft.com/office/drawing/2014/main" id="{0D524365-F4BA-7F9F-1C4F-3905A945101E}"/>
              </a:ext>
            </a:extLst>
          </p:cNvPr>
          <p:cNvGrpSpPr/>
          <p:nvPr/>
        </p:nvGrpSpPr>
        <p:grpSpPr>
          <a:xfrm rot="5400000">
            <a:off x="392634" y="437201"/>
            <a:ext cx="770769" cy="805311"/>
            <a:chOff x="5512175" y="2976372"/>
            <a:chExt cx="371126" cy="387758"/>
          </a:xfrm>
          <a:solidFill>
            <a:srgbClr val="098661"/>
          </a:solidFill>
        </p:grpSpPr>
        <p:grpSp>
          <p:nvGrpSpPr>
            <p:cNvPr id="44" name="Graphique 2">
              <a:extLst>
                <a:ext uri="{FF2B5EF4-FFF2-40B4-BE49-F238E27FC236}">
                  <a16:creationId xmlns:a16="http://schemas.microsoft.com/office/drawing/2014/main" id="{B96715E6-5790-89D2-505D-F39B6025CA2E}"/>
                </a:ext>
              </a:extLst>
            </p:cNvPr>
            <p:cNvGrpSpPr/>
            <p:nvPr/>
          </p:nvGrpSpPr>
          <p:grpSpPr>
            <a:xfrm>
              <a:off x="5512175" y="2976372"/>
              <a:ext cx="27696" cy="387758"/>
              <a:chOff x="5512175" y="2976372"/>
              <a:chExt cx="27696" cy="387758"/>
            </a:xfrm>
            <a:grpFill/>
          </p:grpSpPr>
          <p:sp>
            <p:nvSpPr>
              <p:cNvPr id="45" name="Forme libre : forme 44">
                <a:extLst>
                  <a:ext uri="{FF2B5EF4-FFF2-40B4-BE49-F238E27FC236}">
                    <a16:creationId xmlns:a16="http://schemas.microsoft.com/office/drawing/2014/main" id="{041F69C6-829C-A651-E7ED-61831840828C}"/>
                  </a:ext>
                </a:extLst>
              </p:cNvPr>
              <p:cNvSpPr/>
              <p:nvPr/>
            </p:nvSpPr>
            <p:spPr>
              <a:xfrm>
                <a:off x="5512175" y="2976372"/>
                <a:ext cx="27696" cy="27696"/>
              </a:xfrm>
              <a:custGeom>
                <a:avLst/>
                <a:gdLst>
                  <a:gd name="connsiteX0" fmla="*/ 0 w 27696"/>
                  <a:gd name="connsiteY0" fmla="*/ 13848 h 27696"/>
                  <a:gd name="connsiteX1" fmla="*/ 13848 w 27696"/>
                  <a:gd name="connsiteY1" fmla="*/ 0 h 27696"/>
                  <a:gd name="connsiteX2" fmla="*/ 27697 w 27696"/>
                  <a:gd name="connsiteY2" fmla="*/ 13848 h 27696"/>
                  <a:gd name="connsiteX3" fmla="*/ 13848 w 27696"/>
                  <a:gd name="connsiteY3" fmla="*/ 27697 h 27696"/>
                  <a:gd name="connsiteX4" fmla="*/ 0 w 27696"/>
                  <a:gd name="connsiteY4" fmla="*/ 13848 h 276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696" h="27696">
                    <a:moveTo>
                      <a:pt x="0" y="13848"/>
                    </a:moveTo>
                    <a:cubicBezTo>
                      <a:pt x="0" y="6229"/>
                      <a:pt x="6228" y="0"/>
                      <a:pt x="13848" y="0"/>
                    </a:cubicBezTo>
                    <a:cubicBezTo>
                      <a:pt x="21468" y="0"/>
                      <a:pt x="27697" y="6229"/>
                      <a:pt x="27697" y="13848"/>
                    </a:cubicBezTo>
                    <a:cubicBezTo>
                      <a:pt x="27697" y="21468"/>
                      <a:pt x="21468" y="27697"/>
                      <a:pt x="13848" y="27697"/>
                    </a:cubicBezTo>
                    <a:cubicBezTo>
                      <a:pt x="6228" y="27697"/>
                      <a:pt x="0" y="21535"/>
                      <a:pt x="0" y="13848"/>
                    </a:cubicBezTo>
                    <a:close/>
                  </a:path>
                </a:pathLst>
              </a:custGeom>
              <a:grpFill/>
              <a:ln w="6626" cap="flat">
                <a:noFill/>
                <a:prstDash val="solid"/>
                <a:miter/>
              </a:ln>
            </p:spPr>
            <p:txBody>
              <a:bodyPr rtlCol="0" anchor="ctr"/>
              <a:lstStyle/>
              <a:p>
                <a:endParaRPr lang="fr-FR"/>
              </a:p>
            </p:txBody>
          </p:sp>
          <p:sp>
            <p:nvSpPr>
              <p:cNvPr id="46" name="Forme libre : forme 45">
                <a:extLst>
                  <a:ext uri="{FF2B5EF4-FFF2-40B4-BE49-F238E27FC236}">
                    <a16:creationId xmlns:a16="http://schemas.microsoft.com/office/drawing/2014/main" id="{ED6A463B-2FF2-B5D0-1D82-835EF34C10CC}"/>
                  </a:ext>
                </a:extLst>
              </p:cNvPr>
              <p:cNvSpPr/>
              <p:nvPr/>
            </p:nvSpPr>
            <p:spPr>
              <a:xfrm>
                <a:off x="5512175" y="3156402"/>
                <a:ext cx="27696" cy="27697"/>
              </a:xfrm>
              <a:custGeom>
                <a:avLst/>
                <a:gdLst>
                  <a:gd name="connsiteX0" fmla="*/ 0 w 27696"/>
                  <a:gd name="connsiteY0" fmla="*/ 13849 h 27697"/>
                  <a:gd name="connsiteX1" fmla="*/ 13848 w 27696"/>
                  <a:gd name="connsiteY1" fmla="*/ 0 h 27697"/>
                  <a:gd name="connsiteX2" fmla="*/ 27697 w 27696"/>
                  <a:gd name="connsiteY2" fmla="*/ 13849 h 27697"/>
                  <a:gd name="connsiteX3" fmla="*/ 13848 w 27696"/>
                  <a:gd name="connsiteY3" fmla="*/ 27697 h 27697"/>
                  <a:gd name="connsiteX4" fmla="*/ 0 w 27696"/>
                  <a:gd name="connsiteY4" fmla="*/ 13849 h 276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696" h="27697">
                    <a:moveTo>
                      <a:pt x="0" y="13849"/>
                    </a:moveTo>
                    <a:cubicBezTo>
                      <a:pt x="0" y="6229"/>
                      <a:pt x="6228" y="0"/>
                      <a:pt x="13848" y="0"/>
                    </a:cubicBezTo>
                    <a:cubicBezTo>
                      <a:pt x="21468" y="0"/>
                      <a:pt x="27697" y="6229"/>
                      <a:pt x="27697" y="13849"/>
                    </a:cubicBezTo>
                    <a:cubicBezTo>
                      <a:pt x="27697" y="21469"/>
                      <a:pt x="21468" y="27697"/>
                      <a:pt x="13848" y="27697"/>
                    </a:cubicBezTo>
                    <a:cubicBezTo>
                      <a:pt x="6228" y="27697"/>
                      <a:pt x="0" y="21469"/>
                      <a:pt x="0" y="13849"/>
                    </a:cubicBezTo>
                    <a:close/>
                  </a:path>
                </a:pathLst>
              </a:custGeom>
              <a:grpFill/>
              <a:ln w="6626" cap="flat">
                <a:noFill/>
                <a:prstDash val="solid"/>
                <a:miter/>
              </a:ln>
            </p:spPr>
            <p:txBody>
              <a:bodyPr rtlCol="0" anchor="ctr"/>
              <a:lstStyle/>
              <a:p>
                <a:endParaRPr lang="fr-FR"/>
              </a:p>
            </p:txBody>
          </p:sp>
          <p:sp>
            <p:nvSpPr>
              <p:cNvPr id="47" name="Forme libre : forme 46">
                <a:extLst>
                  <a:ext uri="{FF2B5EF4-FFF2-40B4-BE49-F238E27FC236}">
                    <a16:creationId xmlns:a16="http://schemas.microsoft.com/office/drawing/2014/main" id="{A01C5E92-2797-E397-1265-3A316BB1A0C3}"/>
                  </a:ext>
                </a:extLst>
              </p:cNvPr>
              <p:cNvSpPr/>
              <p:nvPr/>
            </p:nvSpPr>
            <p:spPr>
              <a:xfrm>
                <a:off x="5512175" y="3336433"/>
                <a:ext cx="27696" cy="27696"/>
              </a:xfrm>
              <a:custGeom>
                <a:avLst/>
                <a:gdLst>
                  <a:gd name="connsiteX0" fmla="*/ 0 w 27696"/>
                  <a:gd name="connsiteY0" fmla="*/ 13848 h 27696"/>
                  <a:gd name="connsiteX1" fmla="*/ 13848 w 27696"/>
                  <a:gd name="connsiteY1" fmla="*/ 0 h 27696"/>
                  <a:gd name="connsiteX2" fmla="*/ 27697 w 27696"/>
                  <a:gd name="connsiteY2" fmla="*/ 13848 h 27696"/>
                  <a:gd name="connsiteX3" fmla="*/ 13848 w 27696"/>
                  <a:gd name="connsiteY3" fmla="*/ 27697 h 27696"/>
                  <a:gd name="connsiteX4" fmla="*/ 0 w 27696"/>
                  <a:gd name="connsiteY4" fmla="*/ 13848 h 276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696" h="27696">
                    <a:moveTo>
                      <a:pt x="0" y="13848"/>
                    </a:moveTo>
                    <a:cubicBezTo>
                      <a:pt x="0" y="6229"/>
                      <a:pt x="6228" y="0"/>
                      <a:pt x="13848" y="0"/>
                    </a:cubicBezTo>
                    <a:cubicBezTo>
                      <a:pt x="21468" y="0"/>
                      <a:pt x="27697" y="6229"/>
                      <a:pt x="27697" y="13848"/>
                    </a:cubicBezTo>
                    <a:cubicBezTo>
                      <a:pt x="27697" y="21468"/>
                      <a:pt x="21468" y="27697"/>
                      <a:pt x="13848" y="27697"/>
                    </a:cubicBezTo>
                    <a:cubicBezTo>
                      <a:pt x="6228" y="27697"/>
                      <a:pt x="0" y="21468"/>
                      <a:pt x="0" y="13848"/>
                    </a:cubicBezTo>
                    <a:close/>
                  </a:path>
                </a:pathLst>
              </a:custGeom>
              <a:grpFill/>
              <a:ln w="6626" cap="flat">
                <a:noFill/>
                <a:prstDash val="solid"/>
                <a:miter/>
              </a:ln>
            </p:spPr>
            <p:txBody>
              <a:bodyPr rtlCol="0" anchor="ctr"/>
              <a:lstStyle/>
              <a:p>
                <a:endParaRPr lang="fr-FR"/>
              </a:p>
            </p:txBody>
          </p:sp>
        </p:grpSp>
        <p:grpSp>
          <p:nvGrpSpPr>
            <p:cNvPr id="48" name="Graphique 2">
              <a:extLst>
                <a:ext uri="{FF2B5EF4-FFF2-40B4-BE49-F238E27FC236}">
                  <a16:creationId xmlns:a16="http://schemas.microsoft.com/office/drawing/2014/main" id="{30826B1E-96AE-E1C6-7EF5-2F7323B1BFC6}"/>
                </a:ext>
              </a:extLst>
            </p:cNvPr>
            <p:cNvGrpSpPr/>
            <p:nvPr/>
          </p:nvGrpSpPr>
          <p:grpSpPr>
            <a:xfrm>
              <a:off x="5683923" y="3156402"/>
              <a:ext cx="27696" cy="207727"/>
              <a:chOff x="5683923" y="3156402"/>
              <a:chExt cx="27696" cy="207727"/>
            </a:xfrm>
            <a:grpFill/>
          </p:grpSpPr>
          <p:sp>
            <p:nvSpPr>
              <p:cNvPr id="49" name="Forme libre : forme 48">
                <a:extLst>
                  <a:ext uri="{FF2B5EF4-FFF2-40B4-BE49-F238E27FC236}">
                    <a16:creationId xmlns:a16="http://schemas.microsoft.com/office/drawing/2014/main" id="{516B7BD7-B8F3-1F5A-2B50-3622E6118100}"/>
                  </a:ext>
                </a:extLst>
              </p:cNvPr>
              <p:cNvSpPr/>
              <p:nvPr/>
            </p:nvSpPr>
            <p:spPr>
              <a:xfrm>
                <a:off x="5683923" y="3156402"/>
                <a:ext cx="27696" cy="27697"/>
              </a:xfrm>
              <a:custGeom>
                <a:avLst/>
                <a:gdLst>
                  <a:gd name="connsiteX0" fmla="*/ 0 w 27696"/>
                  <a:gd name="connsiteY0" fmla="*/ 13849 h 27697"/>
                  <a:gd name="connsiteX1" fmla="*/ 13848 w 27696"/>
                  <a:gd name="connsiteY1" fmla="*/ 0 h 27697"/>
                  <a:gd name="connsiteX2" fmla="*/ 27697 w 27696"/>
                  <a:gd name="connsiteY2" fmla="*/ 13849 h 27697"/>
                  <a:gd name="connsiteX3" fmla="*/ 13848 w 27696"/>
                  <a:gd name="connsiteY3" fmla="*/ 27697 h 27697"/>
                  <a:gd name="connsiteX4" fmla="*/ 0 w 27696"/>
                  <a:gd name="connsiteY4" fmla="*/ 13849 h 276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696" h="27697">
                    <a:moveTo>
                      <a:pt x="0" y="13849"/>
                    </a:moveTo>
                    <a:cubicBezTo>
                      <a:pt x="0" y="6229"/>
                      <a:pt x="6229" y="0"/>
                      <a:pt x="13848" y="0"/>
                    </a:cubicBezTo>
                    <a:cubicBezTo>
                      <a:pt x="21468" y="0"/>
                      <a:pt x="27697" y="6229"/>
                      <a:pt x="27697" y="13849"/>
                    </a:cubicBezTo>
                    <a:cubicBezTo>
                      <a:pt x="27697" y="21469"/>
                      <a:pt x="21468" y="27697"/>
                      <a:pt x="13848" y="27697"/>
                    </a:cubicBezTo>
                    <a:cubicBezTo>
                      <a:pt x="6229" y="27697"/>
                      <a:pt x="0" y="21469"/>
                      <a:pt x="0" y="13849"/>
                    </a:cubicBezTo>
                    <a:close/>
                  </a:path>
                </a:pathLst>
              </a:custGeom>
              <a:grpFill/>
              <a:ln w="6626" cap="flat">
                <a:noFill/>
                <a:prstDash val="solid"/>
                <a:miter/>
              </a:ln>
            </p:spPr>
            <p:txBody>
              <a:bodyPr rtlCol="0" anchor="ctr"/>
              <a:lstStyle/>
              <a:p>
                <a:endParaRPr lang="fr-FR"/>
              </a:p>
            </p:txBody>
          </p:sp>
          <p:sp>
            <p:nvSpPr>
              <p:cNvPr id="50" name="Forme libre : forme 49">
                <a:extLst>
                  <a:ext uri="{FF2B5EF4-FFF2-40B4-BE49-F238E27FC236}">
                    <a16:creationId xmlns:a16="http://schemas.microsoft.com/office/drawing/2014/main" id="{AF1DF72E-FF56-B6B0-6FE4-BFFA0D663117}"/>
                  </a:ext>
                </a:extLst>
              </p:cNvPr>
              <p:cNvSpPr/>
              <p:nvPr/>
            </p:nvSpPr>
            <p:spPr>
              <a:xfrm>
                <a:off x="5683923" y="3336433"/>
                <a:ext cx="27696" cy="27696"/>
              </a:xfrm>
              <a:custGeom>
                <a:avLst/>
                <a:gdLst>
                  <a:gd name="connsiteX0" fmla="*/ 0 w 27696"/>
                  <a:gd name="connsiteY0" fmla="*/ 13848 h 27696"/>
                  <a:gd name="connsiteX1" fmla="*/ 13848 w 27696"/>
                  <a:gd name="connsiteY1" fmla="*/ 0 h 27696"/>
                  <a:gd name="connsiteX2" fmla="*/ 27697 w 27696"/>
                  <a:gd name="connsiteY2" fmla="*/ 13848 h 27696"/>
                  <a:gd name="connsiteX3" fmla="*/ 13848 w 27696"/>
                  <a:gd name="connsiteY3" fmla="*/ 27697 h 27696"/>
                  <a:gd name="connsiteX4" fmla="*/ 0 w 27696"/>
                  <a:gd name="connsiteY4" fmla="*/ 13848 h 276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696" h="27696">
                    <a:moveTo>
                      <a:pt x="0" y="13848"/>
                    </a:moveTo>
                    <a:cubicBezTo>
                      <a:pt x="0" y="6229"/>
                      <a:pt x="6229" y="0"/>
                      <a:pt x="13848" y="0"/>
                    </a:cubicBezTo>
                    <a:cubicBezTo>
                      <a:pt x="21468" y="0"/>
                      <a:pt x="27697" y="6229"/>
                      <a:pt x="27697" y="13848"/>
                    </a:cubicBezTo>
                    <a:cubicBezTo>
                      <a:pt x="27697" y="21468"/>
                      <a:pt x="21468" y="27697"/>
                      <a:pt x="13848" y="27697"/>
                    </a:cubicBezTo>
                    <a:cubicBezTo>
                      <a:pt x="6229" y="27697"/>
                      <a:pt x="0" y="21468"/>
                      <a:pt x="0" y="13848"/>
                    </a:cubicBezTo>
                    <a:close/>
                  </a:path>
                </a:pathLst>
              </a:custGeom>
              <a:grpFill/>
              <a:ln w="6626" cap="flat">
                <a:noFill/>
                <a:prstDash val="solid"/>
                <a:miter/>
              </a:ln>
            </p:spPr>
            <p:txBody>
              <a:bodyPr rtlCol="0" anchor="ctr"/>
              <a:lstStyle/>
              <a:p>
                <a:endParaRPr lang="fr-FR"/>
              </a:p>
            </p:txBody>
          </p:sp>
        </p:grpSp>
        <p:sp>
          <p:nvSpPr>
            <p:cNvPr id="51" name="Forme libre : forme 50">
              <a:extLst>
                <a:ext uri="{FF2B5EF4-FFF2-40B4-BE49-F238E27FC236}">
                  <a16:creationId xmlns:a16="http://schemas.microsoft.com/office/drawing/2014/main" id="{151D8B7B-3B34-8E38-B2BC-EE3BFC8D1DF9}"/>
                </a:ext>
              </a:extLst>
            </p:cNvPr>
            <p:cNvSpPr/>
            <p:nvPr/>
          </p:nvSpPr>
          <p:spPr>
            <a:xfrm>
              <a:off x="5855605" y="3336433"/>
              <a:ext cx="27696" cy="27696"/>
            </a:xfrm>
            <a:custGeom>
              <a:avLst/>
              <a:gdLst>
                <a:gd name="connsiteX0" fmla="*/ 0 w 27696"/>
                <a:gd name="connsiteY0" fmla="*/ 13848 h 27696"/>
                <a:gd name="connsiteX1" fmla="*/ 13848 w 27696"/>
                <a:gd name="connsiteY1" fmla="*/ 0 h 27696"/>
                <a:gd name="connsiteX2" fmla="*/ 27697 w 27696"/>
                <a:gd name="connsiteY2" fmla="*/ 13848 h 27696"/>
                <a:gd name="connsiteX3" fmla="*/ 13848 w 27696"/>
                <a:gd name="connsiteY3" fmla="*/ 27697 h 27696"/>
                <a:gd name="connsiteX4" fmla="*/ 0 w 27696"/>
                <a:gd name="connsiteY4" fmla="*/ 13848 h 276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696" h="27696">
                  <a:moveTo>
                    <a:pt x="0" y="13848"/>
                  </a:moveTo>
                  <a:cubicBezTo>
                    <a:pt x="0" y="6229"/>
                    <a:pt x="6229" y="0"/>
                    <a:pt x="13848" y="0"/>
                  </a:cubicBezTo>
                  <a:cubicBezTo>
                    <a:pt x="21468" y="0"/>
                    <a:pt x="27697" y="6229"/>
                    <a:pt x="27697" y="13848"/>
                  </a:cubicBezTo>
                  <a:cubicBezTo>
                    <a:pt x="27697" y="21468"/>
                    <a:pt x="21468" y="27697"/>
                    <a:pt x="13848" y="27697"/>
                  </a:cubicBezTo>
                  <a:cubicBezTo>
                    <a:pt x="6229" y="27697"/>
                    <a:pt x="0" y="21468"/>
                    <a:pt x="0" y="13848"/>
                  </a:cubicBezTo>
                  <a:close/>
                </a:path>
              </a:pathLst>
            </a:custGeom>
            <a:grpFill/>
            <a:ln w="6626" cap="flat">
              <a:noFill/>
              <a:prstDash val="solid"/>
              <a:miter/>
            </a:ln>
          </p:spPr>
          <p:txBody>
            <a:bodyPr rtlCol="0" anchor="ctr"/>
            <a:lstStyle/>
            <a:p>
              <a:endParaRPr lang="fr-FR"/>
            </a:p>
          </p:txBody>
        </p:sp>
      </p:grpSp>
      <p:grpSp>
        <p:nvGrpSpPr>
          <p:cNvPr id="52" name="Graphique 2">
            <a:extLst>
              <a:ext uri="{FF2B5EF4-FFF2-40B4-BE49-F238E27FC236}">
                <a16:creationId xmlns:a16="http://schemas.microsoft.com/office/drawing/2014/main" id="{BDFE233C-4452-F4AB-0C24-2704A7EA9A5D}"/>
              </a:ext>
            </a:extLst>
          </p:cNvPr>
          <p:cNvGrpSpPr/>
          <p:nvPr/>
        </p:nvGrpSpPr>
        <p:grpSpPr>
          <a:xfrm>
            <a:off x="-505204" y="2923796"/>
            <a:ext cx="1010408" cy="1010408"/>
            <a:chOff x="2520198" y="3797294"/>
            <a:chExt cx="486512" cy="486512"/>
          </a:xfrm>
          <a:noFill/>
        </p:grpSpPr>
        <p:sp>
          <p:nvSpPr>
            <p:cNvPr id="53" name="Forme libre : forme 52">
              <a:extLst>
                <a:ext uri="{FF2B5EF4-FFF2-40B4-BE49-F238E27FC236}">
                  <a16:creationId xmlns:a16="http://schemas.microsoft.com/office/drawing/2014/main" id="{E0F93196-B30F-81D2-31EA-ED2A67C0F518}"/>
                </a:ext>
              </a:extLst>
            </p:cNvPr>
            <p:cNvSpPr/>
            <p:nvPr/>
          </p:nvSpPr>
          <p:spPr>
            <a:xfrm rot="-4855941">
              <a:off x="2551023" y="3828119"/>
              <a:ext cx="424863" cy="424863"/>
            </a:xfrm>
            <a:custGeom>
              <a:avLst/>
              <a:gdLst>
                <a:gd name="connsiteX0" fmla="*/ 424863 w 424863"/>
                <a:gd name="connsiteY0" fmla="*/ 212432 h 424863"/>
                <a:gd name="connsiteX1" fmla="*/ 212432 w 424863"/>
                <a:gd name="connsiteY1" fmla="*/ 424863 h 424863"/>
                <a:gd name="connsiteX2" fmla="*/ 0 w 424863"/>
                <a:gd name="connsiteY2" fmla="*/ 212432 h 424863"/>
                <a:gd name="connsiteX3" fmla="*/ 212432 w 424863"/>
                <a:gd name="connsiteY3" fmla="*/ 0 h 424863"/>
                <a:gd name="connsiteX4" fmla="*/ 424863 w 424863"/>
                <a:gd name="connsiteY4" fmla="*/ 212432 h 4248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4863" h="424863">
                  <a:moveTo>
                    <a:pt x="424863" y="212432"/>
                  </a:moveTo>
                  <a:cubicBezTo>
                    <a:pt x="424863" y="329754"/>
                    <a:pt x="329755" y="424863"/>
                    <a:pt x="212432" y="424863"/>
                  </a:cubicBezTo>
                  <a:cubicBezTo>
                    <a:pt x="95109" y="424863"/>
                    <a:pt x="0" y="329754"/>
                    <a:pt x="0" y="212432"/>
                  </a:cubicBezTo>
                  <a:cubicBezTo>
                    <a:pt x="0" y="95109"/>
                    <a:pt x="95109" y="0"/>
                    <a:pt x="212432" y="0"/>
                  </a:cubicBezTo>
                  <a:cubicBezTo>
                    <a:pt x="329755" y="0"/>
                    <a:pt x="424863" y="95109"/>
                    <a:pt x="424863" y="212432"/>
                  </a:cubicBezTo>
                  <a:close/>
                </a:path>
              </a:pathLst>
            </a:custGeom>
            <a:noFill/>
            <a:ln w="6626" cap="rnd">
              <a:solidFill>
                <a:srgbClr val="000000"/>
              </a:solidFill>
              <a:custDash>
                <a:ds d="266948" sp="360105"/>
              </a:custDash>
              <a:round/>
            </a:ln>
          </p:spPr>
          <p:txBody>
            <a:bodyPr rtlCol="0" anchor="ctr"/>
            <a:lstStyle/>
            <a:p>
              <a:endParaRPr lang="fr-FR"/>
            </a:p>
          </p:txBody>
        </p:sp>
        <p:sp>
          <p:nvSpPr>
            <p:cNvPr id="54" name="Forme libre : forme 53">
              <a:extLst>
                <a:ext uri="{FF2B5EF4-FFF2-40B4-BE49-F238E27FC236}">
                  <a16:creationId xmlns:a16="http://schemas.microsoft.com/office/drawing/2014/main" id="{F03BFB48-909F-EE02-A385-C4B0423B39A5}"/>
                </a:ext>
              </a:extLst>
            </p:cNvPr>
            <p:cNvSpPr/>
            <p:nvPr/>
          </p:nvSpPr>
          <p:spPr>
            <a:xfrm>
              <a:off x="2670312" y="3947424"/>
              <a:ext cx="186325" cy="186325"/>
            </a:xfrm>
            <a:custGeom>
              <a:avLst/>
              <a:gdLst>
                <a:gd name="connsiteX0" fmla="*/ 186326 w 186325"/>
                <a:gd name="connsiteY0" fmla="*/ 93163 h 186325"/>
                <a:gd name="connsiteX1" fmla="*/ 93163 w 186325"/>
                <a:gd name="connsiteY1" fmla="*/ 186326 h 186325"/>
                <a:gd name="connsiteX2" fmla="*/ 0 w 186325"/>
                <a:gd name="connsiteY2" fmla="*/ 93163 h 186325"/>
                <a:gd name="connsiteX3" fmla="*/ 93163 w 186325"/>
                <a:gd name="connsiteY3" fmla="*/ 0 h 186325"/>
                <a:gd name="connsiteX4" fmla="*/ 186326 w 186325"/>
                <a:gd name="connsiteY4" fmla="*/ 93163 h 1863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6325" h="186325">
                  <a:moveTo>
                    <a:pt x="186326" y="93163"/>
                  </a:moveTo>
                  <a:cubicBezTo>
                    <a:pt x="186326" y="144648"/>
                    <a:pt x="144581" y="186326"/>
                    <a:pt x="93163" y="186326"/>
                  </a:cubicBezTo>
                  <a:cubicBezTo>
                    <a:pt x="41678" y="186326"/>
                    <a:pt x="0" y="144581"/>
                    <a:pt x="0" y="93163"/>
                  </a:cubicBezTo>
                  <a:cubicBezTo>
                    <a:pt x="0" y="41678"/>
                    <a:pt x="41744" y="0"/>
                    <a:pt x="93163" y="0"/>
                  </a:cubicBezTo>
                  <a:cubicBezTo>
                    <a:pt x="144581" y="0"/>
                    <a:pt x="186326" y="41678"/>
                    <a:pt x="186326" y="93163"/>
                  </a:cubicBezTo>
                  <a:close/>
                </a:path>
              </a:pathLst>
            </a:custGeom>
            <a:noFill/>
            <a:ln w="6626" cap="rnd">
              <a:solidFill>
                <a:srgbClr val="000000"/>
              </a:solidFill>
              <a:custDash>
                <a:ds d="266948" sp="288083"/>
              </a:custDash>
              <a:round/>
            </a:ln>
          </p:spPr>
          <p:txBody>
            <a:bodyPr rtlCol="0" anchor="ctr"/>
            <a:lstStyle/>
            <a:p>
              <a:endParaRPr lang="fr-FR"/>
            </a:p>
          </p:txBody>
        </p:sp>
      </p:grpSp>
      <p:grpSp>
        <p:nvGrpSpPr>
          <p:cNvPr id="55" name="Graphique 2">
            <a:extLst>
              <a:ext uri="{FF2B5EF4-FFF2-40B4-BE49-F238E27FC236}">
                <a16:creationId xmlns:a16="http://schemas.microsoft.com/office/drawing/2014/main" id="{6E742C9E-0B49-BE43-BF3D-60A80E8667CA}"/>
              </a:ext>
            </a:extLst>
          </p:cNvPr>
          <p:cNvGrpSpPr/>
          <p:nvPr/>
        </p:nvGrpSpPr>
        <p:grpSpPr>
          <a:xfrm rot="16200000" flipV="1">
            <a:off x="392634" y="5734174"/>
            <a:ext cx="770769" cy="805311"/>
            <a:chOff x="5512175" y="2976372"/>
            <a:chExt cx="371126" cy="387758"/>
          </a:xfrm>
          <a:solidFill>
            <a:srgbClr val="072A40"/>
          </a:solidFill>
        </p:grpSpPr>
        <p:grpSp>
          <p:nvGrpSpPr>
            <p:cNvPr id="60" name="Graphique 2">
              <a:extLst>
                <a:ext uri="{FF2B5EF4-FFF2-40B4-BE49-F238E27FC236}">
                  <a16:creationId xmlns:a16="http://schemas.microsoft.com/office/drawing/2014/main" id="{0B4DB75C-90D0-07EA-3249-DCBF3E5C322F}"/>
                </a:ext>
              </a:extLst>
            </p:cNvPr>
            <p:cNvGrpSpPr/>
            <p:nvPr/>
          </p:nvGrpSpPr>
          <p:grpSpPr>
            <a:xfrm>
              <a:off x="5512175" y="2976372"/>
              <a:ext cx="27696" cy="387758"/>
              <a:chOff x="5512175" y="2976372"/>
              <a:chExt cx="27696" cy="387758"/>
            </a:xfrm>
            <a:grpFill/>
          </p:grpSpPr>
          <p:sp>
            <p:nvSpPr>
              <p:cNvPr id="65" name="Forme libre : forme 64">
                <a:extLst>
                  <a:ext uri="{FF2B5EF4-FFF2-40B4-BE49-F238E27FC236}">
                    <a16:creationId xmlns:a16="http://schemas.microsoft.com/office/drawing/2014/main" id="{4B007802-586B-C408-545B-927A3F8A80BB}"/>
                  </a:ext>
                </a:extLst>
              </p:cNvPr>
              <p:cNvSpPr/>
              <p:nvPr/>
            </p:nvSpPr>
            <p:spPr>
              <a:xfrm>
                <a:off x="5512175" y="2976372"/>
                <a:ext cx="27696" cy="27696"/>
              </a:xfrm>
              <a:custGeom>
                <a:avLst/>
                <a:gdLst>
                  <a:gd name="connsiteX0" fmla="*/ 0 w 27696"/>
                  <a:gd name="connsiteY0" fmla="*/ 13848 h 27696"/>
                  <a:gd name="connsiteX1" fmla="*/ 13848 w 27696"/>
                  <a:gd name="connsiteY1" fmla="*/ 0 h 27696"/>
                  <a:gd name="connsiteX2" fmla="*/ 27697 w 27696"/>
                  <a:gd name="connsiteY2" fmla="*/ 13848 h 27696"/>
                  <a:gd name="connsiteX3" fmla="*/ 13848 w 27696"/>
                  <a:gd name="connsiteY3" fmla="*/ 27697 h 27696"/>
                  <a:gd name="connsiteX4" fmla="*/ 0 w 27696"/>
                  <a:gd name="connsiteY4" fmla="*/ 13848 h 276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696" h="27696">
                    <a:moveTo>
                      <a:pt x="0" y="13848"/>
                    </a:moveTo>
                    <a:cubicBezTo>
                      <a:pt x="0" y="6229"/>
                      <a:pt x="6228" y="0"/>
                      <a:pt x="13848" y="0"/>
                    </a:cubicBezTo>
                    <a:cubicBezTo>
                      <a:pt x="21468" y="0"/>
                      <a:pt x="27697" y="6229"/>
                      <a:pt x="27697" y="13848"/>
                    </a:cubicBezTo>
                    <a:cubicBezTo>
                      <a:pt x="27697" y="21468"/>
                      <a:pt x="21468" y="27697"/>
                      <a:pt x="13848" y="27697"/>
                    </a:cubicBezTo>
                    <a:cubicBezTo>
                      <a:pt x="6228" y="27697"/>
                      <a:pt x="0" y="21535"/>
                      <a:pt x="0" y="13848"/>
                    </a:cubicBezTo>
                    <a:close/>
                  </a:path>
                </a:pathLst>
              </a:custGeom>
              <a:grpFill/>
              <a:ln w="6626" cap="flat">
                <a:noFill/>
                <a:prstDash val="solid"/>
                <a:miter/>
              </a:ln>
            </p:spPr>
            <p:txBody>
              <a:bodyPr rtlCol="0" anchor="ctr"/>
              <a:lstStyle/>
              <a:p>
                <a:endParaRPr lang="fr-FR"/>
              </a:p>
            </p:txBody>
          </p:sp>
          <p:sp>
            <p:nvSpPr>
              <p:cNvPr id="66" name="Forme libre : forme 65">
                <a:extLst>
                  <a:ext uri="{FF2B5EF4-FFF2-40B4-BE49-F238E27FC236}">
                    <a16:creationId xmlns:a16="http://schemas.microsoft.com/office/drawing/2014/main" id="{E3B9CD48-3A2B-947B-F1A9-568BB83E6166}"/>
                  </a:ext>
                </a:extLst>
              </p:cNvPr>
              <p:cNvSpPr/>
              <p:nvPr/>
            </p:nvSpPr>
            <p:spPr>
              <a:xfrm>
                <a:off x="5512175" y="3156402"/>
                <a:ext cx="27696" cy="27697"/>
              </a:xfrm>
              <a:custGeom>
                <a:avLst/>
                <a:gdLst>
                  <a:gd name="connsiteX0" fmla="*/ 0 w 27696"/>
                  <a:gd name="connsiteY0" fmla="*/ 13849 h 27697"/>
                  <a:gd name="connsiteX1" fmla="*/ 13848 w 27696"/>
                  <a:gd name="connsiteY1" fmla="*/ 0 h 27697"/>
                  <a:gd name="connsiteX2" fmla="*/ 27697 w 27696"/>
                  <a:gd name="connsiteY2" fmla="*/ 13849 h 27697"/>
                  <a:gd name="connsiteX3" fmla="*/ 13848 w 27696"/>
                  <a:gd name="connsiteY3" fmla="*/ 27697 h 27697"/>
                  <a:gd name="connsiteX4" fmla="*/ 0 w 27696"/>
                  <a:gd name="connsiteY4" fmla="*/ 13849 h 276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696" h="27697">
                    <a:moveTo>
                      <a:pt x="0" y="13849"/>
                    </a:moveTo>
                    <a:cubicBezTo>
                      <a:pt x="0" y="6229"/>
                      <a:pt x="6228" y="0"/>
                      <a:pt x="13848" y="0"/>
                    </a:cubicBezTo>
                    <a:cubicBezTo>
                      <a:pt x="21468" y="0"/>
                      <a:pt x="27697" y="6229"/>
                      <a:pt x="27697" y="13849"/>
                    </a:cubicBezTo>
                    <a:cubicBezTo>
                      <a:pt x="27697" y="21469"/>
                      <a:pt x="21468" y="27697"/>
                      <a:pt x="13848" y="27697"/>
                    </a:cubicBezTo>
                    <a:cubicBezTo>
                      <a:pt x="6228" y="27697"/>
                      <a:pt x="0" y="21469"/>
                      <a:pt x="0" y="13849"/>
                    </a:cubicBezTo>
                    <a:close/>
                  </a:path>
                </a:pathLst>
              </a:custGeom>
              <a:grpFill/>
              <a:ln w="6626" cap="flat">
                <a:noFill/>
                <a:prstDash val="solid"/>
                <a:miter/>
              </a:ln>
            </p:spPr>
            <p:txBody>
              <a:bodyPr rtlCol="0" anchor="ctr"/>
              <a:lstStyle/>
              <a:p>
                <a:endParaRPr lang="fr-FR"/>
              </a:p>
            </p:txBody>
          </p:sp>
          <p:sp>
            <p:nvSpPr>
              <p:cNvPr id="67" name="Forme libre : forme 66">
                <a:extLst>
                  <a:ext uri="{FF2B5EF4-FFF2-40B4-BE49-F238E27FC236}">
                    <a16:creationId xmlns:a16="http://schemas.microsoft.com/office/drawing/2014/main" id="{210FA90A-ED11-B6A4-8F9B-C9E807441787}"/>
                  </a:ext>
                </a:extLst>
              </p:cNvPr>
              <p:cNvSpPr/>
              <p:nvPr/>
            </p:nvSpPr>
            <p:spPr>
              <a:xfrm>
                <a:off x="5512175" y="3336433"/>
                <a:ext cx="27696" cy="27696"/>
              </a:xfrm>
              <a:custGeom>
                <a:avLst/>
                <a:gdLst>
                  <a:gd name="connsiteX0" fmla="*/ 0 w 27696"/>
                  <a:gd name="connsiteY0" fmla="*/ 13848 h 27696"/>
                  <a:gd name="connsiteX1" fmla="*/ 13848 w 27696"/>
                  <a:gd name="connsiteY1" fmla="*/ 0 h 27696"/>
                  <a:gd name="connsiteX2" fmla="*/ 27697 w 27696"/>
                  <a:gd name="connsiteY2" fmla="*/ 13848 h 27696"/>
                  <a:gd name="connsiteX3" fmla="*/ 13848 w 27696"/>
                  <a:gd name="connsiteY3" fmla="*/ 27697 h 27696"/>
                  <a:gd name="connsiteX4" fmla="*/ 0 w 27696"/>
                  <a:gd name="connsiteY4" fmla="*/ 13848 h 276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696" h="27696">
                    <a:moveTo>
                      <a:pt x="0" y="13848"/>
                    </a:moveTo>
                    <a:cubicBezTo>
                      <a:pt x="0" y="6229"/>
                      <a:pt x="6228" y="0"/>
                      <a:pt x="13848" y="0"/>
                    </a:cubicBezTo>
                    <a:cubicBezTo>
                      <a:pt x="21468" y="0"/>
                      <a:pt x="27697" y="6229"/>
                      <a:pt x="27697" y="13848"/>
                    </a:cubicBezTo>
                    <a:cubicBezTo>
                      <a:pt x="27697" y="21468"/>
                      <a:pt x="21468" y="27697"/>
                      <a:pt x="13848" y="27697"/>
                    </a:cubicBezTo>
                    <a:cubicBezTo>
                      <a:pt x="6228" y="27697"/>
                      <a:pt x="0" y="21468"/>
                      <a:pt x="0" y="13848"/>
                    </a:cubicBezTo>
                    <a:close/>
                  </a:path>
                </a:pathLst>
              </a:custGeom>
              <a:grpFill/>
              <a:ln w="6626" cap="flat">
                <a:noFill/>
                <a:prstDash val="solid"/>
                <a:miter/>
              </a:ln>
            </p:spPr>
            <p:txBody>
              <a:bodyPr rtlCol="0" anchor="ctr"/>
              <a:lstStyle/>
              <a:p>
                <a:endParaRPr lang="fr-FR"/>
              </a:p>
            </p:txBody>
          </p:sp>
        </p:grpSp>
        <p:grpSp>
          <p:nvGrpSpPr>
            <p:cNvPr id="61" name="Graphique 2">
              <a:extLst>
                <a:ext uri="{FF2B5EF4-FFF2-40B4-BE49-F238E27FC236}">
                  <a16:creationId xmlns:a16="http://schemas.microsoft.com/office/drawing/2014/main" id="{440AD810-4E54-E347-4895-B26993C2E9B9}"/>
                </a:ext>
              </a:extLst>
            </p:cNvPr>
            <p:cNvGrpSpPr/>
            <p:nvPr/>
          </p:nvGrpSpPr>
          <p:grpSpPr>
            <a:xfrm>
              <a:off x="5683923" y="3156402"/>
              <a:ext cx="27696" cy="207727"/>
              <a:chOff x="5683923" y="3156402"/>
              <a:chExt cx="27696" cy="207727"/>
            </a:xfrm>
            <a:grpFill/>
          </p:grpSpPr>
          <p:sp>
            <p:nvSpPr>
              <p:cNvPr id="63" name="Forme libre : forme 62">
                <a:extLst>
                  <a:ext uri="{FF2B5EF4-FFF2-40B4-BE49-F238E27FC236}">
                    <a16:creationId xmlns:a16="http://schemas.microsoft.com/office/drawing/2014/main" id="{3D6093DA-F816-739F-B80F-427083D5C2EF}"/>
                  </a:ext>
                </a:extLst>
              </p:cNvPr>
              <p:cNvSpPr/>
              <p:nvPr/>
            </p:nvSpPr>
            <p:spPr>
              <a:xfrm>
                <a:off x="5683923" y="3156402"/>
                <a:ext cx="27696" cy="27697"/>
              </a:xfrm>
              <a:custGeom>
                <a:avLst/>
                <a:gdLst>
                  <a:gd name="connsiteX0" fmla="*/ 0 w 27696"/>
                  <a:gd name="connsiteY0" fmla="*/ 13849 h 27697"/>
                  <a:gd name="connsiteX1" fmla="*/ 13848 w 27696"/>
                  <a:gd name="connsiteY1" fmla="*/ 0 h 27697"/>
                  <a:gd name="connsiteX2" fmla="*/ 27697 w 27696"/>
                  <a:gd name="connsiteY2" fmla="*/ 13849 h 27697"/>
                  <a:gd name="connsiteX3" fmla="*/ 13848 w 27696"/>
                  <a:gd name="connsiteY3" fmla="*/ 27697 h 27697"/>
                  <a:gd name="connsiteX4" fmla="*/ 0 w 27696"/>
                  <a:gd name="connsiteY4" fmla="*/ 13849 h 276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696" h="27697">
                    <a:moveTo>
                      <a:pt x="0" y="13849"/>
                    </a:moveTo>
                    <a:cubicBezTo>
                      <a:pt x="0" y="6229"/>
                      <a:pt x="6229" y="0"/>
                      <a:pt x="13848" y="0"/>
                    </a:cubicBezTo>
                    <a:cubicBezTo>
                      <a:pt x="21468" y="0"/>
                      <a:pt x="27697" y="6229"/>
                      <a:pt x="27697" y="13849"/>
                    </a:cubicBezTo>
                    <a:cubicBezTo>
                      <a:pt x="27697" y="21469"/>
                      <a:pt x="21468" y="27697"/>
                      <a:pt x="13848" y="27697"/>
                    </a:cubicBezTo>
                    <a:cubicBezTo>
                      <a:pt x="6229" y="27697"/>
                      <a:pt x="0" y="21469"/>
                      <a:pt x="0" y="13849"/>
                    </a:cubicBezTo>
                    <a:close/>
                  </a:path>
                </a:pathLst>
              </a:custGeom>
              <a:grpFill/>
              <a:ln w="6626" cap="flat">
                <a:noFill/>
                <a:prstDash val="solid"/>
                <a:miter/>
              </a:ln>
            </p:spPr>
            <p:txBody>
              <a:bodyPr rtlCol="0" anchor="ctr"/>
              <a:lstStyle/>
              <a:p>
                <a:endParaRPr lang="fr-FR"/>
              </a:p>
            </p:txBody>
          </p:sp>
          <p:sp>
            <p:nvSpPr>
              <p:cNvPr id="64" name="Forme libre : forme 63">
                <a:extLst>
                  <a:ext uri="{FF2B5EF4-FFF2-40B4-BE49-F238E27FC236}">
                    <a16:creationId xmlns:a16="http://schemas.microsoft.com/office/drawing/2014/main" id="{D64F2555-0340-6FFE-152B-DE764EA7E367}"/>
                  </a:ext>
                </a:extLst>
              </p:cNvPr>
              <p:cNvSpPr/>
              <p:nvPr/>
            </p:nvSpPr>
            <p:spPr>
              <a:xfrm>
                <a:off x="5683923" y="3336433"/>
                <a:ext cx="27696" cy="27696"/>
              </a:xfrm>
              <a:custGeom>
                <a:avLst/>
                <a:gdLst>
                  <a:gd name="connsiteX0" fmla="*/ 0 w 27696"/>
                  <a:gd name="connsiteY0" fmla="*/ 13848 h 27696"/>
                  <a:gd name="connsiteX1" fmla="*/ 13848 w 27696"/>
                  <a:gd name="connsiteY1" fmla="*/ 0 h 27696"/>
                  <a:gd name="connsiteX2" fmla="*/ 27697 w 27696"/>
                  <a:gd name="connsiteY2" fmla="*/ 13848 h 27696"/>
                  <a:gd name="connsiteX3" fmla="*/ 13848 w 27696"/>
                  <a:gd name="connsiteY3" fmla="*/ 27697 h 27696"/>
                  <a:gd name="connsiteX4" fmla="*/ 0 w 27696"/>
                  <a:gd name="connsiteY4" fmla="*/ 13848 h 276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696" h="27696">
                    <a:moveTo>
                      <a:pt x="0" y="13848"/>
                    </a:moveTo>
                    <a:cubicBezTo>
                      <a:pt x="0" y="6229"/>
                      <a:pt x="6229" y="0"/>
                      <a:pt x="13848" y="0"/>
                    </a:cubicBezTo>
                    <a:cubicBezTo>
                      <a:pt x="21468" y="0"/>
                      <a:pt x="27697" y="6229"/>
                      <a:pt x="27697" y="13848"/>
                    </a:cubicBezTo>
                    <a:cubicBezTo>
                      <a:pt x="27697" y="21468"/>
                      <a:pt x="21468" y="27697"/>
                      <a:pt x="13848" y="27697"/>
                    </a:cubicBezTo>
                    <a:cubicBezTo>
                      <a:pt x="6229" y="27697"/>
                      <a:pt x="0" y="21468"/>
                      <a:pt x="0" y="13848"/>
                    </a:cubicBezTo>
                    <a:close/>
                  </a:path>
                </a:pathLst>
              </a:custGeom>
              <a:grpFill/>
              <a:ln w="6626" cap="flat">
                <a:noFill/>
                <a:prstDash val="solid"/>
                <a:miter/>
              </a:ln>
            </p:spPr>
            <p:txBody>
              <a:bodyPr rtlCol="0" anchor="ctr"/>
              <a:lstStyle/>
              <a:p>
                <a:endParaRPr lang="fr-FR"/>
              </a:p>
            </p:txBody>
          </p:sp>
        </p:grpSp>
        <p:sp>
          <p:nvSpPr>
            <p:cNvPr id="62" name="Forme libre : forme 61">
              <a:extLst>
                <a:ext uri="{FF2B5EF4-FFF2-40B4-BE49-F238E27FC236}">
                  <a16:creationId xmlns:a16="http://schemas.microsoft.com/office/drawing/2014/main" id="{66CB3D51-B026-3427-64AC-694B3688EADA}"/>
                </a:ext>
              </a:extLst>
            </p:cNvPr>
            <p:cNvSpPr/>
            <p:nvPr/>
          </p:nvSpPr>
          <p:spPr>
            <a:xfrm>
              <a:off x="5855605" y="3336433"/>
              <a:ext cx="27696" cy="27696"/>
            </a:xfrm>
            <a:custGeom>
              <a:avLst/>
              <a:gdLst>
                <a:gd name="connsiteX0" fmla="*/ 0 w 27696"/>
                <a:gd name="connsiteY0" fmla="*/ 13848 h 27696"/>
                <a:gd name="connsiteX1" fmla="*/ 13848 w 27696"/>
                <a:gd name="connsiteY1" fmla="*/ 0 h 27696"/>
                <a:gd name="connsiteX2" fmla="*/ 27697 w 27696"/>
                <a:gd name="connsiteY2" fmla="*/ 13848 h 27696"/>
                <a:gd name="connsiteX3" fmla="*/ 13848 w 27696"/>
                <a:gd name="connsiteY3" fmla="*/ 27697 h 27696"/>
                <a:gd name="connsiteX4" fmla="*/ 0 w 27696"/>
                <a:gd name="connsiteY4" fmla="*/ 13848 h 276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696" h="27696">
                  <a:moveTo>
                    <a:pt x="0" y="13848"/>
                  </a:moveTo>
                  <a:cubicBezTo>
                    <a:pt x="0" y="6229"/>
                    <a:pt x="6229" y="0"/>
                    <a:pt x="13848" y="0"/>
                  </a:cubicBezTo>
                  <a:cubicBezTo>
                    <a:pt x="21468" y="0"/>
                    <a:pt x="27697" y="6229"/>
                    <a:pt x="27697" y="13848"/>
                  </a:cubicBezTo>
                  <a:cubicBezTo>
                    <a:pt x="27697" y="21468"/>
                    <a:pt x="21468" y="27697"/>
                    <a:pt x="13848" y="27697"/>
                  </a:cubicBezTo>
                  <a:cubicBezTo>
                    <a:pt x="6229" y="27697"/>
                    <a:pt x="0" y="21468"/>
                    <a:pt x="0" y="13848"/>
                  </a:cubicBezTo>
                  <a:close/>
                </a:path>
              </a:pathLst>
            </a:custGeom>
            <a:grpFill/>
            <a:ln w="6626" cap="flat">
              <a:noFill/>
              <a:prstDash val="solid"/>
              <a:miter/>
            </a:ln>
          </p:spPr>
          <p:txBody>
            <a:bodyPr rtlCol="0" anchor="ctr"/>
            <a:lstStyle/>
            <a:p>
              <a:endParaRPr lang="fr-FR"/>
            </a:p>
          </p:txBody>
        </p:sp>
      </p:grpSp>
      <p:grpSp>
        <p:nvGrpSpPr>
          <p:cNvPr id="6" name="Groupe 5">
            <a:extLst>
              <a:ext uri="{FF2B5EF4-FFF2-40B4-BE49-F238E27FC236}">
                <a16:creationId xmlns:a16="http://schemas.microsoft.com/office/drawing/2014/main" id="{3E98EE76-0F2B-DCFF-847B-0992E1FD8850}"/>
              </a:ext>
            </a:extLst>
          </p:cNvPr>
          <p:cNvGrpSpPr/>
          <p:nvPr/>
        </p:nvGrpSpPr>
        <p:grpSpPr>
          <a:xfrm>
            <a:off x="267763" y="1366874"/>
            <a:ext cx="10664798" cy="5078209"/>
            <a:chOff x="1180673" y="936273"/>
            <a:chExt cx="9889911" cy="5647962"/>
          </a:xfrm>
        </p:grpSpPr>
        <p:sp>
          <p:nvSpPr>
            <p:cNvPr id="3" name="ZoneTexte 2">
              <a:extLst>
                <a:ext uri="{FF2B5EF4-FFF2-40B4-BE49-F238E27FC236}">
                  <a16:creationId xmlns:a16="http://schemas.microsoft.com/office/drawing/2014/main" id="{65CAFE3A-D106-489F-C92B-5AE0153CBDC0}"/>
                </a:ext>
              </a:extLst>
            </p:cNvPr>
            <p:cNvSpPr txBox="1"/>
            <p:nvPr/>
          </p:nvSpPr>
          <p:spPr>
            <a:xfrm>
              <a:off x="1189002" y="936273"/>
              <a:ext cx="9234805" cy="594062"/>
            </a:xfrm>
            <a:prstGeom prst="roundRect">
              <a:avLst>
                <a:gd name="adj" fmla="val 20748"/>
              </a:avLst>
            </a:prstGeom>
            <a:solidFill>
              <a:srgbClr val="EDF7FD"/>
            </a:solidFill>
            <a:effectLst>
              <a:outerShdw blurRad="50800" dist="38100" dir="2700000" algn="tl" rotWithShape="0">
                <a:prstClr val="black">
                  <a:alpha val="40000"/>
                </a:prstClr>
              </a:outerShdw>
            </a:effectLst>
          </p:spPr>
          <p:txBody>
            <a:bodyPr wrap="square">
              <a:spAutoFit/>
            </a:bodyPr>
            <a:lstStyle/>
            <a:p>
              <a:pPr marL="571500" indent="-571500" algn="r" rtl="1">
                <a:buClr>
                  <a:srgbClr val="098661"/>
                </a:buClr>
                <a:buFont typeface="Arial" panose="020B0604020202020204" pitchFamily="34" charset="0"/>
                <a:buChar char="•"/>
              </a:pPr>
              <a:r>
                <a:rPr lang="ar-MA" sz="2800" b="1" dirty="0">
                  <a:solidFill>
                    <a:srgbClr val="C00000"/>
                  </a:solidFill>
                  <a:latin typeface="Microsoft Uighur" panose="02000000000000000000" pitchFamily="2" charset="-78"/>
                  <a:ea typeface="Araboto Bold"/>
                  <a:cs typeface="Microsoft Uighur" panose="02000000000000000000" pitchFamily="2" charset="-78"/>
                  <a:rtl/>
                </a:rPr>
                <a:t>مبتدئ</a:t>
              </a:r>
              <a:r>
                <a:rPr lang="ar-MA" sz="2800" dirty="0">
                  <a:latin typeface="Microsoft Uighur" panose="02000000000000000000" pitchFamily="2" charset="-78"/>
                  <a:ea typeface="Araboto Bold"/>
                  <a:cs typeface="Microsoft Uighur" panose="02000000000000000000" pitchFamily="2" charset="-78"/>
                  <a:rtl/>
                </a:rPr>
                <a:t>: غير قادر على قراءة الأعداد من رقم واحد.</a:t>
              </a:r>
            </a:p>
          </p:txBody>
        </p:sp>
        <p:sp>
          <p:nvSpPr>
            <p:cNvPr id="7" name="ZoneTexte 6">
              <a:extLst>
                <a:ext uri="{FF2B5EF4-FFF2-40B4-BE49-F238E27FC236}">
                  <a16:creationId xmlns:a16="http://schemas.microsoft.com/office/drawing/2014/main" id="{FAB5FE49-9B0F-6824-A29D-22A3E9ED2DEF}"/>
                </a:ext>
              </a:extLst>
            </p:cNvPr>
            <p:cNvSpPr txBox="1"/>
            <p:nvPr/>
          </p:nvSpPr>
          <p:spPr>
            <a:xfrm>
              <a:off x="1189002" y="1775835"/>
              <a:ext cx="9234805" cy="594062"/>
            </a:xfrm>
            <a:prstGeom prst="roundRect">
              <a:avLst>
                <a:gd name="adj" fmla="val 20748"/>
              </a:avLst>
            </a:prstGeom>
            <a:solidFill>
              <a:srgbClr val="EDF7FD"/>
            </a:solidFill>
            <a:effectLst>
              <a:outerShdw blurRad="50800" dist="38100" dir="2700000" algn="tl" rotWithShape="0">
                <a:prstClr val="black">
                  <a:alpha val="40000"/>
                </a:prstClr>
              </a:outerShdw>
            </a:effectLst>
          </p:spPr>
          <p:txBody>
            <a:bodyPr wrap="square">
              <a:spAutoFit/>
            </a:bodyPr>
            <a:lstStyle/>
            <a:p>
              <a:pPr marL="571500" indent="-571500" algn="r" rtl="1">
                <a:buClr>
                  <a:srgbClr val="098661"/>
                </a:buClr>
                <a:buFont typeface="Arial" panose="020B0604020202020204" pitchFamily="34" charset="0"/>
                <a:buChar char="•"/>
              </a:pPr>
              <a:r>
                <a:rPr lang="ar-MA" sz="2800" b="1" dirty="0">
                  <a:solidFill>
                    <a:srgbClr val="C00000"/>
                  </a:solidFill>
                  <a:latin typeface="Microsoft Uighur" panose="02000000000000000000" pitchFamily="2" charset="-78"/>
                  <a:ea typeface="Araboto Bold"/>
                  <a:cs typeface="Microsoft Uighur" panose="02000000000000000000" pitchFamily="2" charset="-78"/>
                  <a:rtl/>
                </a:rPr>
                <a:t>رقم: </a:t>
              </a:r>
              <a:r>
                <a:rPr lang="ar-MA" sz="2800" dirty="0">
                  <a:latin typeface="Microsoft Uighur" panose="02000000000000000000" pitchFamily="2" charset="-78"/>
                  <a:ea typeface="Araboto Bold"/>
                  <a:cs typeface="Microsoft Uighur" panose="02000000000000000000" pitchFamily="2" charset="-78"/>
                  <a:rtl/>
                </a:rPr>
                <a:t>قادر على قراءة جميع الأعداد من رقم واحد وغير قادر على قراءة الأعداد من رقمين.</a:t>
              </a:r>
            </a:p>
          </p:txBody>
        </p:sp>
        <p:sp>
          <p:nvSpPr>
            <p:cNvPr id="8" name="ZoneTexte 7">
              <a:extLst>
                <a:ext uri="{FF2B5EF4-FFF2-40B4-BE49-F238E27FC236}">
                  <a16:creationId xmlns:a16="http://schemas.microsoft.com/office/drawing/2014/main" id="{2B473E8A-B562-381E-48DE-C187472797F1}"/>
                </a:ext>
              </a:extLst>
            </p:cNvPr>
            <p:cNvSpPr txBox="1"/>
            <p:nvPr/>
          </p:nvSpPr>
          <p:spPr>
            <a:xfrm>
              <a:off x="1189002" y="2614266"/>
              <a:ext cx="9234805" cy="594062"/>
            </a:xfrm>
            <a:prstGeom prst="roundRect">
              <a:avLst>
                <a:gd name="adj" fmla="val 20748"/>
              </a:avLst>
            </a:prstGeom>
            <a:solidFill>
              <a:srgbClr val="EDF7FD"/>
            </a:solidFill>
            <a:effectLst>
              <a:outerShdw blurRad="50800" dist="38100" dir="2700000" algn="tl" rotWithShape="0">
                <a:prstClr val="black">
                  <a:alpha val="40000"/>
                </a:prstClr>
              </a:outerShdw>
            </a:effectLst>
          </p:spPr>
          <p:txBody>
            <a:bodyPr wrap="square">
              <a:spAutoFit/>
            </a:bodyPr>
            <a:lstStyle/>
            <a:p>
              <a:pPr marL="571500" indent="-571500" algn="r" rtl="1">
                <a:buClr>
                  <a:srgbClr val="098661"/>
                </a:buClr>
                <a:buFont typeface="Arial" panose="020B0604020202020204" pitchFamily="34" charset="0"/>
                <a:buChar char="•"/>
              </a:pPr>
              <a:r>
                <a:rPr lang="ar-MA" sz="2800" b="1" dirty="0">
                  <a:solidFill>
                    <a:srgbClr val="C00000"/>
                  </a:solidFill>
                  <a:latin typeface="Microsoft Uighur" panose="02000000000000000000" pitchFamily="2" charset="-78"/>
                  <a:ea typeface="Araboto Bold"/>
                  <a:cs typeface="Microsoft Uighur" panose="02000000000000000000" pitchFamily="2" charset="-78"/>
                  <a:rtl/>
                </a:rPr>
                <a:t>رقمان: </a:t>
              </a:r>
              <a:r>
                <a:rPr lang="ar-MA" sz="2800" dirty="0">
                  <a:latin typeface="Microsoft Uighur" panose="02000000000000000000" pitchFamily="2" charset="-78"/>
                  <a:ea typeface="Araboto Bold"/>
                  <a:cs typeface="Microsoft Uighur" panose="02000000000000000000" pitchFamily="2" charset="-78"/>
                  <a:rtl/>
                </a:rPr>
                <a:t>قادر على قراءة الأعداد من رقمين وغير قادر على إنجاز عمليات الجمع باحتفاظ.</a:t>
              </a:r>
            </a:p>
          </p:txBody>
        </p:sp>
        <p:sp>
          <p:nvSpPr>
            <p:cNvPr id="9" name="ZoneTexte 8">
              <a:extLst>
                <a:ext uri="{FF2B5EF4-FFF2-40B4-BE49-F238E27FC236}">
                  <a16:creationId xmlns:a16="http://schemas.microsoft.com/office/drawing/2014/main" id="{1BD5944A-3853-A449-70B5-E452F104827F}"/>
                </a:ext>
              </a:extLst>
            </p:cNvPr>
            <p:cNvSpPr txBox="1"/>
            <p:nvPr/>
          </p:nvSpPr>
          <p:spPr>
            <a:xfrm>
              <a:off x="1189002" y="3453828"/>
              <a:ext cx="9234805" cy="594062"/>
            </a:xfrm>
            <a:prstGeom prst="roundRect">
              <a:avLst>
                <a:gd name="adj" fmla="val 20748"/>
              </a:avLst>
            </a:prstGeom>
            <a:solidFill>
              <a:srgbClr val="EDF7FD"/>
            </a:solidFill>
            <a:effectLst>
              <a:outerShdw blurRad="50800" dist="38100" dir="2700000" algn="tl" rotWithShape="0">
                <a:prstClr val="black">
                  <a:alpha val="40000"/>
                </a:prstClr>
              </a:outerShdw>
            </a:effectLst>
          </p:spPr>
          <p:txBody>
            <a:bodyPr wrap="square">
              <a:spAutoFit/>
            </a:bodyPr>
            <a:lstStyle/>
            <a:p>
              <a:pPr marL="571500" indent="-571500" algn="r" rtl="1">
                <a:buClr>
                  <a:srgbClr val="098661"/>
                </a:buClr>
                <a:buFont typeface="Arial" panose="020B0604020202020204" pitchFamily="34" charset="0"/>
                <a:buChar char="•"/>
              </a:pPr>
              <a:r>
                <a:rPr lang="ar-MA" sz="2800" b="1" dirty="0">
                  <a:solidFill>
                    <a:srgbClr val="C00000"/>
                  </a:solidFill>
                  <a:latin typeface="Microsoft Uighur" panose="02000000000000000000" pitchFamily="2" charset="-78"/>
                  <a:ea typeface="Araboto Bold"/>
                  <a:cs typeface="Microsoft Uighur" panose="02000000000000000000" pitchFamily="2" charset="-78"/>
                  <a:rtl/>
                </a:rPr>
                <a:t>جمع: </a:t>
              </a:r>
              <a:r>
                <a:rPr lang="ar-MA" sz="2800" dirty="0">
                  <a:latin typeface="Microsoft Uighur" panose="02000000000000000000" pitchFamily="2" charset="-78"/>
                  <a:ea typeface="Araboto Bold"/>
                  <a:cs typeface="Microsoft Uighur" panose="02000000000000000000" pitchFamily="2" charset="-78"/>
                  <a:rtl/>
                </a:rPr>
                <a:t>قادر على إنجاز عمليات الجمع باحتفاظ وغير قادر على إنجاز عمليات الطرح بمبادلة.</a:t>
              </a:r>
            </a:p>
          </p:txBody>
        </p:sp>
        <p:sp>
          <p:nvSpPr>
            <p:cNvPr id="10" name="ZoneTexte 9">
              <a:extLst>
                <a:ext uri="{FF2B5EF4-FFF2-40B4-BE49-F238E27FC236}">
                  <a16:creationId xmlns:a16="http://schemas.microsoft.com/office/drawing/2014/main" id="{A6BF8E5E-0B3E-7FAE-5D1A-34979278AF7B}"/>
                </a:ext>
              </a:extLst>
            </p:cNvPr>
            <p:cNvSpPr txBox="1"/>
            <p:nvPr/>
          </p:nvSpPr>
          <p:spPr>
            <a:xfrm>
              <a:off x="1189002" y="4292259"/>
              <a:ext cx="9234805" cy="594062"/>
            </a:xfrm>
            <a:prstGeom prst="roundRect">
              <a:avLst>
                <a:gd name="adj" fmla="val 20748"/>
              </a:avLst>
            </a:prstGeom>
            <a:solidFill>
              <a:srgbClr val="EDF7FD"/>
            </a:solidFill>
            <a:effectLst>
              <a:outerShdw blurRad="50800" dist="38100" dir="2700000" algn="tl" rotWithShape="0">
                <a:prstClr val="black">
                  <a:alpha val="40000"/>
                </a:prstClr>
              </a:outerShdw>
            </a:effectLst>
          </p:spPr>
          <p:txBody>
            <a:bodyPr wrap="square">
              <a:spAutoFit/>
            </a:bodyPr>
            <a:lstStyle/>
            <a:p>
              <a:pPr marL="571500" indent="-571500" algn="r" rtl="1">
                <a:buClr>
                  <a:srgbClr val="098661"/>
                </a:buClr>
                <a:buFont typeface="Arial" panose="020B0604020202020204" pitchFamily="34" charset="0"/>
                <a:buChar char="•"/>
              </a:pPr>
              <a:r>
                <a:rPr lang="ar-MA" sz="2800" b="1" dirty="0">
                  <a:solidFill>
                    <a:srgbClr val="C00000"/>
                  </a:solidFill>
                  <a:latin typeface="Microsoft Uighur" panose="02000000000000000000" pitchFamily="2" charset="-78"/>
                  <a:ea typeface="Araboto Bold"/>
                  <a:cs typeface="Microsoft Uighur" panose="02000000000000000000" pitchFamily="2" charset="-78"/>
                  <a:rtl/>
                </a:rPr>
                <a:t>طرح:  </a:t>
              </a:r>
              <a:r>
                <a:rPr lang="ar-MA" sz="2800" dirty="0">
                  <a:latin typeface="Microsoft Uighur" panose="02000000000000000000" pitchFamily="2" charset="-78"/>
                  <a:ea typeface="Araboto Bold"/>
                  <a:cs typeface="Microsoft Uighur" panose="02000000000000000000" pitchFamily="2" charset="-78"/>
                  <a:rtl/>
                </a:rPr>
                <a:t>قادر على إنجاز عمليات الطرح بمبادلة وغير قادر على إنجاز عمليات الضرب .</a:t>
              </a:r>
            </a:p>
          </p:txBody>
        </p:sp>
        <p:sp>
          <p:nvSpPr>
            <p:cNvPr id="12" name="Ellipse 11">
              <a:extLst>
                <a:ext uri="{FF2B5EF4-FFF2-40B4-BE49-F238E27FC236}">
                  <a16:creationId xmlns:a16="http://schemas.microsoft.com/office/drawing/2014/main" id="{213392D4-B0CB-6AD0-F677-44546D61B5BC}"/>
                </a:ext>
              </a:extLst>
            </p:cNvPr>
            <p:cNvSpPr/>
            <p:nvPr/>
          </p:nvSpPr>
          <p:spPr>
            <a:xfrm>
              <a:off x="10535563" y="977204"/>
              <a:ext cx="535021" cy="535021"/>
            </a:xfrm>
            <a:prstGeom prst="ellipse">
              <a:avLst/>
            </a:prstGeom>
            <a:solidFill>
              <a:srgbClr val="072A40"/>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r-MA" sz="3200" dirty="0">
                  <a:latin typeface="Microsoft Uighur" panose="02000000000000000000" pitchFamily="2" charset="-78"/>
                  <a:cs typeface="Microsoft Uighur" panose="02000000000000000000" pitchFamily="2" charset="-78"/>
                </a:rPr>
                <a:t>1</a:t>
              </a:r>
              <a:endParaRPr lang="fr-FR" sz="3200" dirty="0">
                <a:latin typeface="Microsoft Uighur" panose="02000000000000000000" pitchFamily="2" charset="-78"/>
                <a:cs typeface="Microsoft Uighur" panose="02000000000000000000" pitchFamily="2" charset="-78"/>
              </a:endParaRPr>
            </a:p>
          </p:txBody>
        </p:sp>
        <p:sp>
          <p:nvSpPr>
            <p:cNvPr id="13" name="Ellipse 12">
              <a:extLst>
                <a:ext uri="{FF2B5EF4-FFF2-40B4-BE49-F238E27FC236}">
                  <a16:creationId xmlns:a16="http://schemas.microsoft.com/office/drawing/2014/main" id="{9F214928-D3EE-F1F7-3621-566EA55F8CA4}"/>
                </a:ext>
              </a:extLst>
            </p:cNvPr>
            <p:cNvSpPr/>
            <p:nvPr/>
          </p:nvSpPr>
          <p:spPr>
            <a:xfrm>
              <a:off x="10535563" y="1820012"/>
              <a:ext cx="535021" cy="535021"/>
            </a:xfrm>
            <a:prstGeom prst="ellipse">
              <a:avLst/>
            </a:prstGeom>
            <a:solidFill>
              <a:srgbClr val="072A40"/>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r-MA" sz="3200" dirty="0">
                  <a:latin typeface="Microsoft Uighur" panose="02000000000000000000" pitchFamily="2" charset="-78"/>
                  <a:cs typeface="Microsoft Uighur" panose="02000000000000000000" pitchFamily="2" charset="-78"/>
                </a:rPr>
                <a:t>2</a:t>
              </a:r>
              <a:endParaRPr lang="fr-FR" sz="3200" dirty="0">
                <a:latin typeface="Microsoft Uighur" panose="02000000000000000000" pitchFamily="2" charset="-78"/>
                <a:cs typeface="Microsoft Uighur" panose="02000000000000000000" pitchFamily="2" charset="-78"/>
              </a:endParaRPr>
            </a:p>
          </p:txBody>
        </p:sp>
        <p:sp>
          <p:nvSpPr>
            <p:cNvPr id="14" name="Ellipse 13">
              <a:extLst>
                <a:ext uri="{FF2B5EF4-FFF2-40B4-BE49-F238E27FC236}">
                  <a16:creationId xmlns:a16="http://schemas.microsoft.com/office/drawing/2014/main" id="{EB2C6AAC-5DF1-2AE1-CBA8-68F8CA3075BB}"/>
                </a:ext>
              </a:extLst>
            </p:cNvPr>
            <p:cNvSpPr/>
            <p:nvPr/>
          </p:nvSpPr>
          <p:spPr>
            <a:xfrm>
              <a:off x="10535563" y="2662819"/>
              <a:ext cx="535021" cy="535021"/>
            </a:xfrm>
            <a:prstGeom prst="ellipse">
              <a:avLst/>
            </a:prstGeom>
            <a:solidFill>
              <a:srgbClr val="072A40"/>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r-MA" sz="3200" dirty="0">
                  <a:latin typeface="Microsoft Uighur" panose="02000000000000000000" pitchFamily="2" charset="-78"/>
                  <a:cs typeface="Microsoft Uighur" panose="02000000000000000000" pitchFamily="2" charset="-78"/>
                </a:rPr>
                <a:t>3</a:t>
              </a:r>
              <a:endParaRPr lang="fr-FR" sz="3200" dirty="0">
                <a:latin typeface="Microsoft Uighur" panose="02000000000000000000" pitchFamily="2" charset="-78"/>
                <a:cs typeface="Microsoft Uighur" panose="02000000000000000000" pitchFamily="2" charset="-78"/>
              </a:endParaRPr>
            </a:p>
          </p:txBody>
        </p:sp>
        <p:sp>
          <p:nvSpPr>
            <p:cNvPr id="15" name="Ellipse 14">
              <a:extLst>
                <a:ext uri="{FF2B5EF4-FFF2-40B4-BE49-F238E27FC236}">
                  <a16:creationId xmlns:a16="http://schemas.microsoft.com/office/drawing/2014/main" id="{22002D49-39D2-4786-9797-2B24DA253F03}"/>
                </a:ext>
              </a:extLst>
            </p:cNvPr>
            <p:cNvSpPr/>
            <p:nvPr/>
          </p:nvSpPr>
          <p:spPr>
            <a:xfrm>
              <a:off x="10535563" y="3505627"/>
              <a:ext cx="535021" cy="535021"/>
            </a:xfrm>
            <a:prstGeom prst="ellipse">
              <a:avLst/>
            </a:prstGeom>
            <a:solidFill>
              <a:srgbClr val="072A40"/>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r-MA" sz="3200" dirty="0">
                  <a:latin typeface="Microsoft Uighur" panose="02000000000000000000" pitchFamily="2" charset="-78"/>
                  <a:cs typeface="Microsoft Uighur" panose="02000000000000000000" pitchFamily="2" charset="-78"/>
                </a:rPr>
                <a:t>4</a:t>
              </a:r>
              <a:endParaRPr lang="fr-FR" sz="3200" dirty="0">
                <a:latin typeface="Microsoft Uighur" panose="02000000000000000000" pitchFamily="2" charset="-78"/>
                <a:cs typeface="Microsoft Uighur" panose="02000000000000000000" pitchFamily="2" charset="-78"/>
              </a:endParaRPr>
            </a:p>
          </p:txBody>
        </p:sp>
        <p:sp>
          <p:nvSpPr>
            <p:cNvPr id="16" name="Ellipse 15">
              <a:extLst>
                <a:ext uri="{FF2B5EF4-FFF2-40B4-BE49-F238E27FC236}">
                  <a16:creationId xmlns:a16="http://schemas.microsoft.com/office/drawing/2014/main" id="{008CA70B-0B25-E089-F483-3E8C167CE95B}"/>
                </a:ext>
              </a:extLst>
            </p:cNvPr>
            <p:cNvSpPr/>
            <p:nvPr/>
          </p:nvSpPr>
          <p:spPr>
            <a:xfrm>
              <a:off x="10535563" y="4348434"/>
              <a:ext cx="535021" cy="535021"/>
            </a:xfrm>
            <a:prstGeom prst="ellipse">
              <a:avLst/>
            </a:prstGeom>
            <a:solidFill>
              <a:srgbClr val="072A40"/>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r-MA" sz="3200" dirty="0">
                  <a:latin typeface="Microsoft Uighur" panose="02000000000000000000" pitchFamily="2" charset="-78"/>
                  <a:cs typeface="Microsoft Uighur" panose="02000000000000000000" pitchFamily="2" charset="-78"/>
                </a:rPr>
                <a:t>5</a:t>
              </a:r>
              <a:endParaRPr lang="fr-FR" sz="3200" dirty="0">
                <a:latin typeface="Microsoft Uighur" panose="02000000000000000000" pitchFamily="2" charset="-78"/>
                <a:cs typeface="Microsoft Uighur" panose="02000000000000000000" pitchFamily="2" charset="-78"/>
              </a:endParaRPr>
            </a:p>
          </p:txBody>
        </p:sp>
        <p:sp>
          <p:nvSpPr>
            <p:cNvPr id="4" name="ZoneTexte 3">
              <a:extLst>
                <a:ext uri="{FF2B5EF4-FFF2-40B4-BE49-F238E27FC236}">
                  <a16:creationId xmlns:a16="http://schemas.microsoft.com/office/drawing/2014/main" id="{829AFFBA-5325-58F0-A200-41A230EB8ED3}"/>
                </a:ext>
              </a:extLst>
            </p:cNvPr>
            <p:cNvSpPr txBox="1"/>
            <p:nvPr/>
          </p:nvSpPr>
          <p:spPr>
            <a:xfrm>
              <a:off x="1189002" y="5073958"/>
              <a:ext cx="9234805" cy="594062"/>
            </a:xfrm>
            <a:prstGeom prst="roundRect">
              <a:avLst>
                <a:gd name="adj" fmla="val 20748"/>
              </a:avLst>
            </a:prstGeom>
            <a:solidFill>
              <a:srgbClr val="EDF7FD"/>
            </a:solidFill>
            <a:effectLst>
              <a:outerShdw blurRad="50800" dist="38100" dir="2700000" algn="tl" rotWithShape="0">
                <a:prstClr val="black">
                  <a:alpha val="40000"/>
                </a:prstClr>
              </a:outerShdw>
            </a:effectLst>
          </p:spPr>
          <p:txBody>
            <a:bodyPr wrap="square">
              <a:spAutoFit/>
            </a:bodyPr>
            <a:lstStyle/>
            <a:p>
              <a:pPr marL="571500" indent="-571500" algn="r" rtl="1">
                <a:buClr>
                  <a:srgbClr val="098661"/>
                </a:buClr>
                <a:buFont typeface="Arial" panose="020B0604020202020204" pitchFamily="34" charset="0"/>
                <a:buChar char="•"/>
              </a:pPr>
              <a:r>
                <a:rPr lang="ar-MA" sz="2800" b="1" dirty="0">
                  <a:solidFill>
                    <a:srgbClr val="C00000"/>
                  </a:solidFill>
                  <a:latin typeface="Microsoft Uighur" panose="02000000000000000000" pitchFamily="2" charset="-78"/>
                  <a:ea typeface="Araboto Bold"/>
                  <a:cs typeface="Microsoft Uighur" panose="02000000000000000000" pitchFamily="2" charset="-78"/>
                  <a:rtl/>
                </a:rPr>
                <a:t>ضرب:  </a:t>
              </a:r>
              <a:r>
                <a:rPr lang="ar-MA" sz="2800" dirty="0">
                  <a:latin typeface="Microsoft Uighur" panose="02000000000000000000" pitchFamily="2" charset="-78"/>
                  <a:ea typeface="Araboto Bold"/>
                  <a:cs typeface="Microsoft Uighur" panose="02000000000000000000" pitchFamily="2" charset="-78"/>
                  <a:rtl/>
                </a:rPr>
                <a:t>قادر على إنجاز عمليات الضرب  وغير قادر على إنجاز عمليات القسمة.</a:t>
              </a:r>
            </a:p>
          </p:txBody>
        </p:sp>
        <p:sp>
          <p:nvSpPr>
            <p:cNvPr id="5" name="ZoneTexte 4">
              <a:extLst>
                <a:ext uri="{FF2B5EF4-FFF2-40B4-BE49-F238E27FC236}">
                  <a16:creationId xmlns:a16="http://schemas.microsoft.com/office/drawing/2014/main" id="{BBDBDB50-8690-416C-82E3-95050A58A069}"/>
                </a:ext>
              </a:extLst>
            </p:cNvPr>
            <p:cNvSpPr txBox="1"/>
            <p:nvPr/>
          </p:nvSpPr>
          <p:spPr>
            <a:xfrm>
              <a:off x="1180673" y="5990173"/>
              <a:ext cx="9234805" cy="594062"/>
            </a:xfrm>
            <a:prstGeom prst="roundRect">
              <a:avLst>
                <a:gd name="adj" fmla="val 20748"/>
              </a:avLst>
            </a:prstGeom>
            <a:solidFill>
              <a:srgbClr val="EDF7FD"/>
            </a:solidFill>
            <a:effectLst>
              <a:outerShdw blurRad="50800" dist="38100" dir="2700000" algn="tl" rotWithShape="0">
                <a:prstClr val="black">
                  <a:alpha val="40000"/>
                </a:prstClr>
              </a:outerShdw>
            </a:effectLst>
          </p:spPr>
          <p:txBody>
            <a:bodyPr wrap="square">
              <a:spAutoFit/>
            </a:bodyPr>
            <a:lstStyle/>
            <a:p>
              <a:pPr marL="571500" indent="-571500" algn="r" rtl="1">
                <a:buClr>
                  <a:srgbClr val="098661"/>
                </a:buClr>
                <a:buFont typeface="Arial" panose="020B0604020202020204" pitchFamily="34" charset="0"/>
                <a:buChar char="•"/>
              </a:pPr>
              <a:r>
                <a:rPr lang="ar-MA" sz="2800" b="1" dirty="0">
                  <a:solidFill>
                    <a:srgbClr val="C00000"/>
                  </a:solidFill>
                  <a:latin typeface="Microsoft Uighur" panose="02000000000000000000" pitchFamily="2" charset="-78"/>
                  <a:ea typeface="Araboto Bold"/>
                  <a:cs typeface="Microsoft Uighur" panose="02000000000000000000" pitchFamily="2" charset="-78"/>
                  <a:rtl/>
                </a:rPr>
                <a:t>قسمة:  </a:t>
              </a:r>
              <a:r>
                <a:rPr lang="ar-MA" sz="2800" dirty="0">
                  <a:latin typeface="Microsoft Uighur" panose="02000000000000000000" pitchFamily="2" charset="-78"/>
                  <a:ea typeface="Araboto Bold"/>
                  <a:cs typeface="Microsoft Uighur" panose="02000000000000000000" pitchFamily="2" charset="-78"/>
                  <a:rtl/>
                </a:rPr>
                <a:t>قادر على إنجاز عمليات القمسة.</a:t>
              </a:r>
            </a:p>
          </p:txBody>
        </p:sp>
        <p:sp>
          <p:nvSpPr>
            <p:cNvPr id="11" name="Ellipse 10">
              <a:extLst>
                <a:ext uri="{FF2B5EF4-FFF2-40B4-BE49-F238E27FC236}">
                  <a16:creationId xmlns:a16="http://schemas.microsoft.com/office/drawing/2014/main" id="{924915BF-3EB8-821B-1034-BDACA3F48C67}"/>
                </a:ext>
              </a:extLst>
            </p:cNvPr>
            <p:cNvSpPr/>
            <p:nvPr/>
          </p:nvSpPr>
          <p:spPr>
            <a:xfrm>
              <a:off x="10535562" y="5073958"/>
              <a:ext cx="535021" cy="535021"/>
            </a:xfrm>
            <a:prstGeom prst="ellipse">
              <a:avLst/>
            </a:prstGeom>
            <a:solidFill>
              <a:srgbClr val="072A40"/>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r-MA" sz="3200" dirty="0">
                  <a:latin typeface="Microsoft Uighur" panose="02000000000000000000" pitchFamily="2" charset="-78"/>
                  <a:cs typeface="Microsoft Uighur" panose="02000000000000000000" pitchFamily="2" charset="-78"/>
                </a:rPr>
                <a:t>6</a:t>
              </a:r>
              <a:endParaRPr lang="fr-FR" sz="3200" dirty="0">
                <a:latin typeface="Microsoft Uighur" panose="02000000000000000000" pitchFamily="2" charset="-78"/>
                <a:cs typeface="Microsoft Uighur" panose="02000000000000000000" pitchFamily="2" charset="-78"/>
              </a:endParaRPr>
            </a:p>
          </p:txBody>
        </p:sp>
        <p:sp>
          <p:nvSpPr>
            <p:cNvPr id="17" name="Ellipse 16">
              <a:extLst>
                <a:ext uri="{FF2B5EF4-FFF2-40B4-BE49-F238E27FC236}">
                  <a16:creationId xmlns:a16="http://schemas.microsoft.com/office/drawing/2014/main" id="{5094C807-F16B-7BC2-EA53-ED423486EBEA}"/>
                </a:ext>
              </a:extLst>
            </p:cNvPr>
            <p:cNvSpPr/>
            <p:nvPr/>
          </p:nvSpPr>
          <p:spPr>
            <a:xfrm>
              <a:off x="10535562" y="5990173"/>
              <a:ext cx="535021" cy="535021"/>
            </a:xfrm>
            <a:prstGeom prst="ellipse">
              <a:avLst/>
            </a:prstGeom>
            <a:solidFill>
              <a:srgbClr val="072A40"/>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r-MA" sz="3200" dirty="0">
                  <a:latin typeface="Microsoft Uighur" panose="02000000000000000000" pitchFamily="2" charset="-78"/>
                  <a:cs typeface="Microsoft Uighur" panose="02000000000000000000" pitchFamily="2" charset="-78"/>
                </a:rPr>
                <a:t>7</a:t>
              </a:r>
              <a:endParaRPr lang="fr-FR" sz="3200" dirty="0">
                <a:latin typeface="Microsoft Uighur" panose="02000000000000000000" pitchFamily="2" charset="-78"/>
                <a:cs typeface="Microsoft Uighur" panose="02000000000000000000" pitchFamily="2" charset="-78"/>
              </a:endParaRPr>
            </a:p>
          </p:txBody>
        </p:sp>
      </p:grpSp>
      <p:sp>
        <p:nvSpPr>
          <p:cNvPr id="20" name="Rectangle 19">
            <a:extLst>
              <a:ext uri="{FF2B5EF4-FFF2-40B4-BE49-F238E27FC236}">
                <a16:creationId xmlns:a16="http://schemas.microsoft.com/office/drawing/2014/main" id="{6BFA85D0-E066-D1B6-9262-7218EA566955}"/>
              </a:ext>
            </a:extLst>
          </p:cNvPr>
          <p:cNvSpPr/>
          <p:nvPr/>
        </p:nvSpPr>
        <p:spPr>
          <a:xfrm>
            <a:off x="0" y="-54238"/>
            <a:ext cx="12446000" cy="1178860"/>
          </a:xfrm>
          <a:prstGeom prst="rect">
            <a:avLst/>
          </a:prstGeom>
          <a:solidFill>
            <a:srgbClr val="2C3C6A"/>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09630" rtl="1"/>
            <a:endParaRPr lang="fr-FR" sz="1200" dirty="0"/>
          </a:p>
        </p:txBody>
      </p:sp>
      <p:sp>
        <p:nvSpPr>
          <p:cNvPr id="19" name="Freeform 14">
            <a:extLst>
              <a:ext uri="{FF2B5EF4-FFF2-40B4-BE49-F238E27FC236}">
                <a16:creationId xmlns:a16="http://schemas.microsoft.com/office/drawing/2014/main" id="{17D857FE-F6D3-401A-F8D9-DF92D9AE561E}"/>
              </a:ext>
            </a:extLst>
          </p:cNvPr>
          <p:cNvSpPr/>
          <p:nvPr/>
        </p:nvSpPr>
        <p:spPr>
          <a:xfrm rot="-10800000">
            <a:off x="432885" y="511992"/>
            <a:ext cx="4574137" cy="789045"/>
          </a:xfrm>
          <a:custGeom>
            <a:avLst/>
            <a:gdLst/>
            <a:ahLst/>
            <a:cxnLst/>
            <a:rect l="l" t="t" r="r" b="b"/>
            <a:pathLst>
              <a:path w="9738946" h="1826052">
                <a:moveTo>
                  <a:pt x="0" y="0"/>
                </a:moveTo>
                <a:lnTo>
                  <a:pt x="9738946" y="0"/>
                </a:lnTo>
                <a:lnTo>
                  <a:pt x="9738946" y="1826053"/>
                </a:lnTo>
                <a:lnTo>
                  <a:pt x="0" y="1826053"/>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fr-FR"/>
          </a:p>
        </p:txBody>
      </p:sp>
      <p:sp>
        <p:nvSpPr>
          <p:cNvPr id="22" name="TextBox 15">
            <a:extLst>
              <a:ext uri="{FF2B5EF4-FFF2-40B4-BE49-F238E27FC236}">
                <a16:creationId xmlns:a16="http://schemas.microsoft.com/office/drawing/2014/main" id="{B10D9DCA-DFD8-99C9-3E23-229094590EBA}"/>
              </a:ext>
            </a:extLst>
          </p:cNvPr>
          <p:cNvSpPr txBox="1"/>
          <p:nvPr/>
        </p:nvSpPr>
        <p:spPr>
          <a:xfrm>
            <a:off x="886963" y="593998"/>
            <a:ext cx="2668497" cy="565539"/>
          </a:xfrm>
          <a:prstGeom prst="rect">
            <a:avLst/>
          </a:prstGeom>
        </p:spPr>
        <p:txBody>
          <a:bodyPr wrap="square" lIns="0" tIns="0" rIns="0" bIns="0" rtlCol="0" anchor="t">
            <a:spAutoFit/>
          </a:bodyPr>
          <a:lstStyle/>
          <a:p>
            <a:pPr algn="ctr" rtl="1">
              <a:lnSpc>
                <a:spcPts val="4568"/>
              </a:lnSpc>
            </a:pPr>
            <a:r>
              <a:rPr lang="ar-MA" sz="3200" b="1" dirty="0">
                <a:solidFill>
                  <a:srgbClr val="002060"/>
                </a:solidFill>
                <a:latin typeface="Microsoft Uighur" panose="02000000000000000000" pitchFamily="2" charset="-78"/>
                <a:cs typeface="Microsoft Uighur" panose="02000000000000000000" pitchFamily="2" charset="-78"/>
                <a:sym typeface="IBM Plex Sans Arabic"/>
              </a:rPr>
              <a:t> تذكير بمستويات الموضعة </a:t>
            </a:r>
            <a:endParaRPr lang="ar-EG" sz="3200" dirty="0">
              <a:sym typeface="IBM Plex Sans Arabic Bold"/>
            </a:endParaRPr>
          </a:p>
        </p:txBody>
      </p:sp>
    </p:spTree>
    <p:extLst>
      <p:ext uri="{BB962C8B-B14F-4D97-AF65-F5344CB8AC3E}">
        <p14:creationId xmlns:p14="http://schemas.microsoft.com/office/powerpoint/2010/main" val="41795855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43"/>
                                        </p:tgtEl>
                                        <p:attrNameLst>
                                          <p:attrName>style.visibility</p:attrName>
                                        </p:attrNameLst>
                                      </p:cBhvr>
                                      <p:to>
                                        <p:strVal val="visible"/>
                                      </p:to>
                                    </p:set>
                                    <p:animEffect transition="in" filter="wipe(down)">
                                      <p:cBhvr>
                                        <p:cTn id="7" dur="500"/>
                                        <p:tgtEl>
                                          <p:spTgt spid="43"/>
                                        </p:tgtEl>
                                      </p:cBhvr>
                                    </p:animEffect>
                                  </p:childTnLst>
                                </p:cTn>
                              </p:par>
                              <p:par>
                                <p:cTn id="8" presetID="22" presetClass="entr" presetSubtype="4" fill="hold" nodeType="withEffect">
                                  <p:stCondLst>
                                    <p:cond delay="0"/>
                                  </p:stCondLst>
                                  <p:childTnLst>
                                    <p:set>
                                      <p:cBhvr>
                                        <p:cTn id="9" dur="1" fill="hold">
                                          <p:stCondLst>
                                            <p:cond delay="0"/>
                                          </p:stCondLst>
                                        </p:cTn>
                                        <p:tgtEl>
                                          <p:spTgt spid="52"/>
                                        </p:tgtEl>
                                        <p:attrNameLst>
                                          <p:attrName>style.visibility</p:attrName>
                                        </p:attrNameLst>
                                      </p:cBhvr>
                                      <p:to>
                                        <p:strVal val="visible"/>
                                      </p:to>
                                    </p:set>
                                    <p:animEffect transition="in" filter="wipe(down)">
                                      <p:cBhvr>
                                        <p:cTn id="10" dur="500"/>
                                        <p:tgtEl>
                                          <p:spTgt spid="52"/>
                                        </p:tgtEl>
                                      </p:cBhvr>
                                    </p:animEffect>
                                  </p:childTnLst>
                                </p:cTn>
                              </p:par>
                            </p:childTnLst>
                          </p:cTn>
                        </p:par>
                        <p:par>
                          <p:cTn id="11" fill="hold">
                            <p:stCondLst>
                              <p:cond delay="500"/>
                            </p:stCondLst>
                            <p:childTnLst>
                              <p:par>
                                <p:cTn id="12" presetID="22" presetClass="entr" presetSubtype="4" fill="hold" nodeType="afterEffect">
                                  <p:stCondLst>
                                    <p:cond delay="0"/>
                                  </p:stCondLst>
                                  <p:childTnLst>
                                    <p:set>
                                      <p:cBhvr>
                                        <p:cTn id="13" dur="1" fill="hold">
                                          <p:stCondLst>
                                            <p:cond delay="0"/>
                                          </p:stCondLst>
                                        </p:cTn>
                                        <p:tgtEl>
                                          <p:spTgt spid="55"/>
                                        </p:tgtEl>
                                        <p:attrNameLst>
                                          <p:attrName>style.visibility</p:attrName>
                                        </p:attrNameLst>
                                      </p:cBhvr>
                                      <p:to>
                                        <p:strVal val="visible"/>
                                      </p:to>
                                    </p:set>
                                    <p:animEffect transition="in" filter="wipe(down)">
                                      <p:cBhvr>
                                        <p:cTn id="14" dur="500"/>
                                        <p:tgtEl>
                                          <p:spTgt spid="5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A563FF-17BD-793C-E237-5CC1FDB86B4C}"/>
            </a:ext>
          </a:extLst>
        </p:cNvPr>
        <p:cNvGrpSpPr/>
        <p:nvPr/>
      </p:nvGrpSpPr>
      <p:grpSpPr>
        <a:xfrm>
          <a:off x="0" y="0"/>
          <a:ext cx="0" cy="0"/>
          <a:chOff x="0" y="0"/>
          <a:chExt cx="0" cy="0"/>
        </a:xfrm>
      </p:grpSpPr>
      <p:grpSp>
        <p:nvGrpSpPr>
          <p:cNvPr id="6" name="Group 12">
            <a:extLst>
              <a:ext uri="{FF2B5EF4-FFF2-40B4-BE49-F238E27FC236}">
                <a16:creationId xmlns:a16="http://schemas.microsoft.com/office/drawing/2014/main" id="{4C76AE06-7EAD-3DC9-15F1-B7564C853137}"/>
              </a:ext>
            </a:extLst>
          </p:cNvPr>
          <p:cNvGrpSpPr/>
          <p:nvPr/>
        </p:nvGrpSpPr>
        <p:grpSpPr>
          <a:xfrm>
            <a:off x="10616883" y="-628436"/>
            <a:ext cx="2198143" cy="1889029"/>
            <a:chOff x="0" y="0"/>
            <a:chExt cx="812800" cy="698500"/>
          </a:xfrm>
        </p:grpSpPr>
        <p:sp>
          <p:nvSpPr>
            <p:cNvPr id="7" name="Freeform 13">
              <a:extLst>
                <a:ext uri="{FF2B5EF4-FFF2-40B4-BE49-F238E27FC236}">
                  <a16:creationId xmlns:a16="http://schemas.microsoft.com/office/drawing/2014/main" id="{1BA3BA36-698A-46B4-B501-1DE6D9C3E042}"/>
                </a:ext>
              </a:extLst>
            </p:cNvPr>
            <p:cNvSpPr/>
            <p:nvPr/>
          </p:nvSpPr>
          <p:spPr>
            <a:xfrm>
              <a:off x="5700" y="0"/>
              <a:ext cx="801400" cy="698500"/>
            </a:xfrm>
            <a:custGeom>
              <a:avLst/>
              <a:gdLst/>
              <a:ahLst/>
              <a:cxnLst/>
              <a:rect l="l" t="t" r="r" b="b"/>
              <a:pathLst>
                <a:path w="801400" h="698500">
                  <a:moveTo>
                    <a:pt x="796473" y="367516"/>
                  </a:moveTo>
                  <a:lnTo>
                    <a:pt x="614527" y="680234"/>
                  </a:lnTo>
                  <a:cubicBezTo>
                    <a:pt x="607948" y="691543"/>
                    <a:pt x="595851" y="698500"/>
                    <a:pt x="582768" y="698500"/>
                  </a:cubicBezTo>
                  <a:lnTo>
                    <a:pt x="218632" y="698500"/>
                  </a:lnTo>
                  <a:cubicBezTo>
                    <a:pt x="205549" y="698500"/>
                    <a:pt x="193452" y="691543"/>
                    <a:pt x="186873" y="680234"/>
                  </a:cubicBezTo>
                  <a:lnTo>
                    <a:pt x="4927" y="367516"/>
                  </a:lnTo>
                  <a:cubicBezTo>
                    <a:pt x="-1642" y="356225"/>
                    <a:pt x="-1642" y="342275"/>
                    <a:pt x="4927" y="330984"/>
                  </a:cubicBezTo>
                  <a:lnTo>
                    <a:pt x="186873" y="18266"/>
                  </a:lnTo>
                  <a:cubicBezTo>
                    <a:pt x="193452" y="6957"/>
                    <a:pt x="205549" y="0"/>
                    <a:pt x="218632" y="0"/>
                  </a:cubicBezTo>
                  <a:lnTo>
                    <a:pt x="582768" y="0"/>
                  </a:lnTo>
                  <a:cubicBezTo>
                    <a:pt x="595851" y="0"/>
                    <a:pt x="607948" y="6957"/>
                    <a:pt x="614527" y="18266"/>
                  </a:cubicBezTo>
                  <a:lnTo>
                    <a:pt x="796473" y="330984"/>
                  </a:lnTo>
                  <a:cubicBezTo>
                    <a:pt x="803042" y="342275"/>
                    <a:pt x="803042" y="356225"/>
                    <a:pt x="796473" y="367516"/>
                  </a:cubicBezTo>
                  <a:close/>
                </a:path>
              </a:pathLst>
            </a:custGeom>
            <a:ln w="28575" cap="sq">
              <a:gradFill>
                <a:gsLst>
                  <a:gs pos="0">
                    <a:srgbClr val="FFFFFF">
                      <a:alpha val="100000"/>
                    </a:srgbClr>
                  </a:gs>
                  <a:gs pos="100000">
                    <a:srgbClr val="FFFFFF">
                      <a:alpha val="0"/>
                    </a:srgbClr>
                  </a:gs>
                </a:gsLst>
                <a:lin ang="5400000"/>
              </a:gradFill>
              <a:prstDash val="solid"/>
              <a:miter/>
            </a:ln>
          </p:spPr>
          <p:txBody>
            <a:bodyPr/>
            <a:lstStyle/>
            <a:p>
              <a:endParaRPr lang="fr-FR" sz="1200"/>
            </a:p>
          </p:txBody>
        </p:sp>
        <p:sp>
          <p:nvSpPr>
            <p:cNvPr id="8" name="TextBox 14">
              <a:extLst>
                <a:ext uri="{FF2B5EF4-FFF2-40B4-BE49-F238E27FC236}">
                  <a16:creationId xmlns:a16="http://schemas.microsoft.com/office/drawing/2014/main" id="{2225BFD4-F4C3-EC30-D1B1-396ECC3F2611}"/>
                </a:ext>
              </a:extLst>
            </p:cNvPr>
            <p:cNvSpPr txBox="1"/>
            <p:nvPr/>
          </p:nvSpPr>
          <p:spPr>
            <a:xfrm>
              <a:off x="114300" y="-47625"/>
              <a:ext cx="584200" cy="746125"/>
            </a:xfrm>
            <a:prstGeom prst="rect">
              <a:avLst/>
            </a:prstGeom>
          </p:spPr>
          <p:txBody>
            <a:bodyPr lIns="33867" tIns="33867" rIns="33867" bIns="33867" rtlCol="0" anchor="ctr"/>
            <a:lstStyle/>
            <a:p>
              <a:pPr algn="ctr">
                <a:lnSpc>
                  <a:spcPts val="1773"/>
                </a:lnSpc>
                <a:spcBef>
                  <a:spcPct val="0"/>
                </a:spcBef>
              </a:pPr>
              <a:endParaRPr sz="1200"/>
            </a:p>
          </p:txBody>
        </p:sp>
      </p:grpSp>
      <p:sp>
        <p:nvSpPr>
          <p:cNvPr id="23" name="Freeform 23">
            <a:extLst>
              <a:ext uri="{FF2B5EF4-FFF2-40B4-BE49-F238E27FC236}">
                <a16:creationId xmlns:a16="http://schemas.microsoft.com/office/drawing/2014/main" id="{F0F6612A-8A9D-EB91-181B-C2EF1A0385F8}"/>
              </a:ext>
            </a:extLst>
          </p:cNvPr>
          <p:cNvSpPr/>
          <p:nvPr/>
        </p:nvSpPr>
        <p:spPr>
          <a:xfrm>
            <a:off x="10153651" y="905693"/>
            <a:ext cx="475433" cy="475433"/>
          </a:xfrm>
          <a:custGeom>
            <a:avLst/>
            <a:gdLst/>
            <a:ahLst/>
            <a:cxnLst/>
            <a:rect l="l" t="t" r="r" b="b"/>
            <a:pathLst>
              <a:path w="950866" h="950866">
                <a:moveTo>
                  <a:pt x="0" y="0"/>
                </a:moveTo>
                <a:lnTo>
                  <a:pt x="950866" y="0"/>
                </a:lnTo>
                <a:lnTo>
                  <a:pt x="950866" y="950866"/>
                </a:lnTo>
                <a:lnTo>
                  <a:pt x="0" y="950866"/>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fr-FR" sz="900"/>
          </a:p>
        </p:txBody>
      </p:sp>
      <p:sp>
        <p:nvSpPr>
          <p:cNvPr id="24" name="Freeform 24">
            <a:extLst>
              <a:ext uri="{FF2B5EF4-FFF2-40B4-BE49-F238E27FC236}">
                <a16:creationId xmlns:a16="http://schemas.microsoft.com/office/drawing/2014/main" id="{26E49F84-2D6A-7CF6-0927-52500ED59B4F}"/>
              </a:ext>
            </a:extLst>
          </p:cNvPr>
          <p:cNvSpPr/>
          <p:nvPr/>
        </p:nvSpPr>
        <p:spPr>
          <a:xfrm>
            <a:off x="9897843" y="5657999"/>
            <a:ext cx="1819092" cy="551597"/>
          </a:xfrm>
          <a:custGeom>
            <a:avLst/>
            <a:gdLst/>
            <a:ahLst/>
            <a:cxnLst/>
            <a:rect l="l" t="t" r="r" b="b"/>
            <a:pathLst>
              <a:path w="3638184" h="1103194">
                <a:moveTo>
                  <a:pt x="0" y="0"/>
                </a:moveTo>
                <a:lnTo>
                  <a:pt x="3638184" y="0"/>
                </a:lnTo>
                <a:lnTo>
                  <a:pt x="3638184" y="1103194"/>
                </a:lnTo>
                <a:lnTo>
                  <a:pt x="0" y="1103194"/>
                </a:lnTo>
                <a:lnTo>
                  <a:pt x="0" y="0"/>
                </a:lnTo>
                <a:close/>
              </a:path>
            </a:pathLst>
          </a:custGeom>
          <a:blipFill>
            <a:blip>
              <a:extLst>
                <a:ext uri="{96DAC541-7B7A-43D3-8B79-37D633B846F1}">
                  <asvg:svgBlip xmlns:asvg="http://schemas.microsoft.com/office/drawing/2016/SVG/main" r:embed="rId3"/>
                </a:ext>
              </a:extLst>
            </a:blip>
            <a:stretch>
              <a:fillRect t="-98696"/>
            </a:stretch>
          </a:blipFill>
        </p:spPr>
        <p:txBody>
          <a:bodyPr/>
          <a:lstStyle/>
          <a:p>
            <a:endParaRPr lang="fr-FR" sz="900"/>
          </a:p>
        </p:txBody>
      </p:sp>
      <p:grpSp>
        <p:nvGrpSpPr>
          <p:cNvPr id="25" name="Group 12">
            <a:extLst>
              <a:ext uri="{FF2B5EF4-FFF2-40B4-BE49-F238E27FC236}">
                <a16:creationId xmlns:a16="http://schemas.microsoft.com/office/drawing/2014/main" id="{428A8BEB-542F-56E0-D44E-67691EA323B0}"/>
              </a:ext>
            </a:extLst>
          </p:cNvPr>
          <p:cNvGrpSpPr/>
          <p:nvPr/>
        </p:nvGrpSpPr>
        <p:grpSpPr>
          <a:xfrm>
            <a:off x="10616883" y="-628436"/>
            <a:ext cx="2198143" cy="1889029"/>
            <a:chOff x="0" y="0"/>
            <a:chExt cx="812800" cy="698500"/>
          </a:xfrm>
        </p:grpSpPr>
        <p:sp>
          <p:nvSpPr>
            <p:cNvPr id="26" name="Freeform 13">
              <a:extLst>
                <a:ext uri="{FF2B5EF4-FFF2-40B4-BE49-F238E27FC236}">
                  <a16:creationId xmlns:a16="http://schemas.microsoft.com/office/drawing/2014/main" id="{E8F03D28-8571-6AA5-5700-DF46C0698D06}"/>
                </a:ext>
              </a:extLst>
            </p:cNvPr>
            <p:cNvSpPr/>
            <p:nvPr/>
          </p:nvSpPr>
          <p:spPr>
            <a:xfrm>
              <a:off x="5700" y="0"/>
              <a:ext cx="801400" cy="698500"/>
            </a:xfrm>
            <a:custGeom>
              <a:avLst/>
              <a:gdLst/>
              <a:ahLst/>
              <a:cxnLst/>
              <a:rect l="l" t="t" r="r" b="b"/>
              <a:pathLst>
                <a:path w="801400" h="698500">
                  <a:moveTo>
                    <a:pt x="796473" y="367516"/>
                  </a:moveTo>
                  <a:lnTo>
                    <a:pt x="614527" y="680234"/>
                  </a:lnTo>
                  <a:cubicBezTo>
                    <a:pt x="607948" y="691543"/>
                    <a:pt x="595851" y="698500"/>
                    <a:pt x="582768" y="698500"/>
                  </a:cubicBezTo>
                  <a:lnTo>
                    <a:pt x="218632" y="698500"/>
                  </a:lnTo>
                  <a:cubicBezTo>
                    <a:pt x="205549" y="698500"/>
                    <a:pt x="193452" y="691543"/>
                    <a:pt x="186873" y="680234"/>
                  </a:cubicBezTo>
                  <a:lnTo>
                    <a:pt x="4927" y="367516"/>
                  </a:lnTo>
                  <a:cubicBezTo>
                    <a:pt x="-1642" y="356225"/>
                    <a:pt x="-1642" y="342275"/>
                    <a:pt x="4927" y="330984"/>
                  </a:cubicBezTo>
                  <a:lnTo>
                    <a:pt x="186873" y="18266"/>
                  </a:lnTo>
                  <a:cubicBezTo>
                    <a:pt x="193452" y="6957"/>
                    <a:pt x="205549" y="0"/>
                    <a:pt x="218632" y="0"/>
                  </a:cubicBezTo>
                  <a:lnTo>
                    <a:pt x="582768" y="0"/>
                  </a:lnTo>
                  <a:cubicBezTo>
                    <a:pt x="595851" y="0"/>
                    <a:pt x="607948" y="6957"/>
                    <a:pt x="614527" y="18266"/>
                  </a:cubicBezTo>
                  <a:lnTo>
                    <a:pt x="796473" y="330984"/>
                  </a:lnTo>
                  <a:cubicBezTo>
                    <a:pt x="803042" y="342275"/>
                    <a:pt x="803042" y="356225"/>
                    <a:pt x="796473" y="367516"/>
                  </a:cubicBezTo>
                  <a:close/>
                </a:path>
              </a:pathLst>
            </a:custGeom>
            <a:ln w="28575" cap="sq">
              <a:gradFill>
                <a:gsLst>
                  <a:gs pos="0">
                    <a:srgbClr val="FFFFFF">
                      <a:alpha val="100000"/>
                    </a:srgbClr>
                  </a:gs>
                  <a:gs pos="100000">
                    <a:srgbClr val="FFFFFF">
                      <a:alpha val="0"/>
                    </a:srgbClr>
                  </a:gs>
                </a:gsLst>
                <a:lin ang="5400000"/>
              </a:gradFill>
              <a:prstDash val="solid"/>
              <a:miter/>
            </a:ln>
          </p:spPr>
          <p:txBody>
            <a:bodyPr/>
            <a:lstStyle/>
            <a:p>
              <a:endParaRPr lang="fr-FR" sz="1200"/>
            </a:p>
          </p:txBody>
        </p:sp>
        <p:sp>
          <p:nvSpPr>
            <p:cNvPr id="27" name="TextBox 14">
              <a:extLst>
                <a:ext uri="{FF2B5EF4-FFF2-40B4-BE49-F238E27FC236}">
                  <a16:creationId xmlns:a16="http://schemas.microsoft.com/office/drawing/2014/main" id="{1CA02D12-9493-3724-4B4F-3A7B6C3940D3}"/>
                </a:ext>
              </a:extLst>
            </p:cNvPr>
            <p:cNvSpPr txBox="1"/>
            <p:nvPr/>
          </p:nvSpPr>
          <p:spPr>
            <a:xfrm>
              <a:off x="114300" y="-47625"/>
              <a:ext cx="584200" cy="746125"/>
            </a:xfrm>
            <a:prstGeom prst="rect">
              <a:avLst/>
            </a:prstGeom>
          </p:spPr>
          <p:txBody>
            <a:bodyPr lIns="33867" tIns="33867" rIns="33867" bIns="33867" rtlCol="0" anchor="ctr"/>
            <a:lstStyle/>
            <a:p>
              <a:pPr algn="ctr">
                <a:lnSpc>
                  <a:spcPts val="1773"/>
                </a:lnSpc>
                <a:spcBef>
                  <a:spcPct val="0"/>
                </a:spcBef>
              </a:pPr>
              <a:endParaRPr sz="1200"/>
            </a:p>
          </p:txBody>
        </p:sp>
      </p:grpSp>
      <p:sp>
        <p:nvSpPr>
          <p:cNvPr id="29" name="Rectangle : coins arrondis 28">
            <a:extLst>
              <a:ext uri="{FF2B5EF4-FFF2-40B4-BE49-F238E27FC236}">
                <a16:creationId xmlns:a16="http://schemas.microsoft.com/office/drawing/2014/main" id="{894F89F5-38DE-901C-0379-F5A2D2E97AA5}"/>
              </a:ext>
            </a:extLst>
          </p:cNvPr>
          <p:cNvSpPr/>
          <p:nvPr/>
        </p:nvSpPr>
        <p:spPr>
          <a:xfrm>
            <a:off x="4583057" y="4263150"/>
            <a:ext cx="2318192" cy="184096"/>
          </a:xfrm>
          <a:prstGeom prst="roundRect">
            <a:avLst/>
          </a:prstGeom>
          <a:noFill/>
          <a:ln w="9525" cap="flat">
            <a:noFill/>
            <a:prstDash val="solid"/>
            <a:miter/>
          </a:ln>
          <a:effectLst>
            <a:outerShdw blurRad="50800" dist="38100" dir="5400000" algn="t" rotWithShape="0">
              <a:prstClr val="black">
                <a:alpha val="40000"/>
              </a:prstClr>
            </a:outerShdw>
          </a:effectLst>
        </p:spPr>
        <p:txBody>
          <a:bodyPr rot="0" spcFirstLastPara="0" vertOverflow="overflow" horzOverflow="overflow" vert="horz" wrap="square" lIns="45720" tIns="22860" rIns="45720" bIns="22860" numCol="1" spcCol="0" rtlCol="0" fromWordArt="0" anchor="ctr" anchorCtr="0" forceAA="0" compatLnSpc="1">
            <a:prstTxWarp prst="textNoShape">
              <a:avLst/>
            </a:prstTxWarp>
            <a:noAutofit/>
          </a:bodyPr>
          <a:lstStyle/>
          <a:p>
            <a:pPr algn="ctr"/>
            <a:endParaRPr lang="fr-FR" sz="2400" b="1" dirty="0">
              <a:solidFill>
                <a:schemeClr val="bg1"/>
              </a:solidFill>
              <a:latin typeface="Microsoft Uighur" panose="02000000000000000000" pitchFamily="2" charset="-78"/>
              <a:cs typeface="Microsoft Uighur" panose="02000000000000000000" pitchFamily="2" charset="-78"/>
            </a:endParaRPr>
          </a:p>
        </p:txBody>
      </p:sp>
      <p:grpSp>
        <p:nvGrpSpPr>
          <p:cNvPr id="32" name="Groupe 31">
            <a:extLst>
              <a:ext uri="{FF2B5EF4-FFF2-40B4-BE49-F238E27FC236}">
                <a16:creationId xmlns:a16="http://schemas.microsoft.com/office/drawing/2014/main" id="{94F5DCF7-6ECE-D1A7-CABD-8310F2650883}"/>
              </a:ext>
            </a:extLst>
          </p:cNvPr>
          <p:cNvGrpSpPr/>
          <p:nvPr/>
        </p:nvGrpSpPr>
        <p:grpSpPr>
          <a:xfrm>
            <a:off x="1738760" y="2360235"/>
            <a:ext cx="7794955" cy="1571047"/>
            <a:chOff x="2216585" y="3771900"/>
            <a:chExt cx="15042715" cy="5400000"/>
          </a:xfrm>
        </p:grpSpPr>
        <p:sp>
          <p:nvSpPr>
            <p:cNvPr id="33" name="Flèche : droite 32">
              <a:extLst>
                <a:ext uri="{FF2B5EF4-FFF2-40B4-BE49-F238E27FC236}">
                  <a16:creationId xmlns:a16="http://schemas.microsoft.com/office/drawing/2014/main" id="{4AABFFD2-A9EC-AFCC-3A36-5877EE4AD7A5}"/>
                </a:ext>
              </a:extLst>
            </p:cNvPr>
            <p:cNvSpPr/>
            <p:nvPr/>
          </p:nvSpPr>
          <p:spPr>
            <a:xfrm>
              <a:off x="11658600" y="3771900"/>
              <a:ext cx="5600700" cy="5400000"/>
            </a:xfrm>
            <a:prstGeom prst="rightArrow">
              <a:avLst>
                <a:gd name="adj1" fmla="val 92539"/>
                <a:gd name="adj2" fmla="val 33540"/>
              </a:avLst>
            </a:prstGeom>
            <a:solidFill>
              <a:srgbClr val="D9CFE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900"/>
            </a:p>
          </p:txBody>
        </p:sp>
        <p:grpSp>
          <p:nvGrpSpPr>
            <p:cNvPr id="34" name="Groupe 33">
              <a:extLst>
                <a:ext uri="{FF2B5EF4-FFF2-40B4-BE49-F238E27FC236}">
                  <a16:creationId xmlns:a16="http://schemas.microsoft.com/office/drawing/2014/main" id="{8A2C7EB1-46A3-0E47-551F-95CB436C9F7F}"/>
                </a:ext>
              </a:extLst>
            </p:cNvPr>
            <p:cNvGrpSpPr/>
            <p:nvPr/>
          </p:nvGrpSpPr>
          <p:grpSpPr>
            <a:xfrm flipV="1">
              <a:off x="2803312" y="3997278"/>
              <a:ext cx="13498219" cy="4949230"/>
              <a:chOff x="-1080793" y="13767238"/>
              <a:chExt cx="9369983" cy="1234295"/>
            </a:xfrm>
          </p:grpSpPr>
          <p:sp>
            <p:nvSpPr>
              <p:cNvPr id="36" name="Rectangle : coins arrondis 35">
                <a:extLst>
                  <a:ext uri="{FF2B5EF4-FFF2-40B4-BE49-F238E27FC236}">
                    <a16:creationId xmlns:a16="http://schemas.microsoft.com/office/drawing/2014/main" id="{0AB40593-5F21-EB0C-E51D-F1BEA3F25047}"/>
                  </a:ext>
                </a:extLst>
              </p:cNvPr>
              <p:cNvSpPr/>
              <p:nvPr/>
            </p:nvSpPr>
            <p:spPr>
              <a:xfrm>
                <a:off x="-1080793" y="13767238"/>
                <a:ext cx="9308744" cy="1234295"/>
              </a:xfrm>
              <a:prstGeom prst="roundRect">
                <a:avLst>
                  <a:gd name="adj" fmla="val 7429"/>
                </a:avLst>
              </a:prstGeom>
              <a:solidFill>
                <a:srgbClr val="D9CFE3"/>
              </a:solidFill>
              <a:ln w="18395" cap="flat">
                <a:noFill/>
                <a:prstDash val="solid"/>
                <a:miter/>
              </a:ln>
            </p:spPr>
            <p:txBody>
              <a:bodyPr rtlCol="0" anchor="ctr"/>
              <a:lstStyle/>
              <a:p>
                <a:endParaRPr lang="fr-FR" sz="900" dirty="0"/>
              </a:p>
            </p:txBody>
          </p:sp>
          <p:sp>
            <p:nvSpPr>
              <p:cNvPr id="37" name="Rectangle : coins arrondis 36">
                <a:extLst>
                  <a:ext uri="{FF2B5EF4-FFF2-40B4-BE49-F238E27FC236}">
                    <a16:creationId xmlns:a16="http://schemas.microsoft.com/office/drawing/2014/main" id="{7A96D927-40FD-CC0C-EB02-2F7439C620BF}"/>
                  </a:ext>
                </a:extLst>
              </p:cNvPr>
              <p:cNvSpPr/>
              <p:nvPr/>
            </p:nvSpPr>
            <p:spPr>
              <a:xfrm flipV="1">
                <a:off x="-364907" y="13940087"/>
                <a:ext cx="8654097" cy="846661"/>
              </a:xfrm>
              <a:prstGeom prst="roundRect">
                <a:avLst>
                  <a:gd name="adj" fmla="val 0"/>
                </a:avLst>
              </a:prstGeom>
              <a:noFill/>
              <a:ln w="9525" cap="flat">
                <a:noFill/>
                <a:prstDash val="solid"/>
                <a:miter/>
              </a:ln>
              <a:effectLst/>
            </p:spPr>
            <p:txBody>
              <a:bodyPr rot="0" spcFirstLastPara="0" vertOverflow="overflow" horzOverflow="overflow" vert="horz" wrap="square" lIns="45720" tIns="22860" rIns="45720" bIns="22860" numCol="1" spcCol="0" rtlCol="0" fromWordArt="0" anchor="ctr" anchorCtr="0" forceAA="0" compatLnSpc="1">
                <a:prstTxWarp prst="textNoShape">
                  <a:avLst/>
                </a:prstTxWarp>
                <a:noAutofit/>
              </a:bodyPr>
              <a:lstStyle/>
              <a:p>
                <a:pPr>
                  <a:lnSpc>
                    <a:spcPts val="3711"/>
                  </a:lnSpc>
                </a:pPr>
                <a:endParaRPr lang="fr-FR" sz="2200" b="1" spc="73" dirty="0">
                  <a:solidFill>
                    <a:srgbClr val="FF0000"/>
                  </a:solidFill>
                  <a:latin typeface="Microsoft Uighur" panose="02000000000000000000" pitchFamily="2" charset="-78"/>
                  <a:ea typeface="IBM Plex Sans Arabic Bold"/>
                  <a:cs typeface="Microsoft Uighur" panose="02000000000000000000" pitchFamily="2" charset="-78"/>
                  <a:sym typeface="IBM Plex Sans Arabic Bold"/>
                  <a:rtl/>
                </a:endParaRPr>
              </a:p>
              <a:p>
                <a:pPr algn="ctr">
                  <a:lnSpc>
                    <a:spcPts val="3711"/>
                  </a:lnSpc>
                </a:pPr>
                <a:r>
                  <a:rPr lang="fr-FR" sz="2933" b="1" spc="73" dirty="0">
                    <a:latin typeface="Microsoft Uighur" panose="02000000000000000000" pitchFamily="2" charset="-78"/>
                    <a:ea typeface="IBM Plex Sans Arabic Bold"/>
                    <a:cs typeface="Microsoft Uighur" panose="02000000000000000000" pitchFamily="2" charset="-78"/>
                    <a:sym typeface="IBM Plex Sans Arabic Bold"/>
                    <a:rtl/>
                  </a:rPr>
                  <a:t>Il concerne les élèves positionnés</a:t>
                </a:r>
                <a:r>
                  <a:rPr lang="fr-FR" sz="2933" b="1" spc="73" dirty="0">
                    <a:solidFill>
                      <a:srgbClr val="FF0000"/>
                    </a:solidFill>
                    <a:latin typeface="Microsoft Uighur" panose="02000000000000000000" pitchFamily="2" charset="-78"/>
                    <a:ea typeface="IBM Plex Sans Arabic Bold"/>
                    <a:cs typeface="Microsoft Uighur" panose="02000000000000000000" pitchFamily="2" charset="-78"/>
                    <a:sym typeface="IBM Plex Sans Arabic Bold"/>
                    <a:rtl/>
                  </a:rPr>
                  <a:t> </a:t>
                </a:r>
                <a:r>
                  <a:rPr lang="fr-FR" sz="2933" b="1" spc="73" dirty="0">
                    <a:latin typeface="Microsoft Uighur" panose="02000000000000000000" pitchFamily="2" charset="-78"/>
                    <a:ea typeface="IBM Plex Sans Arabic Bold"/>
                    <a:cs typeface="Microsoft Uighur" panose="02000000000000000000" pitchFamily="2" charset="-78"/>
                    <a:sym typeface="IBM Plex Sans Arabic Bold"/>
                    <a:rtl/>
                  </a:rPr>
                  <a:t>au dessous du niveau    « Mot simple »</a:t>
                </a:r>
              </a:p>
              <a:p>
                <a:pPr>
                  <a:lnSpc>
                    <a:spcPts val="3711"/>
                  </a:lnSpc>
                </a:pPr>
                <a:endParaRPr lang="fr-FR" sz="2200" b="1" spc="73" dirty="0">
                  <a:solidFill>
                    <a:srgbClr val="204550"/>
                  </a:solidFill>
                  <a:latin typeface="Microsoft Uighur" panose="02000000000000000000" pitchFamily="2" charset="-78"/>
                  <a:ea typeface="IBM Plex Sans Arabic Bold"/>
                  <a:cs typeface="Microsoft Uighur" panose="02000000000000000000" pitchFamily="2" charset="-78"/>
                  <a:sym typeface="IBM Plex Sans Arabic Bold"/>
                  <a:rtl/>
                </a:endParaRPr>
              </a:p>
            </p:txBody>
          </p:sp>
        </p:grpSp>
        <p:sp>
          <p:nvSpPr>
            <p:cNvPr id="35" name="Rectangle : coins arrondis 34">
              <a:extLst>
                <a:ext uri="{FF2B5EF4-FFF2-40B4-BE49-F238E27FC236}">
                  <a16:creationId xmlns:a16="http://schemas.microsoft.com/office/drawing/2014/main" id="{236DC52F-E200-34F0-0897-846A850BC0DD}"/>
                </a:ext>
              </a:extLst>
            </p:cNvPr>
            <p:cNvSpPr/>
            <p:nvPr/>
          </p:nvSpPr>
          <p:spPr>
            <a:xfrm>
              <a:off x="2216585" y="3771900"/>
              <a:ext cx="989451" cy="5400000"/>
            </a:xfrm>
            <a:prstGeom prst="roundRect">
              <a:avLst>
                <a:gd name="adj" fmla="val 50000"/>
              </a:avLst>
            </a:prstGeom>
            <a:solidFill>
              <a:srgbClr val="00ACA8"/>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lang="fr-FR" sz="2700" b="1" dirty="0">
                  <a:solidFill>
                    <a:schemeClr val="bg1"/>
                  </a:solidFill>
                  <a:latin typeface="Microsoft Uighur" panose="02000000000000000000" pitchFamily="2" charset="-78"/>
                  <a:cs typeface="Microsoft Uighur" panose="02000000000000000000" pitchFamily="2" charset="-78"/>
                </a:rPr>
                <a:t>Parcours 1</a:t>
              </a:r>
            </a:p>
          </p:txBody>
        </p:sp>
      </p:grpSp>
      <p:sp>
        <p:nvSpPr>
          <p:cNvPr id="45" name="TextBox 29">
            <a:extLst>
              <a:ext uri="{FF2B5EF4-FFF2-40B4-BE49-F238E27FC236}">
                <a16:creationId xmlns:a16="http://schemas.microsoft.com/office/drawing/2014/main" id="{C9CD3061-4BD5-57A7-9CCA-19FC837A3738}"/>
              </a:ext>
            </a:extLst>
          </p:cNvPr>
          <p:cNvSpPr txBox="1"/>
          <p:nvPr/>
        </p:nvSpPr>
        <p:spPr>
          <a:xfrm>
            <a:off x="5331740" y="922999"/>
            <a:ext cx="2837505" cy="553998"/>
          </a:xfrm>
          <a:prstGeom prst="rect">
            <a:avLst/>
          </a:prstGeom>
          <a:solidFill>
            <a:schemeClr val="bg2"/>
          </a:solidFill>
        </p:spPr>
        <p:txBody>
          <a:bodyPr wrap="square" lIns="0" tIns="0" rIns="0" bIns="0" rtlCol="0" anchor="t">
            <a:spAutoFit/>
          </a:bodyPr>
          <a:lstStyle/>
          <a:p>
            <a:pPr algn="ctr"/>
            <a:r>
              <a:rPr lang="fr-FR" sz="3600" b="1" dirty="0">
                <a:solidFill>
                  <a:schemeClr val="accent6">
                    <a:lumMod val="75000"/>
                  </a:schemeClr>
                </a:solidFill>
                <a:latin typeface="Microsoft Uighur" panose="02000000000000000000" pitchFamily="2" charset="-78"/>
                <a:cs typeface="Microsoft Uighur" panose="02000000000000000000" pitchFamily="2" charset="-78"/>
              </a:rPr>
              <a:t>La   3</a:t>
            </a:r>
            <a:r>
              <a:rPr lang="fr-FR" sz="3600" b="1" baseline="30000" dirty="0">
                <a:solidFill>
                  <a:schemeClr val="accent6">
                    <a:lumMod val="75000"/>
                  </a:schemeClr>
                </a:solidFill>
                <a:latin typeface="Microsoft Uighur" panose="02000000000000000000" pitchFamily="2" charset="-78"/>
                <a:cs typeface="Microsoft Uighur" panose="02000000000000000000" pitchFamily="2" charset="-78"/>
              </a:rPr>
              <a:t>e  </a:t>
            </a:r>
            <a:r>
              <a:rPr lang="fr-FR" sz="3600" b="1" dirty="0">
                <a:solidFill>
                  <a:schemeClr val="accent6">
                    <a:lumMod val="75000"/>
                  </a:schemeClr>
                </a:solidFill>
                <a:latin typeface="Microsoft Uighur" panose="02000000000000000000" pitchFamily="2" charset="-78"/>
                <a:cs typeface="Microsoft Uighur" panose="02000000000000000000" pitchFamily="2" charset="-78"/>
              </a:rPr>
              <a:t> et la 4</a:t>
            </a:r>
            <a:r>
              <a:rPr lang="fr-FR" sz="3600" b="1" baseline="30000" dirty="0">
                <a:solidFill>
                  <a:schemeClr val="accent6">
                    <a:lumMod val="75000"/>
                  </a:schemeClr>
                </a:solidFill>
                <a:latin typeface="Microsoft Uighur" panose="02000000000000000000" pitchFamily="2" charset="-78"/>
                <a:cs typeface="Microsoft Uighur" panose="02000000000000000000" pitchFamily="2" charset="-78"/>
              </a:rPr>
              <a:t>e</a:t>
            </a:r>
            <a:r>
              <a:rPr lang="fr-FR" sz="3600" b="1" dirty="0">
                <a:solidFill>
                  <a:schemeClr val="accent6">
                    <a:lumMod val="75000"/>
                  </a:schemeClr>
                </a:solidFill>
                <a:latin typeface="Microsoft Uighur" panose="02000000000000000000" pitchFamily="2" charset="-78"/>
                <a:cs typeface="Microsoft Uighur" panose="02000000000000000000" pitchFamily="2" charset="-78"/>
              </a:rPr>
              <a:t> AP</a:t>
            </a:r>
          </a:p>
        </p:txBody>
      </p:sp>
      <p:grpSp>
        <p:nvGrpSpPr>
          <p:cNvPr id="2" name="Groupe 1">
            <a:extLst>
              <a:ext uri="{FF2B5EF4-FFF2-40B4-BE49-F238E27FC236}">
                <a16:creationId xmlns:a16="http://schemas.microsoft.com/office/drawing/2014/main" id="{AC14A338-738B-DE0A-AD3E-8176EC19D5B0}"/>
              </a:ext>
            </a:extLst>
          </p:cNvPr>
          <p:cNvGrpSpPr/>
          <p:nvPr/>
        </p:nvGrpSpPr>
        <p:grpSpPr>
          <a:xfrm>
            <a:off x="1857753" y="4081872"/>
            <a:ext cx="7794955" cy="1571047"/>
            <a:chOff x="2216585" y="3771900"/>
            <a:chExt cx="15042715" cy="5400000"/>
          </a:xfrm>
        </p:grpSpPr>
        <p:sp>
          <p:nvSpPr>
            <p:cNvPr id="4" name="Flèche : droite 3">
              <a:extLst>
                <a:ext uri="{FF2B5EF4-FFF2-40B4-BE49-F238E27FC236}">
                  <a16:creationId xmlns:a16="http://schemas.microsoft.com/office/drawing/2014/main" id="{54F6C7D7-A66F-2404-B186-D694BD3395D6}"/>
                </a:ext>
              </a:extLst>
            </p:cNvPr>
            <p:cNvSpPr/>
            <p:nvPr/>
          </p:nvSpPr>
          <p:spPr>
            <a:xfrm>
              <a:off x="11658600" y="3771900"/>
              <a:ext cx="5600700" cy="5400000"/>
            </a:xfrm>
            <a:prstGeom prst="rightArrow">
              <a:avLst>
                <a:gd name="adj1" fmla="val 92539"/>
                <a:gd name="adj2" fmla="val 33540"/>
              </a:avLst>
            </a:prstGeom>
            <a:solidFill>
              <a:srgbClr val="D9CFE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900"/>
            </a:p>
          </p:txBody>
        </p:sp>
        <p:grpSp>
          <p:nvGrpSpPr>
            <p:cNvPr id="5" name="Groupe 4">
              <a:extLst>
                <a:ext uri="{FF2B5EF4-FFF2-40B4-BE49-F238E27FC236}">
                  <a16:creationId xmlns:a16="http://schemas.microsoft.com/office/drawing/2014/main" id="{136F8815-E986-0675-3929-C76EB796716B}"/>
                </a:ext>
              </a:extLst>
            </p:cNvPr>
            <p:cNvGrpSpPr/>
            <p:nvPr/>
          </p:nvGrpSpPr>
          <p:grpSpPr>
            <a:xfrm flipV="1">
              <a:off x="2803312" y="3997278"/>
              <a:ext cx="13409999" cy="4949230"/>
              <a:chOff x="-1080793" y="13767238"/>
              <a:chExt cx="9308744" cy="1234295"/>
            </a:xfrm>
          </p:grpSpPr>
          <p:sp>
            <p:nvSpPr>
              <p:cNvPr id="10" name="Rectangle : coins arrondis 9">
                <a:extLst>
                  <a:ext uri="{FF2B5EF4-FFF2-40B4-BE49-F238E27FC236}">
                    <a16:creationId xmlns:a16="http://schemas.microsoft.com/office/drawing/2014/main" id="{0CA4992D-DD73-FF68-574A-48EFE22167E1}"/>
                  </a:ext>
                </a:extLst>
              </p:cNvPr>
              <p:cNvSpPr/>
              <p:nvPr/>
            </p:nvSpPr>
            <p:spPr>
              <a:xfrm>
                <a:off x="-1080793" y="13767238"/>
                <a:ext cx="9308744" cy="1234295"/>
              </a:xfrm>
              <a:prstGeom prst="roundRect">
                <a:avLst>
                  <a:gd name="adj" fmla="val 7429"/>
                </a:avLst>
              </a:prstGeom>
              <a:solidFill>
                <a:srgbClr val="D9CFE3"/>
              </a:solidFill>
              <a:ln w="18395" cap="flat">
                <a:noFill/>
                <a:prstDash val="solid"/>
                <a:miter/>
              </a:ln>
            </p:spPr>
            <p:txBody>
              <a:bodyPr rtlCol="0" anchor="ctr"/>
              <a:lstStyle/>
              <a:p>
                <a:endParaRPr lang="fr-FR" sz="900" dirty="0"/>
              </a:p>
            </p:txBody>
          </p:sp>
          <p:sp>
            <p:nvSpPr>
              <p:cNvPr id="11" name="Rectangle : coins arrondis 10">
                <a:extLst>
                  <a:ext uri="{FF2B5EF4-FFF2-40B4-BE49-F238E27FC236}">
                    <a16:creationId xmlns:a16="http://schemas.microsoft.com/office/drawing/2014/main" id="{26AB7A15-3247-8653-846A-5EB0B8236820}"/>
                  </a:ext>
                </a:extLst>
              </p:cNvPr>
              <p:cNvSpPr/>
              <p:nvPr/>
            </p:nvSpPr>
            <p:spPr>
              <a:xfrm flipV="1">
                <a:off x="-505766" y="14027558"/>
                <a:ext cx="8654097" cy="846661"/>
              </a:xfrm>
              <a:prstGeom prst="roundRect">
                <a:avLst>
                  <a:gd name="adj" fmla="val 0"/>
                </a:avLst>
              </a:prstGeom>
              <a:noFill/>
              <a:ln w="9525" cap="flat">
                <a:noFill/>
                <a:prstDash val="solid"/>
                <a:miter/>
              </a:ln>
              <a:effectLst/>
            </p:spPr>
            <p:txBody>
              <a:bodyPr rot="0" spcFirstLastPara="0" vertOverflow="overflow" horzOverflow="overflow" vert="horz" wrap="square" lIns="45720" tIns="22860" rIns="45720" bIns="22860" numCol="1" spcCol="0" rtlCol="0" fromWordArt="0" anchor="ctr" anchorCtr="0" forceAA="0" compatLnSpc="1">
                <a:prstTxWarp prst="textNoShape">
                  <a:avLst/>
                </a:prstTxWarp>
                <a:noAutofit/>
              </a:bodyPr>
              <a:lstStyle/>
              <a:p>
                <a:pPr>
                  <a:lnSpc>
                    <a:spcPts val="3711"/>
                  </a:lnSpc>
                </a:pPr>
                <a:endParaRPr lang="fr-FR" sz="2200" b="1" spc="73" dirty="0">
                  <a:solidFill>
                    <a:srgbClr val="FF0000"/>
                  </a:solidFill>
                  <a:latin typeface="Microsoft Uighur" panose="02000000000000000000" pitchFamily="2" charset="-78"/>
                  <a:ea typeface="IBM Plex Sans Arabic Bold"/>
                  <a:cs typeface="Microsoft Uighur" panose="02000000000000000000" pitchFamily="2" charset="-78"/>
                  <a:sym typeface="IBM Plex Sans Arabic Bold"/>
                  <a:rtl/>
                </a:endParaRPr>
              </a:p>
              <a:p>
                <a:pPr algn="ctr">
                  <a:lnSpc>
                    <a:spcPts val="3711"/>
                  </a:lnSpc>
                </a:pPr>
                <a:r>
                  <a:rPr lang="fr-FR" sz="2933" b="1" spc="73" dirty="0">
                    <a:latin typeface="Microsoft Uighur" panose="02000000000000000000" pitchFamily="2" charset="-78"/>
                    <a:cs typeface="Microsoft Uighur" panose="02000000000000000000" pitchFamily="2" charset="-78"/>
                    <a:sym typeface="IBM Plex Sans Arabic Bold"/>
                    <a:rtl/>
                  </a:rPr>
                  <a:t>Il s’adresse aux élèves positionnés  au niveau « Mot simple» et au-delà.</a:t>
                </a:r>
              </a:p>
              <a:p>
                <a:pPr>
                  <a:lnSpc>
                    <a:spcPts val="3711"/>
                  </a:lnSpc>
                </a:pPr>
                <a:endParaRPr lang="fr-FR" sz="2200" b="1" spc="73" dirty="0">
                  <a:solidFill>
                    <a:srgbClr val="204550"/>
                  </a:solidFill>
                  <a:latin typeface="Microsoft Uighur" panose="02000000000000000000" pitchFamily="2" charset="-78"/>
                  <a:ea typeface="IBM Plex Sans Arabic Bold"/>
                  <a:cs typeface="Microsoft Uighur" panose="02000000000000000000" pitchFamily="2" charset="-78"/>
                  <a:sym typeface="IBM Plex Sans Arabic Bold"/>
                  <a:rtl/>
                </a:endParaRPr>
              </a:p>
            </p:txBody>
          </p:sp>
        </p:grpSp>
        <p:sp>
          <p:nvSpPr>
            <p:cNvPr id="9" name="Rectangle : coins arrondis 8">
              <a:extLst>
                <a:ext uri="{FF2B5EF4-FFF2-40B4-BE49-F238E27FC236}">
                  <a16:creationId xmlns:a16="http://schemas.microsoft.com/office/drawing/2014/main" id="{4BE93F4B-6C6F-C7A9-A296-A6E78B8DC68C}"/>
                </a:ext>
              </a:extLst>
            </p:cNvPr>
            <p:cNvSpPr/>
            <p:nvPr/>
          </p:nvSpPr>
          <p:spPr>
            <a:xfrm>
              <a:off x="2216585" y="3771900"/>
              <a:ext cx="989451" cy="5400000"/>
            </a:xfrm>
            <a:prstGeom prst="roundRect">
              <a:avLst>
                <a:gd name="adj" fmla="val 50000"/>
              </a:avLst>
            </a:prstGeom>
            <a:solidFill>
              <a:srgbClr val="00ACA8"/>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lang="fr-FR" sz="2700" b="1" dirty="0">
                  <a:solidFill>
                    <a:schemeClr val="bg1"/>
                  </a:solidFill>
                  <a:latin typeface="Microsoft Uighur" panose="02000000000000000000" pitchFamily="2" charset="-78"/>
                  <a:cs typeface="Microsoft Uighur" panose="02000000000000000000" pitchFamily="2" charset="-78"/>
                </a:rPr>
                <a:t>Parcours 2</a:t>
              </a:r>
            </a:p>
          </p:txBody>
        </p:sp>
      </p:grpSp>
      <p:grpSp>
        <p:nvGrpSpPr>
          <p:cNvPr id="12" name="Group 9">
            <a:extLst>
              <a:ext uri="{FF2B5EF4-FFF2-40B4-BE49-F238E27FC236}">
                <a16:creationId xmlns:a16="http://schemas.microsoft.com/office/drawing/2014/main" id="{ACA9894E-C0B6-44EC-7F34-83EF73F216BB}"/>
              </a:ext>
            </a:extLst>
          </p:cNvPr>
          <p:cNvGrpSpPr/>
          <p:nvPr/>
        </p:nvGrpSpPr>
        <p:grpSpPr>
          <a:xfrm>
            <a:off x="-1193224" y="5611636"/>
            <a:ext cx="2198143" cy="1889029"/>
            <a:chOff x="0" y="0"/>
            <a:chExt cx="812800" cy="698500"/>
          </a:xfrm>
        </p:grpSpPr>
        <p:sp>
          <p:nvSpPr>
            <p:cNvPr id="13" name="Freeform 10">
              <a:extLst>
                <a:ext uri="{FF2B5EF4-FFF2-40B4-BE49-F238E27FC236}">
                  <a16:creationId xmlns:a16="http://schemas.microsoft.com/office/drawing/2014/main" id="{672E2598-50D9-00A3-8DF2-2AA45E966966}"/>
                </a:ext>
              </a:extLst>
            </p:cNvPr>
            <p:cNvSpPr/>
            <p:nvPr/>
          </p:nvSpPr>
          <p:spPr>
            <a:xfrm>
              <a:off x="5700" y="0"/>
              <a:ext cx="801400" cy="698500"/>
            </a:xfrm>
            <a:custGeom>
              <a:avLst/>
              <a:gdLst/>
              <a:ahLst/>
              <a:cxnLst/>
              <a:rect l="l" t="t" r="r" b="b"/>
              <a:pathLst>
                <a:path w="801400" h="698500">
                  <a:moveTo>
                    <a:pt x="796473" y="367516"/>
                  </a:moveTo>
                  <a:lnTo>
                    <a:pt x="614527" y="680234"/>
                  </a:lnTo>
                  <a:cubicBezTo>
                    <a:pt x="607948" y="691543"/>
                    <a:pt x="595851" y="698500"/>
                    <a:pt x="582768" y="698500"/>
                  </a:cubicBezTo>
                  <a:lnTo>
                    <a:pt x="218632" y="698500"/>
                  </a:lnTo>
                  <a:cubicBezTo>
                    <a:pt x="205549" y="698500"/>
                    <a:pt x="193452" y="691543"/>
                    <a:pt x="186873" y="680234"/>
                  </a:cubicBezTo>
                  <a:lnTo>
                    <a:pt x="4927" y="367516"/>
                  </a:lnTo>
                  <a:cubicBezTo>
                    <a:pt x="-1642" y="356225"/>
                    <a:pt x="-1642" y="342275"/>
                    <a:pt x="4927" y="330984"/>
                  </a:cubicBezTo>
                  <a:lnTo>
                    <a:pt x="186873" y="18266"/>
                  </a:lnTo>
                  <a:cubicBezTo>
                    <a:pt x="193452" y="6957"/>
                    <a:pt x="205549" y="0"/>
                    <a:pt x="218632" y="0"/>
                  </a:cubicBezTo>
                  <a:lnTo>
                    <a:pt x="582768" y="0"/>
                  </a:lnTo>
                  <a:cubicBezTo>
                    <a:pt x="595851" y="0"/>
                    <a:pt x="607948" y="6957"/>
                    <a:pt x="614527" y="18266"/>
                  </a:cubicBezTo>
                  <a:lnTo>
                    <a:pt x="796473" y="330984"/>
                  </a:lnTo>
                  <a:cubicBezTo>
                    <a:pt x="803042" y="342275"/>
                    <a:pt x="803042" y="356225"/>
                    <a:pt x="796473" y="367516"/>
                  </a:cubicBezTo>
                  <a:close/>
                </a:path>
              </a:pathLst>
            </a:custGeom>
            <a:ln w="28575" cap="sq">
              <a:gradFill>
                <a:gsLst>
                  <a:gs pos="0">
                    <a:srgbClr val="FFFFFF">
                      <a:alpha val="100000"/>
                    </a:srgbClr>
                  </a:gs>
                  <a:gs pos="100000">
                    <a:srgbClr val="FFFFFF">
                      <a:alpha val="0"/>
                    </a:srgbClr>
                  </a:gs>
                </a:gsLst>
                <a:lin ang="5400000"/>
              </a:gradFill>
              <a:prstDash val="solid"/>
              <a:miter/>
            </a:ln>
          </p:spPr>
          <p:txBody>
            <a:bodyPr/>
            <a:lstStyle/>
            <a:p>
              <a:endParaRPr lang="fr-FR" sz="1200"/>
            </a:p>
          </p:txBody>
        </p:sp>
        <p:sp>
          <p:nvSpPr>
            <p:cNvPr id="14" name="TextBox 11">
              <a:extLst>
                <a:ext uri="{FF2B5EF4-FFF2-40B4-BE49-F238E27FC236}">
                  <a16:creationId xmlns:a16="http://schemas.microsoft.com/office/drawing/2014/main" id="{F8B3C765-959D-DCCD-89FD-D3A84FE4585F}"/>
                </a:ext>
              </a:extLst>
            </p:cNvPr>
            <p:cNvSpPr txBox="1"/>
            <p:nvPr/>
          </p:nvSpPr>
          <p:spPr>
            <a:xfrm>
              <a:off x="114300" y="-47625"/>
              <a:ext cx="584200" cy="746125"/>
            </a:xfrm>
            <a:prstGeom prst="rect">
              <a:avLst/>
            </a:prstGeom>
          </p:spPr>
          <p:txBody>
            <a:bodyPr lIns="33867" tIns="33867" rIns="33867" bIns="33867" rtlCol="0" anchor="ctr"/>
            <a:lstStyle/>
            <a:p>
              <a:pPr algn="ctr">
                <a:lnSpc>
                  <a:spcPts val="1773"/>
                </a:lnSpc>
                <a:spcBef>
                  <a:spcPct val="0"/>
                </a:spcBef>
              </a:pPr>
              <a:endParaRPr sz="1200"/>
            </a:p>
          </p:txBody>
        </p:sp>
      </p:grpSp>
      <p:grpSp>
        <p:nvGrpSpPr>
          <p:cNvPr id="15" name="Group 12">
            <a:extLst>
              <a:ext uri="{FF2B5EF4-FFF2-40B4-BE49-F238E27FC236}">
                <a16:creationId xmlns:a16="http://schemas.microsoft.com/office/drawing/2014/main" id="{BC28A46A-174D-0162-239F-4654445EE86E}"/>
              </a:ext>
            </a:extLst>
          </p:cNvPr>
          <p:cNvGrpSpPr/>
          <p:nvPr/>
        </p:nvGrpSpPr>
        <p:grpSpPr>
          <a:xfrm>
            <a:off x="10616883" y="-628436"/>
            <a:ext cx="2198143" cy="1889029"/>
            <a:chOff x="0" y="0"/>
            <a:chExt cx="812800" cy="698500"/>
          </a:xfrm>
        </p:grpSpPr>
        <p:sp>
          <p:nvSpPr>
            <p:cNvPr id="16" name="Freeform 13">
              <a:extLst>
                <a:ext uri="{FF2B5EF4-FFF2-40B4-BE49-F238E27FC236}">
                  <a16:creationId xmlns:a16="http://schemas.microsoft.com/office/drawing/2014/main" id="{08172B67-CFA5-24CD-96C6-73FA60D979BA}"/>
                </a:ext>
              </a:extLst>
            </p:cNvPr>
            <p:cNvSpPr/>
            <p:nvPr/>
          </p:nvSpPr>
          <p:spPr>
            <a:xfrm>
              <a:off x="5700" y="0"/>
              <a:ext cx="801400" cy="698500"/>
            </a:xfrm>
            <a:custGeom>
              <a:avLst/>
              <a:gdLst/>
              <a:ahLst/>
              <a:cxnLst/>
              <a:rect l="l" t="t" r="r" b="b"/>
              <a:pathLst>
                <a:path w="801400" h="698500">
                  <a:moveTo>
                    <a:pt x="796473" y="367516"/>
                  </a:moveTo>
                  <a:lnTo>
                    <a:pt x="614527" y="680234"/>
                  </a:lnTo>
                  <a:cubicBezTo>
                    <a:pt x="607948" y="691543"/>
                    <a:pt x="595851" y="698500"/>
                    <a:pt x="582768" y="698500"/>
                  </a:cubicBezTo>
                  <a:lnTo>
                    <a:pt x="218632" y="698500"/>
                  </a:lnTo>
                  <a:cubicBezTo>
                    <a:pt x="205549" y="698500"/>
                    <a:pt x="193452" y="691543"/>
                    <a:pt x="186873" y="680234"/>
                  </a:cubicBezTo>
                  <a:lnTo>
                    <a:pt x="4927" y="367516"/>
                  </a:lnTo>
                  <a:cubicBezTo>
                    <a:pt x="-1642" y="356225"/>
                    <a:pt x="-1642" y="342275"/>
                    <a:pt x="4927" y="330984"/>
                  </a:cubicBezTo>
                  <a:lnTo>
                    <a:pt x="186873" y="18266"/>
                  </a:lnTo>
                  <a:cubicBezTo>
                    <a:pt x="193452" y="6957"/>
                    <a:pt x="205549" y="0"/>
                    <a:pt x="218632" y="0"/>
                  </a:cubicBezTo>
                  <a:lnTo>
                    <a:pt x="582768" y="0"/>
                  </a:lnTo>
                  <a:cubicBezTo>
                    <a:pt x="595851" y="0"/>
                    <a:pt x="607948" y="6957"/>
                    <a:pt x="614527" y="18266"/>
                  </a:cubicBezTo>
                  <a:lnTo>
                    <a:pt x="796473" y="330984"/>
                  </a:lnTo>
                  <a:cubicBezTo>
                    <a:pt x="803042" y="342275"/>
                    <a:pt x="803042" y="356225"/>
                    <a:pt x="796473" y="367516"/>
                  </a:cubicBezTo>
                  <a:close/>
                </a:path>
              </a:pathLst>
            </a:custGeom>
            <a:ln w="28575" cap="sq">
              <a:gradFill>
                <a:gsLst>
                  <a:gs pos="0">
                    <a:srgbClr val="FFFFFF">
                      <a:alpha val="100000"/>
                    </a:srgbClr>
                  </a:gs>
                  <a:gs pos="100000">
                    <a:srgbClr val="FFFFFF">
                      <a:alpha val="0"/>
                    </a:srgbClr>
                  </a:gs>
                </a:gsLst>
                <a:lin ang="5400000"/>
              </a:gradFill>
              <a:prstDash val="solid"/>
              <a:miter/>
            </a:ln>
          </p:spPr>
          <p:txBody>
            <a:bodyPr/>
            <a:lstStyle/>
            <a:p>
              <a:endParaRPr lang="fr-FR" sz="1200"/>
            </a:p>
          </p:txBody>
        </p:sp>
        <p:sp>
          <p:nvSpPr>
            <p:cNvPr id="17" name="TextBox 14">
              <a:extLst>
                <a:ext uri="{FF2B5EF4-FFF2-40B4-BE49-F238E27FC236}">
                  <a16:creationId xmlns:a16="http://schemas.microsoft.com/office/drawing/2014/main" id="{27E65993-8F9D-0E51-7598-878E2AC41002}"/>
                </a:ext>
              </a:extLst>
            </p:cNvPr>
            <p:cNvSpPr txBox="1"/>
            <p:nvPr/>
          </p:nvSpPr>
          <p:spPr>
            <a:xfrm>
              <a:off x="114300" y="-47625"/>
              <a:ext cx="584200" cy="746125"/>
            </a:xfrm>
            <a:prstGeom prst="rect">
              <a:avLst/>
            </a:prstGeom>
          </p:spPr>
          <p:txBody>
            <a:bodyPr lIns="33867" tIns="33867" rIns="33867" bIns="33867" rtlCol="0" anchor="ctr"/>
            <a:lstStyle/>
            <a:p>
              <a:pPr algn="ctr">
                <a:lnSpc>
                  <a:spcPts val="1773"/>
                </a:lnSpc>
                <a:spcBef>
                  <a:spcPct val="0"/>
                </a:spcBef>
              </a:pPr>
              <a:endParaRPr sz="1200"/>
            </a:p>
          </p:txBody>
        </p:sp>
      </p:grpSp>
      <p:grpSp>
        <p:nvGrpSpPr>
          <p:cNvPr id="19" name="Group 16">
            <a:extLst>
              <a:ext uri="{FF2B5EF4-FFF2-40B4-BE49-F238E27FC236}">
                <a16:creationId xmlns:a16="http://schemas.microsoft.com/office/drawing/2014/main" id="{FE4C6B63-5E58-C040-0C4A-13EFB447B58E}"/>
              </a:ext>
            </a:extLst>
          </p:cNvPr>
          <p:cNvGrpSpPr/>
          <p:nvPr/>
        </p:nvGrpSpPr>
        <p:grpSpPr>
          <a:xfrm>
            <a:off x="10627174" y="5667695"/>
            <a:ext cx="2259791" cy="1776910"/>
            <a:chOff x="0" y="0"/>
            <a:chExt cx="696717" cy="547840"/>
          </a:xfrm>
        </p:grpSpPr>
        <p:sp>
          <p:nvSpPr>
            <p:cNvPr id="30" name="Freeform 17">
              <a:extLst>
                <a:ext uri="{FF2B5EF4-FFF2-40B4-BE49-F238E27FC236}">
                  <a16:creationId xmlns:a16="http://schemas.microsoft.com/office/drawing/2014/main" id="{64CB832C-CB82-8528-D33C-F91C1559D219}"/>
                </a:ext>
              </a:extLst>
            </p:cNvPr>
            <p:cNvSpPr/>
            <p:nvPr/>
          </p:nvSpPr>
          <p:spPr>
            <a:xfrm>
              <a:off x="11320" y="0"/>
              <a:ext cx="674077" cy="547840"/>
            </a:xfrm>
            <a:custGeom>
              <a:avLst/>
              <a:gdLst/>
              <a:ahLst/>
              <a:cxnLst/>
              <a:rect l="l" t="t" r="r" b="b"/>
              <a:pathLst>
                <a:path w="674077" h="547840">
                  <a:moveTo>
                    <a:pt x="664985" y="301435"/>
                  </a:moveTo>
                  <a:lnTo>
                    <a:pt x="502608" y="520325"/>
                  </a:lnTo>
                  <a:cubicBezTo>
                    <a:pt x="489768" y="537634"/>
                    <a:pt x="469489" y="547840"/>
                    <a:pt x="447937" y="547840"/>
                  </a:cubicBezTo>
                  <a:lnTo>
                    <a:pt x="226139" y="547840"/>
                  </a:lnTo>
                  <a:cubicBezTo>
                    <a:pt x="204588" y="547840"/>
                    <a:pt x="184309" y="537634"/>
                    <a:pt x="171469" y="520325"/>
                  </a:cubicBezTo>
                  <a:lnTo>
                    <a:pt x="9091" y="301435"/>
                  </a:lnTo>
                  <a:cubicBezTo>
                    <a:pt x="-3031" y="285094"/>
                    <a:pt x="-3031" y="262745"/>
                    <a:pt x="9091" y="246405"/>
                  </a:cubicBezTo>
                  <a:lnTo>
                    <a:pt x="171469" y="27515"/>
                  </a:lnTo>
                  <a:cubicBezTo>
                    <a:pt x="184309" y="10206"/>
                    <a:pt x="204588" y="0"/>
                    <a:pt x="226139" y="0"/>
                  </a:cubicBezTo>
                  <a:lnTo>
                    <a:pt x="447937" y="0"/>
                  </a:lnTo>
                  <a:cubicBezTo>
                    <a:pt x="469489" y="0"/>
                    <a:pt x="489768" y="10206"/>
                    <a:pt x="502608" y="27515"/>
                  </a:cubicBezTo>
                  <a:lnTo>
                    <a:pt x="664985" y="246405"/>
                  </a:lnTo>
                  <a:cubicBezTo>
                    <a:pt x="677107" y="262745"/>
                    <a:pt x="677107" y="285094"/>
                    <a:pt x="664985" y="301435"/>
                  </a:cubicBezTo>
                  <a:close/>
                </a:path>
              </a:pathLst>
            </a:custGeom>
            <a:solidFill>
              <a:srgbClr val="243B55">
                <a:alpha val="4706"/>
              </a:srgbClr>
            </a:solidFill>
          </p:spPr>
          <p:txBody>
            <a:bodyPr/>
            <a:lstStyle/>
            <a:p>
              <a:endParaRPr lang="fr-FR" sz="1200"/>
            </a:p>
          </p:txBody>
        </p:sp>
        <p:sp>
          <p:nvSpPr>
            <p:cNvPr id="31" name="TextBox 18">
              <a:extLst>
                <a:ext uri="{FF2B5EF4-FFF2-40B4-BE49-F238E27FC236}">
                  <a16:creationId xmlns:a16="http://schemas.microsoft.com/office/drawing/2014/main" id="{9375C6EC-091F-D3D8-1036-8AD21EAFFEC0}"/>
                </a:ext>
              </a:extLst>
            </p:cNvPr>
            <p:cNvSpPr txBox="1"/>
            <p:nvPr/>
          </p:nvSpPr>
          <p:spPr>
            <a:xfrm>
              <a:off x="114300" y="-47625"/>
              <a:ext cx="468117" cy="595465"/>
            </a:xfrm>
            <a:prstGeom prst="rect">
              <a:avLst/>
            </a:prstGeom>
          </p:spPr>
          <p:txBody>
            <a:bodyPr lIns="33867" tIns="33867" rIns="33867" bIns="33867" rtlCol="0" anchor="ctr"/>
            <a:lstStyle/>
            <a:p>
              <a:pPr algn="ctr">
                <a:lnSpc>
                  <a:spcPts val="1773"/>
                </a:lnSpc>
              </a:pPr>
              <a:endParaRPr sz="1200"/>
            </a:p>
          </p:txBody>
        </p:sp>
      </p:grpSp>
      <p:sp>
        <p:nvSpPr>
          <p:cNvPr id="46" name="Freeform 24">
            <a:extLst>
              <a:ext uri="{FF2B5EF4-FFF2-40B4-BE49-F238E27FC236}">
                <a16:creationId xmlns:a16="http://schemas.microsoft.com/office/drawing/2014/main" id="{4E2CE550-FFEA-9C28-F38D-6EB8E51280C2}"/>
              </a:ext>
            </a:extLst>
          </p:cNvPr>
          <p:cNvSpPr/>
          <p:nvPr/>
        </p:nvSpPr>
        <p:spPr>
          <a:xfrm rot="10800000" flipV="1">
            <a:off x="10970456" y="6177543"/>
            <a:ext cx="1442850" cy="741264"/>
          </a:xfrm>
          <a:custGeom>
            <a:avLst/>
            <a:gdLst/>
            <a:ahLst/>
            <a:cxnLst/>
            <a:rect l="l" t="t" r="r" b="b"/>
            <a:pathLst>
              <a:path w="2164275" h="1111896">
                <a:moveTo>
                  <a:pt x="0" y="1111896"/>
                </a:moveTo>
                <a:lnTo>
                  <a:pt x="2164275" y="1111896"/>
                </a:lnTo>
                <a:lnTo>
                  <a:pt x="2164275" y="0"/>
                </a:lnTo>
                <a:lnTo>
                  <a:pt x="0" y="0"/>
                </a:lnTo>
                <a:lnTo>
                  <a:pt x="0" y="1111896"/>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fr-FR" sz="1200"/>
          </a:p>
        </p:txBody>
      </p:sp>
      <p:sp>
        <p:nvSpPr>
          <p:cNvPr id="20" name="Rectangle 19">
            <a:extLst>
              <a:ext uri="{FF2B5EF4-FFF2-40B4-BE49-F238E27FC236}">
                <a16:creationId xmlns:a16="http://schemas.microsoft.com/office/drawing/2014/main" id="{DB753EC9-382F-BA69-7EE8-80119079B415}"/>
              </a:ext>
            </a:extLst>
          </p:cNvPr>
          <p:cNvSpPr/>
          <p:nvPr/>
        </p:nvSpPr>
        <p:spPr>
          <a:xfrm>
            <a:off x="14812" y="-204607"/>
            <a:ext cx="12378028" cy="921299"/>
          </a:xfrm>
          <a:prstGeom prst="rect">
            <a:avLst/>
          </a:prstGeom>
          <a:solidFill>
            <a:srgbClr val="2C3C6A"/>
          </a:solidFill>
          <a:ln w="12700" cap="flat" cmpd="sng" algn="ctr">
            <a:solidFill>
              <a:srgbClr val="4472C4">
                <a:shade val="15000"/>
              </a:srgbClr>
            </a:solidFill>
            <a:prstDash val="solid"/>
            <a:miter lim="800000"/>
          </a:ln>
          <a:effectLst/>
        </p:spPr>
        <p:txBody>
          <a:bodyPr rtlCol="0" anchor="ctr"/>
          <a:lstStyle/>
          <a:p>
            <a:pPr algn="ctr">
              <a:lnSpc>
                <a:spcPts val="4094"/>
              </a:lnSpc>
            </a:pPr>
            <a:endParaRPr lang="fr-FR" sz="3600" b="1" dirty="0">
              <a:solidFill>
                <a:schemeClr val="bg1"/>
              </a:solidFill>
              <a:latin typeface="Microsoft Uighur" panose="02000000000000000000" pitchFamily="2" charset="-78"/>
              <a:cs typeface="Microsoft Uighur" panose="02000000000000000000" pitchFamily="2" charset="-78"/>
            </a:endParaRPr>
          </a:p>
          <a:p>
            <a:pPr algn="ctr" defTabSz="609630" rtl="1">
              <a:defRPr/>
            </a:pPr>
            <a:endParaRPr lang="ar-MA" sz="3600" b="1" kern="0" dirty="0">
              <a:solidFill>
                <a:prstClr val="white"/>
              </a:solidFill>
              <a:latin typeface="Calibri" panose="020F0502020204030204"/>
              <a:cs typeface="Microsoft Uighur" panose="02000000000000000000" pitchFamily="2" charset="-78"/>
            </a:endParaRPr>
          </a:p>
        </p:txBody>
      </p:sp>
      <p:sp>
        <p:nvSpPr>
          <p:cNvPr id="21" name="Freeform 22">
            <a:extLst>
              <a:ext uri="{FF2B5EF4-FFF2-40B4-BE49-F238E27FC236}">
                <a16:creationId xmlns:a16="http://schemas.microsoft.com/office/drawing/2014/main" id="{DA2B52A7-93A1-8611-9FB2-61085826CDB3}"/>
              </a:ext>
            </a:extLst>
          </p:cNvPr>
          <p:cNvSpPr/>
          <p:nvPr/>
        </p:nvSpPr>
        <p:spPr>
          <a:xfrm>
            <a:off x="-83705" y="226775"/>
            <a:ext cx="5302373" cy="1168118"/>
          </a:xfrm>
          <a:custGeom>
            <a:avLst/>
            <a:gdLst/>
            <a:ahLst/>
            <a:cxnLst/>
            <a:rect l="l" t="t" r="r" b="b"/>
            <a:pathLst>
              <a:path w="7315200" h="2176272">
                <a:moveTo>
                  <a:pt x="0" y="0"/>
                </a:moveTo>
                <a:lnTo>
                  <a:pt x="7315200" y="0"/>
                </a:lnTo>
                <a:lnTo>
                  <a:pt x="7315200" y="2176272"/>
                </a:lnTo>
                <a:lnTo>
                  <a:pt x="0" y="2176272"/>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pPr algn="r" defTabSz="609630" rtl="1">
              <a:defRPr/>
            </a:pPr>
            <a:endParaRPr lang="fr-FR" sz="1200" kern="0">
              <a:solidFill>
                <a:prstClr val="black"/>
              </a:solidFill>
            </a:endParaRPr>
          </a:p>
        </p:txBody>
      </p:sp>
      <p:sp>
        <p:nvSpPr>
          <p:cNvPr id="22" name="ZoneTexte 21">
            <a:extLst>
              <a:ext uri="{FF2B5EF4-FFF2-40B4-BE49-F238E27FC236}">
                <a16:creationId xmlns:a16="http://schemas.microsoft.com/office/drawing/2014/main" id="{AD6CAA96-46FA-7662-B560-4EED8E19961D}"/>
              </a:ext>
            </a:extLst>
          </p:cNvPr>
          <p:cNvSpPr txBox="1"/>
          <p:nvPr/>
        </p:nvSpPr>
        <p:spPr>
          <a:xfrm>
            <a:off x="338787" y="424304"/>
            <a:ext cx="4570461" cy="584775"/>
          </a:xfrm>
          <a:prstGeom prst="rect">
            <a:avLst/>
          </a:prstGeom>
          <a:noFill/>
        </p:spPr>
        <p:txBody>
          <a:bodyPr wrap="square">
            <a:spAutoFit/>
          </a:bodyPr>
          <a:lstStyle/>
          <a:p>
            <a:pPr algn="ctr"/>
            <a:r>
              <a:rPr lang="fr-FR" sz="3200" b="1" dirty="0">
                <a:latin typeface="Microsoft Uighur" panose="02000000000000000000" pitchFamily="2" charset="-78"/>
                <a:ea typeface="Canva Sans Bold"/>
                <a:cs typeface="Microsoft Uighur" panose="02000000000000000000" pitchFamily="2" charset="-78"/>
                <a:sym typeface="Canva Sans Bold"/>
              </a:rPr>
              <a:t>- Les parcours par niveau scolaire</a:t>
            </a:r>
          </a:p>
        </p:txBody>
      </p:sp>
    </p:spTree>
    <p:extLst>
      <p:ext uri="{BB962C8B-B14F-4D97-AF65-F5344CB8AC3E}">
        <p14:creationId xmlns:p14="http://schemas.microsoft.com/office/powerpoint/2010/main" val="1831484387"/>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08082C-1585-42D1-5B96-FEC6E5AA1C61}"/>
            </a:ext>
          </a:extLst>
        </p:cNvPr>
        <p:cNvGrpSpPr/>
        <p:nvPr/>
      </p:nvGrpSpPr>
      <p:grpSpPr>
        <a:xfrm>
          <a:off x="0" y="0"/>
          <a:ext cx="0" cy="0"/>
          <a:chOff x="0" y="0"/>
          <a:chExt cx="0" cy="0"/>
        </a:xfrm>
      </p:grpSpPr>
      <p:grpSp>
        <p:nvGrpSpPr>
          <p:cNvPr id="3" name="Group 12">
            <a:extLst>
              <a:ext uri="{FF2B5EF4-FFF2-40B4-BE49-F238E27FC236}">
                <a16:creationId xmlns:a16="http://schemas.microsoft.com/office/drawing/2014/main" id="{A7FFA66C-88A7-DFDE-643C-CE4A8C47855B}"/>
              </a:ext>
            </a:extLst>
          </p:cNvPr>
          <p:cNvGrpSpPr/>
          <p:nvPr/>
        </p:nvGrpSpPr>
        <p:grpSpPr>
          <a:xfrm>
            <a:off x="10616883" y="-628436"/>
            <a:ext cx="2198143" cy="1889029"/>
            <a:chOff x="0" y="0"/>
            <a:chExt cx="812800" cy="698500"/>
          </a:xfrm>
        </p:grpSpPr>
        <p:sp>
          <p:nvSpPr>
            <p:cNvPr id="4" name="Freeform 13">
              <a:extLst>
                <a:ext uri="{FF2B5EF4-FFF2-40B4-BE49-F238E27FC236}">
                  <a16:creationId xmlns:a16="http://schemas.microsoft.com/office/drawing/2014/main" id="{DA5EA965-7E73-A804-708A-750C6408DBBF}"/>
                </a:ext>
              </a:extLst>
            </p:cNvPr>
            <p:cNvSpPr/>
            <p:nvPr/>
          </p:nvSpPr>
          <p:spPr>
            <a:xfrm>
              <a:off x="5700" y="0"/>
              <a:ext cx="801400" cy="698500"/>
            </a:xfrm>
            <a:custGeom>
              <a:avLst/>
              <a:gdLst/>
              <a:ahLst/>
              <a:cxnLst/>
              <a:rect l="l" t="t" r="r" b="b"/>
              <a:pathLst>
                <a:path w="801400" h="698500">
                  <a:moveTo>
                    <a:pt x="796473" y="367516"/>
                  </a:moveTo>
                  <a:lnTo>
                    <a:pt x="614527" y="680234"/>
                  </a:lnTo>
                  <a:cubicBezTo>
                    <a:pt x="607948" y="691543"/>
                    <a:pt x="595851" y="698500"/>
                    <a:pt x="582768" y="698500"/>
                  </a:cubicBezTo>
                  <a:lnTo>
                    <a:pt x="218632" y="698500"/>
                  </a:lnTo>
                  <a:cubicBezTo>
                    <a:pt x="205549" y="698500"/>
                    <a:pt x="193452" y="691543"/>
                    <a:pt x="186873" y="680234"/>
                  </a:cubicBezTo>
                  <a:lnTo>
                    <a:pt x="4927" y="367516"/>
                  </a:lnTo>
                  <a:cubicBezTo>
                    <a:pt x="-1642" y="356225"/>
                    <a:pt x="-1642" y="342275"/>
                    <a:pt x="4927" y="330984"/>
                  </a:cubicBezTo>
                  <a:lnTo>
                    <a:pt x="186873" y="18266"/>
                  </a:lnTo>
                  <a:cubicBezTo>
                    <a:pt x="193452" y="6957"/>
                    <a:pt x="205549" y="0"/>
                    <a:pt x="218632" y="0"/>
                  </a:cubicBezTo>
                  <a:lnTo>
                    <a:pt x="582768" y="0"/>
                  </a:lnTo>
                  <a:cubicBezTo>
                    <a:pt x="595851" y="0"/>
                    <a:pt x="607948" y="6957"/>
                    <a:pt x="614527" y="18266"/>
                  </a:cubicBezTo>
                  <a:lnTo>
                    <a:pt x="796473" y="330984"/>
                  </a:lnTo>
                  <a:cubicBezTo>
                    <a:pt x="803042" y="342275"/>
                    <a:pt x="803042" y="356225"/>
                    <a:pt x="796473" y="367516"/>
                  </a:cubicBezTo>
                  <a:close/>
                </a:path>
              </a:pathLst>
            </a:custGeom>
            <a:ln w="28575" cap="sq">
              <a:gradFill>
                <a:gsLst>
                  <a:gs pos="0">
                    <a:srgbClr val="FFFFFF">
                      <a:alpha val="100000"/>
                    </a:srgbClr>
                  </a:gs>
                  <a:gs pos="100000">
                    <a:srgbClr val="FFFFFF">
                      <a:alpha val="0"/>
                    </a:srgbClr>
                  </a:gs>
                </a:gsLst>
                <a:lin ang="5400000"/>
              </a:gradFill>
              <a:prstDash val="solid"/>
              <a:miter/>
            </a:ln>
          </p:spPr>
          <p:txBody>
            <a:bodyPr/>
            <a:lstStyle/>
            <a:p>
              <a:endParaRPr lang="fr-FR" sz="1200"/>
            </a:p>
          </p:txBody>
        </p:sp>
        <p:sp>
          <p:nvSpPr>
            <p:cNvPr id="5" name="TextBox 14">
              <a:extLst>
                <a:ext uri="{FF2B5EF4-FFF2-40B4-BE49-F238E27FC236}">
                  <a16:creationId xmlns:a16="http://schemas.microsoft.com/office/drawing/2014/main" id="{84A25975-24FF-A443-309B-B09659DBE307}"/>
                </a:ext>
              </a:extLst>
            </p:cNvPr>
            <p:cNvSpPr txBox="1"/>
            <p:nvPr/>
          </p:nvSpPr>
          <p:spPr>
            <a:xfrm>
              <a:off x="114300" y="-47625"/>
              <a:ext cx="584200" cy="746125"/>
            </a:xfrm>
            <a:prstGeom prst="rect">
              <a:avLst/>
            </a:prstGeom>
          </p:spPr>
          <p:txBody>
            <a:bodyPr lIns="33867" tIns="33867" rIns="33867" bIns="33867" rtlCol="0" anchor="ctr"/>
            <a:lstStyle/>
            <a:p>
              <a:pPr algn="ctr">
                <a:lnSpc>
                  <a:spcPts val="1773"/>
                </a:lnSpc>
                <a:spcBef>
                  <a:spcPct val="0"/>
                </a:spcBef>
              </a:pPr>
              <a:endParaRPr sz="1200"/>
            </a:p>
          </p:txBody>
        </p:sp>
      </p:grpSp>
      <p:sp>
        <p:nvSpPr>
          <p:cNvPr id="9" name="Freeform 22">
            <a:extLst>
              <a:ext uri="{FF2B5EF4-FFF2-40B4-BE49-F238E27FC236}">
                <a16:creationId xmlns:a16="http://schemas.microsoft.com/office/drawing/2014/main" id="{345A0A95-152C-3642-156D-0824E6C5F3EB}"/>
              </a:ext>
            </a:extLst>
          </p:cNvPr>
          <p:cNvSpPr/>
          <p:nvPr/>
        </p:nvSpPr>
        <p:spPr>
          <a:xfrm>
            <a:off x="-1402992" y="-1340132"/>
            <a:ext cx="2572683" cy="2228587"/>
          </a:xfrm>
          <a:custGeom>
            <a:avLst/>
            <a:gdLst/>
            <a:ahLst/>
            <a:cxnLst/>
            <a:rect l="l" t="t" r="r" b="b"/>
            <a:pathLst>
              <a:path w="3859024" h="3342880">
                <a:moveTo>
                  <a:pt x="0" y="0"/>
                </a:moveTo>
                <a:lnTo>
                  <a:pt x="3859024" y="0"/>
                </a:lnTo>
                <a:lnTo>
                  <a:pt x="3859024" y="3342880"/>
                </a:lnTo>
                <a:lnTo>
                  <a:pt x="0" y="3342880"/>
                </a:lnTo>
                <a:lnTo>
                  <a:pt x="0" y="0"/>
                </a:lnTo>
                <a:close/>
              </a:path>
            </a:pathLst>
          </a:custGeom>
          <a:blipFill>
            <a:blip>
              <a:alphaModFix amt="5000"/>
              <a:extLst>
                <a:ext uri="{96DAC541-7B7A-43D3-8B79-37D633B846F1}">
                  <asvg:svgBlip xmlns:asvg="http://schemas.microsoft.com/office/drawing/2016/SVG/main" r:embed="rId3"/>
                </a:ext>
              </a:extLst>
            </a:blip>
            <a:stretch>
              <a:fillRect/>
            </a:stretch>
          </a:blipFill>
        </p:spPr>
        <p:txBody>
          <a:bodyPr/>
          <a:lstStyle/>
          <a:p>
            <a:endParaRPr lang="fr-FR" sz="1200"/>
          </a:p>
        </p:txBody>
      </p:sp>
      <p:sp>
        <p:nvSpPr>
          <p:cNvPr id="23" name="Freeform 23">
            <a:extLst>
              <a:ext uri="{FF2B5EF4-FFF2-40B4-BE49-F238E27FC236}">
                <a16:creationId xmlns:a16="http://schemas.microsoft.com/office/drawing/2014/main" id="{BF5310BB-169E-4C54-CDBA-8272C41D4348}"/>
              </a:ext>
            </a:extLst>
          </p:cNvPr>
          <p:cNvSpPr/>
          <p:nvPr/>
        </p:nvSpPr>
        <p:spPr>
          <a:xfrm>
            <a:off x="10153650" y="905692"/>
            <a:ext cx="475433" cy="475433"/>
          </a:xfrm>
          <a:custGeom>
            <a:avLst/>
            <a:gdLst/>
            <a:ahLst/>
            <a:cxnLst/>
            <a:rect l="l" t="t" r="r" b="b"/>
            <a:pathLst>
              <a:path w="950866" h="950866">
                <a:moveTo>
                  <a:pt x="0" y="0"/>
                </a:moveTo>
                <a:lnTo>
                  <a:pt x="950866" y="0"/>
                </a:lnTo>
                <a:lnTo>
                  <a:pt x="950866" y="950866"/>
                </a:lnTo>
                <a:lnTo>
                  <a:pt x="0" y="950866"/>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fr-FR" sz="900"/>
          </a:p>
        </p:txBody>
      </p:sp>
      <p:sp>
        <p:nvSpPr>
          <p:cNvPr id="24" name="Freeform 24">
            <a:extLst>
              <a:ext uri="{FF2B5EF4-FFF2-40B4-BE49-F238E27FC236}">
                <a16:creationId xmlns:a16="http://schemas.microsoft.com/office/drawing/2014/main" id="{F8D5203A-A374-BF28-4FD3-4593EE8F9BF7}"/>
              </a:ext>
            </a:extLst>
          </p:cNvPr>
          <p:cNvSpPr/>
          <p:nvPr/>
        </p:nvSpPr>
        <p:spPr>
          <a:xfrm>
            <a:off x="9897843" y="5657998"/>
            <a:ext cx="1819092" cy="551597"/>
          </a:xfrm>
          <a:custGeom>
            <a:avLst/>
            <a:gdLst/>
            <a:ahLst/>
            <a:cxnLst/>
            <a:rect l="l" t="t" r="r" b="b"/>
            <a:pathLst>
              <a:path w="3638184" h="1103194">
                <a:moveTo>
                  <a:pt x="0" y="0"/>
                </a:moveTo>
                <a:lnTo>
                  <a:pt x="3638184" y="0"/>
                </a:lnTo>
                <a:lnTo>
                  <a:pt x="3638184" y="1103194"/>
                </a:lnTo>
                <a:lnTo>
                  <a:pt x="0" y="1103194"/>
                </a:lnTo>
                <a:lnTo>
                  <a:pt x="0" y="0"/>
                </a:lnTo>
                <a:close/>
              </a:path>
            </a:pathLst>
          </a:custGeom>
          <a:blipFill>
            <a:blip>
              <a:extLst>
                <a:ext uri="{96DAC541-7B7A-43D3-8B79-37D633B846F1}">
                  <asvg:svgBlip xmlns:asvg="http://schemas.microsoft.com/office/drawing/2016/SVG/main" r:embed="rId5"/>
                </a:ext>
              </a:extLst>
            </a:blip>
            <a:stretch>
              <a:fillRect t="-98696"/>
            </a:stretch>
          </a:blipFill>
        </p:spPr>
        <p:txBody>
          <a:bodyPr/>
          <a:lstStyle/>
          <a:p>
            <a:endParaRPr lang="fr-FR" sz="900"/>
          </a:p>
        </p:txBody>
      </p:sp>
      <p:grpSp>
        <p:nvGrpSpPr>
          <p:cNvPr id="16" name="Group 12">
            <a:extLst>
              <a:ext uri="{FF2B5EF4-FFF2-40B4-BE49-F238E27FC236}">
                <a16:creationId xmlns:a16="http://schemas.microsoft.com/office/drawing/2014/main" id="{DB7E0F56-724F-CE92-4240-2A1A310DD734}"/>
              </a:ext>
            </a:extLst>
          </p:cNvPr>
          <p:cNvGrpSpPr/>
          <p:nvPr/>
        </p:nvGrpSpPr>
        <p:grpSpPr>
          <a:xfrm>
            <a:off x="10616883" y="-628436"/>
            <a:ext cx="2198143" cy="1889029"/>
            <a:chOff x="0" y="0"/>
            <a:chExt cx="812800" cy="698500"/>
          </a:xfrm>
        </p:grpSpPr>
        <p:sp>
          <p:nvSpPr>
            <p:cNvPr id="17" name="Freeform 13">
              <a:extLst>
                <a:ext uri="{FF2B5EF4-FFF2-40B4-BE49-F238E27FC236}">
                  <a16:creationId xmlns:a16="http://schemas.microsoft.com/office/drawing/2014/main" id="{92087732-E263-B04C-942B-508948F70410}"/>
                </a:ext>
              </a:extLst>
            </p:cNvPr>
            <p:cNvSpPr/>
            <p:nvPr/>
          </p:nvSpPr>
          <p:spPr>
            <a:xfrm>
              <a:off x="5700" y="0"/>
              <a:ext cx="801400" cy="698500"/>
            </a:xfrm>
            <a:custGeom>
              <a:avLst/>
              <a:gdLst/>
              <a:ahLst/>
              <a:cxnLst/>
              <a:rect l="l" t="t" r="r" b="b"/>
              <a:pathLst>
                <a:path w="801400" h="698500">
                  <a:moveTo>
                    <a:pt x="796473" y="367516"/>
                  </a:moveTo>
                  <a:lnTo>
                    <a:pt x="614527" y="680234"/>
                  </a:lnTo>
                  <a:cubicBezTo>
                    <a:pt x="607948" y="691543"/>
                    <a:pt x="595851" y="698500"/>
                    <a:pt x="582768" y="698500"/>
                  </a:cubicBezTo>
                  <a:lnTo>
                    <a:pt x="218632" y="698500"/>
                  </a:lnTo>
                  <a:cubicBezTo>
                    <a:pt x="205549" y="698500"/>
                    <a:pt x="193452" y="691543"/>
                    <a:pt x="186873" y="680234"/>
                  </a:cubicBezTo>
                  <a:lnTo>
                    <a:pt x="4927" y="367516"/>
                  </a:lnTo>
                  <a:cubicBezTo>
                    <a:pt x="-1642" y="356225"/>
                    <a:pt x="-1642" y="342275"/>
                    <a:pt x="4927" y="330984"/>
                  </a:cubicBezTo>
                  <a:lnTo>
                    <a:pt x="186873" y="18266"/>
                  </a:lnTo>
                  <a:cubicBezTo>
                    <a:pt x="193452" y="6957"/>
                    <a:pt x="205549" y="0"/>
                    <a:pt x="218632" y="0"/>
                  </a:cubicBezTo>
                  <a:lnTo>
                    <a:pt x="582768" y="0"/>
                  </a:lnTo>
                  <a:cubicBezTo>
                    <a:pt x="595851" y="0"/>
                    <a:pt x="607948" y="6957"/>
                    <a:pt x="614527" y="18266"/>
                  </a:cubicBezTo>
                  <a:lnTo>
                    <a:pt x="796473" y="330984"/>
                  </a:lnTo>
                  <a:cubicBezTo>
                    <a:pt x="803042" y="342275"/>
                    <a:pt x="803042" y="356225"/>
                    <a:pt x="796473" y="367516"/>
                  </a:cubicBezTo>
                  <a:close/>
                </a:path>
              </a:pathLst>
            </a:custGeom>
            <a:ln w="28575" cap="sq">
              <a:gradFill>
                <a:gsLst>
                  <a:gs pos="0">
                    <a:srgbClr val="FFFFFF">
                      <a:alpha val="100000"/>
                    </a:srgbClr>
                  </a:gs>
                  <a:gs pos="100000">
                    <a:srgbClr val="FFFFFF">
                      <a:alpha val="0"/>
                    </a:srgbClr>
                  </a:gs>
                </a:gsLst>
                <a:lin ang="5400000"/>
              </a:gradFill>
              <a:prstDash val="solid"/>
              <a:miter/>
            </a:ln>
          </p:spPr>
          <p:txBody>
            <a:bodyPr/>
            <a:lstStyle/>
            <a:p>
              <a:endParaRPr lang="fr-FR" sz="1200"/>
            </a:p>
          </p:txBody>
        </p:sp>
        <p:sp>
          <p:nvSpPr>
            <p:cNvPr id="18" name="TextBox 14">
              <a:extLst>
                <a:ext uri="{FF2B5EF4-FFF2-40B4-BE49-F238E27FC236}">
                  <a16:creationId xmlns:a16="http://schemas.microsoft.com/office/drawing/2014/main" id="{1D7155B5-D310-CB10-9681-20B22042A2B0}"/>
                </a:ext>
              </a:extLst>
            </p:cNvPr>
            <p:cNvSpPr txBox="1"/>
            <p:nvPr/>
          </p:nvSpPr>
          <p:spPr>
            <a:xfrm>
              <a:off x="114300" y="-47625"/>
              <a:ext cx="584200" cy="746125"/>
            </a:xfrm>
            <a:prstGeom prst="rect">
              <a:avLst/>
            </a:prstGeom>
          </p:spPr>
          <p:txBody>
            <a:bodyPr lIns="33867" tIns="33867" rIns="33867" bIns="33867" rtlCol="0" anchor="ctr"/>
            <a:lstStyle/>
            <a:p>
              <a:pPr algn="ctr">
                <a:lnSpc>
                  <a:spcPts val="1773"/>
                </a:lnSpc>
                <a:spcBef>
                  <a:spcPct val="0"/>
                </a:spcBef>
              </a:pPr>
              <a:endParaRPr sz="1200"/>
            </a:p>
          </p:txBody>
        </p:sp>
      </p:grpSp>
      <p:sp>
        <p:nvSpPr>
          <p:cNvPr id="28" name="TextBox 29">
            <a:extLst>
              <a:ext uri="{FF2B5EF4-FFF2-40B4-BE49-F238E27FC236}">
                <a16:creationId xmlns:a16="http://schemas.microsoft.com/office/drawing/2014/main" id="{DEB5B93D-B8E3-8899-89D0-96B00F3B4D9B}"/>
              </a:ext>
            </a:extLst>
          </p:cNvPr>
          <p:cNvSpPr txBox="1"/>
          <p:nvPr/>
        </p:nvSpPr>
        <p:spPr>
          <a:xfrm>
            <a:off x="5639800" y="902347"/>
            <a:ext cx="1901854" cy="553998"/>
          </a:xfrm>
          <a:prstGeom prst="rect">
            <a:avLst/>
          </a:prstGeom>
          <a:solidFill>
            <a:schemeClr val="bg2"/>
          </a:solidFill>
        </p:spPr>
        <p:txBody>
          <a:bodyPr wrap="square" lIns="0" tIns="0" rIns="0" bIns="0" rtlCol="0" anchor="t">
            <a:spAutoFit/>
          </a:bodyPr>
          <a:lstStyle/>
          <a:p>
            <a:pPr algn="ctr"/>
            <a:r>
              <a:rPr lang="fr-FR" sz="3600" b="1" dirty="0">
                <a:solidFill>
                  <a:schemeClr val="accent6">
                    <a:lumMod val="75000"/>
                  </a:schemeClr>
                </a:solidFill>
                <a:latin typeface="Microsoft Uighur" panose="02000000000000000000" pitchFamily="2" charset="-78"/>
                <a:cs typeface="Microsoft Uighur" panose="02000000000000000000" pitchFamily="2" charset="-78"/>
              </a:rPr>
              <a:t>La   3</a:t>
            </a:r>
            <a:r>
              <a:rPr lang="fr-FR" sz="3600" b="1" baseline="30000" dirty="0">
                <a:solidFill>
                  <a:schemeClr val="accent6">
                    <a:lumMod val="75000"/>
                  </a:schemeClr>
                </a:solidFill>
                <a:latin typeface="Microsoft Uighur" panose="02000000000000000000" pitchFamily="2" charset="-78"/>
                <a:cs typeface="Microsoft Uighur" panose="02000000000000000000" pitchFamily="2" charset="-78"/>
              </a:rPr>
              <a:t>e</a:t>
            </a:r>
            <a:r>
              <a:rPr lang="fr-FR" sz="3600" b="1" dirty="0">
                <a:solidFill>
                  <a:schemeClr val="accent6">
                    <a:lumMod val="75000"/>
                  </a:schemeClr>
                </a:solidFill>
                <a:latin typeface="Microsoft Uighur" panose="02000000000000000000" pitchFamily="2" charset="-78"/>
                <a:cs typeface="Microsoft Uighur" panose="02000000000000000000" pitchFamily="2" charset="-78"/>
              </a:rPr>
              <a:t>   AP</a:t>
            </a:r>
          </a:p>
        </p:txBody>
      </p:sp>
      <p:sp>
        <p:nvSpPr>
          <p:cNvPr id="29" name="Rectangle : coins arrondis 28">
            <a:extLst>
              <a:ext uri="{FF2B5EF4-FFF2-40B4-BE49-F238E27FC236}">
                <a16:creationId xmlns:a16="http://schemas.microsoft.com/office/drawing/2014/main" id="{6DFBACE9-5525-8CE6-823E-1BAE080F2EA4}"/>
              </a:ext>
            </a:extLst>
          </p:cNvPr>
          <p:cNvSpPr/>
          <p:nvPr/>
        </p:nvSpPr>
        <p:spPr>
          <a:xfrm>
            <a:off x="1667785" y="1919695"/>
            <a:ext cx="512721" cy="1759709"/>
          </a:xfrm>
          <a:prstGeom prst="roundRect">
            <a:avLst>
              <a:gd name="adj" fmla="val 50000"/>
            </a:avLst>
          </a:prstGeom>
          <a:solidFill>
            <a:srgbClr val="00ACA8"/>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Parcours 1</a:t>
            </a:r>
          </a:p>
        </p:txBody>
      </p:sp>
      <p:sp>
        <p:nvSpPr>
          <p:cNvPr id="10" name="Rectangle : coins arrondis 9">
            <a:extLst>
              <a:ext uri="{FF2B5EF4-FFF2-40B4-BE49-F238E27FC236}">
                <a16:creationId xmlns:a16="http://schemas.microsoft.com/office/drawing/2014/main" id="{817745A5-39BB-B9C3-64DE-56E7D1CE90C1}"/>
              </a:ext>
            </a:extLst>
          </p:cNvPr>
          <p:cNvSpPr/>
          <p:nvPr/>
        </p:nvSpPr>
        <p:spPr>
          <a:xfrm>
            <a:off x="1667785" y="4507755"/>
            <a:ext cx="512721" cy="1759709"/>
          </a:xfrm>
          <a:prstGeom prst="roundRect">
            <a:avLst>
              <a:gd name="adj" fmla="val 50000"/>
            </a:avLst>
          </a:prstGeom>
          <a:solidFill>
            <a:srgbClr val="00ACA8"/>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Parcours 2</a:t>
            </a:r>
          </a:p>
        </p:txBody>
      </p:sp>
      <p:graphicFrame>
        <p:nvGraphicFramePr>
          <p:cNvPr id="11" name="Espace réservé du contenu 7">
            <a:extLst>
              <a:ext uri="{FF2B5EF4-FFF2-40B4-BE49-F238E27FC236}">
                <a16:creationId xmlns:a16="http://schemas.microsoft.com/office/drawing/2014/main" id="{4B4F2DAB-EC74-07DF-6638-FFECA80CE4F1}"/>
              </a:ext>
            </a:extLst>
          </p:cNvPr>
          <p:cNvGraphicFramePr>
            <a:graphicFrameLocks/>
          </p:cNvGraphicFramePr>
          <p:nvPr>
            <p:extLst>
              <p:ext uri="{D42A27DB-BD31-4B8C-83A1-F6EECF244321}">
                <p14:modId xmlns:p14="http://schemas.microsoft.com/office/powerpoint/2010/main" val="899061615"/>
              </p:ext>
            </p:extLst>
          </p:nvPr>
        </p:nvGraphicFramePr>
        <p:xfrm>
          <a:off x="1041780" y="1761735"/>
          <a:ext cx="10108441" cy="2228587"/>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graphicFrame>
        <p:nvGraphicFramePr>
          <p:cNvPr id="20" name="Espace réservé du contenu 7">
            <a:extLst>
              <a:ext uri="{FF2B5EF4-FFF2-40B4-BE49-F238E27FC236}">
                <a16:creationId xmlns:a16="http://schemas.microsoft.com/office/drawing/2014/main" id="{AD5FE4E8-8E81-D7D6-427F-C4D1751D3CC4}"/>
              </a:ext>
            </a:extLst>
          </p:cNvPr>
          <p:cNvGraphicFramePr>
            <a:graphicFrameLocks/>
          </p:cNvGraphicFramePr>
          <p:nvPr>
            <p:extLst>
              <p:ext uri="{D42A27DB-BD31-4B8C-83A1-F6EECF244321}">
                <p14:modId xmlns:p14="http://schemas.microsoft.com/office/powerpoint/2010/main" val="2019975345"/>
              </p:ext>
            </p:extLst>
          </p:nvPr>
        </p:nvGraphicFramePr>
        <p:xfrm>
          <a:off x="1792166" y="4275020"/>
          <a:ext cx="7111495" cy="1823865"/>
        </p:xfrm>
        <a:graphic>
          <a:graphicData uri="http://schemas.openxmlformats.org/drawingml/2006/diagram">
            <dgm:relIds xmlns:dgm="http://schemas.openxmlformats.org/drawingml/2006/diagram" xmlns:r="http://schemas.openxmlformats.org/officeDocument/2006/relationships" r:dm="rId11" r:lo="rId12" r:qs="rId13" r:cs="rId14"/>
          </a:graphicData>
        </a:graphic>
      </p:graphicFrame>
      <p:grpSp>
        <p:nvGrpSpPr>
          <p:cNvPr id="13" name="Group 9">
            <a:extLst>
              <a:ext uri="{FF2B5EF4-FFF2-40B4-BE49-F238E27FC236}">
                <a16:creationId xmlns:a16="http://schemas.microsoft.com/office/drawing/2014/main" id="{4B1EE7E7-15D8-6AFC-879D-E417751AD872}"/>
              </a:ext>
            </a:extLst>
          </p:cNvPr>
          <p:cNvGrpSpPr/>
          <p:nvPr/>
        </p:nvGrpSpPr>
        <p:grpSpPr>
          <a:xfrm>
            <a:off x="-1193224" y="5611636"/>
            <a:ext cx="2198143" cy="1889029"/>
            <a:chOff x="0" y="0"/>
            <a:chExt cx="812800" cy="698500"/>
          </a:xfrm>
        </p:grpSpPr>
        <p:sp>
          <p:nvSpPr>
            <p:cNvPr id="21" name="Freeform 10">
              <a:extLst>
                <a:ext uri="{FF2B5EF4-FFF2-40B4-BE49-F238E27FC236}">
                  <a16:creationId xmlns:a16="http://schemas.microsoft.com/office/drawing/2014/main" id="{B166D87E-F79D-EC82-92AC-D9AF3115CFBB}"/>
                </a:ext>
              </a:extLst>
            </p:cNvPr>
            <p:cNvSpPr/>
            <p:nvPr/>
          </p:nvSpPr>
          <p:spPr>
            <a:xfrm>
              <a:off x="5700" y="0"/>
              <a:ext cx="801400" cy="698500"/>
            </a:xfrm>
            <a:custGeom>
              <a:avLst/>
              <a:gdLst/>
              <a:ahLst/>
              <a:cxnLst/>
              <a:rect l="l" t="t" r="r" b="b"/>
              <a:pathLst>
                <a:path w="801400" h="698500">
                  <a:moveTo>
                    <a:pt x="796473" y="367516"/>
                  </a:moveTo>
                  <a:lnTo>
                    <a:pt x="614527" y="680234"/>
                  </a:lnTo>
                  <a:cubicBezTo>
                    <a:pt x="607948" y="691543"/>
                    <a:pt x="595851" y="698500"/>
                    <a:pt x="582768" y="698500"/>
                  </a:cubicBezTo>
                  <a:lnTo>
                    <a:pt x="218632" y="698500"/>
                  </a:lnTo>
                  <a:cubicBezTo>
                    <a:pt x="205549" y="698500"/>
                    <a:pt x="193452" y="691543"/>
                    <a:pt x="186873" y="680234"/>
                  </a:cubicBezTo>
                  <a:lnTo>
                    <a:pt x="4927" y="367516"/>
                  </a:lnTo>
                  <a:cubicBezTo>
                    <a:pt x="-1642" y="356225"/>
                    <a:pt x="-1642" y="342275"/>
                    <a:pt x="4927" y="330984"/>
                  </a:cubicBezTo>
                  <a:lnTo>
                    <a:pt x="186873" y="18266"/>
                  </a:lnTo>
                  <a:cubicBezTo>
                    <a:pt x="193452" y="6957"/>
                    <a:pt x="205549" y="0"/>
                    <a:pt x="218632" y="0"/>
                  </a:cubicBezTo>
                  <a:lnTo>
                    <a:pt x="582768" y="0"/>
                  </a:lnTo>
                  <a:cubicBezTo>
                    <a:pt x="595851" y="0"/>
                    <a:pt x="607948" y="6957"/>
                    <a:pt x="614527" y="18266"/>
                  </a:cubicBezTo>
                  <a:lnTo>
                    <a:pt x="796473" y="330984"/>
                  </a:lnTo>
                  <a:cubicBezTo>
                    <a:pt x="803042" y="342275"/>
                    <a:pt x="803042" y="356225"/>
                    <a:pt x="796473" y="367516"/>
                  </a:cubicBezTo>
                  <a:close/>
                </a:path>
              </a:pathLst>
            </a:custGeom>
            <a:ln w="28575" cap="sq">
              <a:gradFill>
                <a:gsLst>
                  <a:gs pos="0">
                    <a:srgbClr val="FFFFFF">
                      <a:alpha val="100000"/>
                    </a:srgbClr>
                  </a:gs>
                  <a:gs pos="100000">
                    <a:srgbClr val="FFFFFF">
                      <a:alpha val="0"/>
                    </a:srgbClr>
                  </a:gs>
                </a:gsLst>
                <a:lin ang="5400000"/>
              </a:gradFill>
              <a:prstDash val="solid"/>
              <a:miter/>
            </a:ln>
          </p:spPr>
          <p:txBody>
            <a:bodyPr/>
            <a:lstStyle/>
            <a:p>
              <a:endParaRPr lang="fr-FR" sz="1200"/>
            </a:p>
          </p:txBody>
        </p:sp>
        <p:sp>
          <p:nvSpPr>
            <p:cNvPr id="30" name="TextBox 11">
              <a:extLst>
                <a:ext uri="{FF2B5EF4-FFF2-40B4-BE49-F238E27FC236}">
                  <a16:creationId xmlns:a16="http://schemas.microsoft.com/office/drawing/2014/main" id="{58C09F4D-1313-DC9A-2827-38742C0C9CAF}"/>
                </a:ext>
              </a:extLst>
            </p:cNvPr>
            <p:cNvSpPr txBox="1"/>
            <p:nvPr/>
          </p:nvSpPr>
          <p:spPr>
            <a:xfrm>
              <a:off x="114300" y="-47625"/>
              <a:ext cx="584200" cy="746125"/>
            </a:xfrm>
            <a:prstGeom prst="rect">
              <a:avLst/>
            </a:prstGeom>
          </p:spPr>
          <p:txBody>
            <a:bodyPr lIns="33867" tIns="33867" rIns="33867" bIns="33867" rtlCol="0" anchor="ctr"/>
            <a:lstStyle/>
            <a:p>
              <a:pPr algn="ctr">
                <a:lnSpc>
                  <a:spcPts val="1773"/>
                </a:lnSpc>
                <a:spcBef>
                  <a:spcPct val="0"/>
                </a:spcBef>
              </a:pPr>
              <a:endParaRPr sz="1200"/>
            </a:p>
          </p:txBody>
        </p:sp>
      </p:grpSp>
      <p:grpSp>
        <p:nvGrpSpPr>
          <p:cNvPr id="31" name="Group 12">
            <a:extLst>
              <a:ext uri="{FF2B5EF4-FFF2-40B4-BE49-F238E27FC236}">
                <a16:creationId xmlns:a16="http://schemas.microsoft.com/office/drawing/2014/main" id="{95B3C874-16FE-4494-379D-1E6629A36C8B}"/>
              </a:ext>
            </a:extLst>
          </p:cNvPr>
          <p:cNvGrpSpPr/>
          <p:nvPr/>
        </p:nvGrpSpPr>
        <p:grpSpPr>
          <a:xfrm>
            <a:off x="10616883" y="-628436"/>
            <a:ext cx="2198143" cy="1889029"/>
            <a:chOff x="0" y="0"/>
            <a:chExt cx="812800" cy="698500"/>
          </a:xfrm>
        </p:grpSpPr>
        <p:sp>
          <p:nvSpPr>
            <p:cNvPr id="32" name="Freeform 13">
              <a:extLst>
                <a:ext uri="{FF2B5EF4-FFF2-40B4-BE49-F238E27FC236}">
                  <a16:creationId xmlns:a16="http://schemas.microsoft.com/office/drawing/2014/main" id="{639F4FBE-90E4-D8D1-EA56-A29BC439687C}"/>
                </a:ext>
              </a:extLst>
            </p:cNvPr>
            <p:cNvSpPr/>
            <p:nvPr/>
          </p:nvSpPr>
          <p:spPr>
            <a:xfrm>
              <a:off x="5700" y="0"/>
              <a:ext cx="801400" cy="698500"/>
            </a:xfrm>
            <a:custGeom>
              <a:avLst/>
              <a:gdLst/>
              <a:ahLst/>
              <a:cxnLst/>
              <a:rect l="l" t="t" r="r" b="b"/>
              <a:pathLst>
                <a:path w="801400" h="698500">
                  <a:moveTo>
                    <a:pt x="796473" y="367516"/>
                  </a:moveTo>
                  <a:lnTo>
                    <a:pt x="614527" y="680234"/>
                  </a:lnTo>
                  <a:cubicBezTo>
                    <a:pt x="607948" y="691543"/>
                    <a:pt x="595851" y="698500"/>
                    <a:pt x="582768" y="698500"/>
                  </a:cubicBezTo>
                  <a:lnTo>
                    <a:pt x="218632" y="698500"/>
                  </a:lnTo>
                  <a:cubicBezTo>
                    <a:pt x="205549" y="698500"/>
                    <a:pt x="193452" y="691543"/>
                    <a:pt x="186873" y="680234"/>
                  </a:cubicBezTo>
                  <a:lnTo>
                    <a:pt x="4927" y="367516"/>
                  </a:lnTo>
                  <a:cubicBezTo>
                    <a:pt x="-1642" y="356225"/>
                    <a:pt x="-1642" y="342275"/>
                    <a:pt x="4927" y="330984"/>
                  </a:cubicBezTo>
                  <a:lnTo>
                    <a:pt x="186873" y="18266"/>
                  </a:lnTo>
                  <a:cubicBezTo>
                    <a:pt x="193452" y="6957"/>
                    <a:pt x="205549" y="0"/>
                    <a:pt x="218632" y="0"/>
                  </a:cubicBezTo>
                  <a:lnTo>
                    <a:pt x="582768" y="0"/>
                  </a:lnTo>
                  <a:cubicBezTo>
                    <a:pt x="595851" y="0"/>
                    <a:pt x="607948" y="6957"/>
                    <a:pt x="614527" y="18266"/>
                  </a:cubicBezTo>
                  <a:lnTo>
                    <a:pt x="796473" y="330984"/>
                  </a:lnTo>
                  <a:cubicBezTo>
                    <a:pt x="803042" y="342275"/>
                    <a:pt x="803042" y="356225"/>
                    <a:pt x="796473" y="367516"/>
                  </a:cubicBezTo>
                  <a:close/>
                </a:path>
              </a:pathLst>
            </a:custGeom>
            <a:ln w="28575" cap="sq">
              <a:gradFill>
                <a:gsLst>
                  <a:gs pos="0">
                    <a:srgbClr val="FFFFFF">
                      <a:alpha val="100000"/>
                    </a:srgbClr>
                  </a:gs>
                  <a:gs pos="100000">
                    <a:srgbClr val="FFFFFF">
                      <a:alpha val="0"/>
                    </a:srgbClr>
                  </a:gs>
                </a:gsLst>
                <a:lin ang="5400000"/>
              </a:gradFill>
              <a:prstDash val="solid"/>
              <a:miter/>
            </a:ln>
          </p:spPr>
          <p:txBody>
            <a:bodyPr/>
            <a:lstStyle/>
            <a:p>
              <a:endParaRPr lang="fr-FR" sz="1200"/>
            </a:p>
          </p:txBody>
        </p:sp>
        <p:sp>
          <p:nvSpPr>
            <p:cNvPr id="33" name="TextBox 14">
              <a:extLst>
                <a:ext uri="{FF2B5EF4-FFF2-40B4-BE49-F238E27FC236}">
                  <a16:creationId xmlns:a16="http://schemas.microsoft.com/office/drawing/2014/main" id="{D10BCD67-42BE-CC5C-9F8A-54B1139E56E9}"/>
                </a:ext>
              </a:extLst>
            </p:cNvPr>
            <p:cNvSpPr txBox="1"/>
            <p:nvPr/>
          </p:nvSpPr>
          <p:spPr>
            <a:xfrm>
              <a:off x="114300" y="-47625"/>
              <a:ext cx="584200" cy="746125"/>
            </a:xfrm>
            <a:prstGeom prst="rect">
              <a:avLst/>
            </a:prstGeom>
          </p:spPr>
          <p:txBody>
            <a:bodyPr lIns="33867" tIns="33867" rIns="33867" bIns="33867" rtlCol="0" anchor="ctr"/>
            <a:lstStyle/>
            <a:p>
              <a:pPr algn="ctr">
                <a:lnSpc>
                  <a:spcPts val="1773"/>
                </a:lnSpc>
                <a:spcBef>
                  <a:spcPct val="0"/>
                </a:spcBef>
              </a:pPr>
              <a:endParaRPr sz="1200"/>
            </a:p>
          </p:txBody>
        </p:sp>
      </p:grpSp>
      <p:grpSp>
        <p:nvGrpSpPr>
          <p:cNvPr id="34" name="Group 16">
            <a:extLst>
              <a:ext uri="{FF2B5EF4-FFF2-40B4-BE49-F238E27FC236}">
                <a16:creationId xmlns:a16="http://schemas.microsoft.com/office/drawing/2014/main" id="{D6DD233D-E1FA-1986-8CB7-E0110AAE91FC}"/>
              </a:ext>
            </a:extLst>
          </p:cNvPr>
          <p:cNvGrpSpPr/>
          <p:nvPr/>
        </p:nvGrpSpPr>
        <p:grpSpPr>
          <a:xfrm>
            <a:off x="10627174" y="5667695"/>
            <a:ext cx="2259791" cy="1776910"/>
            <a:chOff x="0" y="0"/>
            <a:chExt cx="696717" cy="547840"/>
          </a:xfrm>
        </p:grpSpPr>
        <p:sp>
          <p:nvSpPr>
            <p:cNvPr id="35" name="Freeform 17">
              <a:extLst>
                <a:ext uri="{FF2B5EF4-FFF2-40B4-BE49-F238E27FC236}">
                  <a16:creationId xmlns:a16="http://schemas.microsoft.com/office/drawing/2014/main" id="{5199F8D5-AAC5-AC0C-F97D-2B6ECE8131DA}"/>
                </a:ext>
              </a:extLst>
            </p:cNvPr>
            <p:cNvSpPr/>
            <p:nvPr/>
          </p:nvSpPr>
          <p:spPr>
            <a:xfrm>
              <a:off x="11320" y="0"/>
              <a:ext cx="674077" cy="547840"/>
            </a:xfrm>
            <a:custGeom>
              <a:avLst/>
              <a:gdLst/>
              <a:ahLst/>
              <a:cxnLst/>
              <a:rect l="l" t="t" r="r" b="b"/>
              <a:pathLst>
                <a:path w="674077" h="547840">
                  <a:moveTo>
                    <a:pt x="664985" y="301435"/>
                  </a:moveTo>
                  <a:lnTo>
                    <a:pt x="502608" y="520325"/>
                  </a:lnTo>
                  <a:cubicBezTo>
                    <a:pt x="489768" y="537634"/>
                    <a:pt x="469489" y="547840"/>
                    <a:pt x="447937" y="547840"/>
                  </a:cubicBezTo>
                  <a:lnTo>
                    <a:pt x="226139" y="547840"/>
                  </a:lnTo>
                  <a:cubicBezTo>
                    <a:pt x="204588" y="547840"/>
                    <a:pt x="184309" y="537634"/>
                    <a:pt x="171469" y="520325"/>
                  </a:cubicBezTo>
                  <a:lnTo>
                    <a:pt x="9091" y="301435"/>
                  </a:lnTo>
                  <a:cubicBezTo>
                    <a:pt x="-3031" y="285094"/>
                    <a:pt x="-3031" y="262745"/>
                    <a:pt x="9091" y="246405"/>
                  </a:cubicBezTo>
                  <a:lnTo>
                    <a:pt x="171469" y="27515"/>
                  </a:lnTo>
                  <a:cubicBezTo>
                    <a:pt x="184309" y="10206"/>
                    <a:pt x="204588" y="0"/>
                    <a:pt x="226139" y="0"/>
                  </a:cubicBezTo>
                  <a:lnTo>
                    <a:pt x="447937" y="0"/>
                  </a:lnTo>
                  <a:cubicBezTo>
                    <a:pt x="469489" y="0"/>
                    <a:pt x="489768" y="10206"/>
                    <a:pt x="502608" y="27515"/>
                  </a:cubicBezTo>
                  <a:lnTo>
                    <a:pt x="664985" y="246405"/>
                  </a:lnTo>
                  <a:cubicBezTo>
                    <a:pt x="677107" y="262745"/>
                    <a:pt x="677107" y="285094"/>
                    <a:pt x="664985" y="301435"/>
                  </a:cubicBezTo>
                  <a:close/>
                </a:path>
              </a:pathLst>
            </a:custGeom>
            <a:solidFill>
              <a:srgbClr val="243B55">
                <a:alpha val="4706"/>
              </a:srgbClr>
            </a:solidFill>
          </p:spPr>
          <p:txBody>
            <a:bodyPr/>
            <a:lstStyle/>
            <a:p>
              <a:endParaRPr lang="fr-FR" sz="1200"/>
            </a:p>
          </p:txBody>
        </p:sp>
        <p:sp>
          <p:nvSpPr>
            <p:cNvPr id="36" name="TextBox 18">
              <a:extLst>
                <a:ext uri="{FF2B5EF4-FFF2-40B4-BE49-F238E27FC236}">
                  <a16:creationId xmlns:a16="http://schemas.microsoft.com/office/drawing/2014/main" id="{7F898B3E-78B7-B029-7729-5D793C82FDE3}"/>
                </a:ext>
              </a:extLst>
            </p:cNvPr>
            <p:cNvSpPr txBox="1"/>
            <p:nvPr/>
          </p:nvSpPr>
          <p:spPr>
            <a:xfrm>
              <a:off x="114300" y="-47625"/>
              <a:ext cx="468117" cy="595465"/>
            </a:xfrm>
            <a:prstGeom prst="rect">
              <a:avLst/>
            </a:prstGeom>
          </p:spPr>
          <p:txBody>
            <a:bodyPr lIns="33867" tIns="33867" rIns="33867" bIns="33867" rtlCol="0" anchor="ctr"/>
            <a:lstStyle/>
            <a:p>
              <a:pPr algn="ctr">
                <a:lnSpc>
                  <a:spcPts val="1773"/>
                </a:lnSpc>
              </a:pPr>
              <a:endParaRPr sz="1200"/>
            </a:p>
          </p:txBody>
        </p:sp>
      </p:grpSp>
      <p:sp>
        <p:nvSpPr>
          <p:cNvPr id="40" name="Freeform 24">
            <a:extLst>
              <a:ext uri="{FF2B5EF4-FFF2-40B4-BE49-F238E27FC236}">
                <a16:creationId xmlns:a16="http://schemas.microsoft.com/office/drawing/2014/main" id="{F273816A-7E0F-3749-0410-CB924C556E65}"/>
              </a:ext>
            </a:extLst>
          </p:cNvPr>
          <p:cNvSpPr/>
          <p:nvPr/>
        </p:nvSpPr>
        <p:spPr>
          <a:xfrm rot="10800000" flipV="1">
            <a:off x="10970456" y="6177543"/>
            <a:ext cx="1442850" cy="741264"/>
          </a:xfrm>
          <a:custGeom>
            <a:avLst/>
            <a:gdLst/>
            <a:ahLst/>
            <a:cxnLst/>
            <a:rect l="l" t="t" r="r" b="b"/>
            <a:pathLst>
              <a:path w="2164275" h="1111896">
                <a:moveTo>
                  <a:pt x="0" y="1111896"/>
                </a:moveTo>
                <a:lnTo>
                  <a:pt x="2164275" y="1111896"/>
                </a:lnTo>
                <a:lnTo>
                  <a:pt x="2164275" y="0"/>
                </a:lnTo>
                <a:lnTo>
                  <a:pt x="0" y="0"/>
                </a:lnTo>
                <a:lnTo>
                  <a:pt x="0" y="1111896"/>
                </a:lnTo>
                <a:close/>
              </a:path>
            </a:pathLst>
          </a:custGeom>
          <a:blipFill>
            <a:blip>
              <a:extLst>
                <a:ext uri="{96DAC541-7B7A-43D3-8B79-37D633B846F1}">
                  <asvg:svgBlip xmlns:asvg="http://schemas.microsoft.com/office/drawing/2016/SVG/main" r:embed="rId16"/>
                </a:ext>
              </a:extLst>
            </a:blip>
            <a:stretch>
              <a:fillRect/>
            </a:stretch>
          </a:blipFill>
        </p:spPr>
        <p:txBody>
          <a:bodyPr/>
          <a:lstStyle/>
          <a:p>
            <a:endParaRPr lang="fr-FR" sz="1200"/>
          </a:p>
        </p:txBody>
      </p:sp>
      <p:sp>
        <p:nvSpPr>
          <p:cNvPr id="6" name="Rectangle 5">
            <a:extLst>
              <a:ext uri="{FF2B5EF4-FFF2-40B4-BE49-F238E27FC236}">
                <a16:creationId xmlns:a16="http://schemas.microsoft.com/office/drawing/2014/main" id="{E7D3B434-8559-4827-6268-4923B4957151}"/>
              </a:ext>
            </a:extLst>
          </p:cNvPr>
          <p:cNvSpPr/>
          <p:nvPr/>
        </p:nvSpPr>
        <p:spPr>
          <a:xfrm>
            <a:off x="14812" y="-204607"/>
            <a:ext cx="12378028" cy="921299"/>
          </a:xfrm>
          <a:prstGeom prst="rect">
            <a:avLst/>
          </a:prstGeom>
          <a:solidFill>
            <a:srgbClr val="2C3C6A"/>
          </a:solidFill>
          <a:ln w="12700" cap="flat" cmpd="sng" algn="ctr">
            <a:solidFill>
              <a:srgbClr val="4472C4">
                <a:shade val="15000"/>
              </a:srgbClr>
            </a:solidFill>
            <a:prstDash val="solid"/>
            <a:miter lim="800000"/>
          </a:ln>
          <a:effectLst/>
        </p:spPr>
        <p:txBody>
          <a:bodyPr rtlCol="0" anchor="ctr"/>
          <a:lstStyle/>
          <a:p>
            <a:pPr algn="ctr">
              <a:lnSpc>
                <a:spcPts val="4094"/>
              </a:lnSpc>
            </a:pPr>
            <a:endParaRPr lang="fr-FR" sz="3600" b="1" dirty="0">
              <a:solidFill>
                <a:schemeClr val="bg1"/>
              </a:solidFill>
              <a:latin typeface="Microsoft Uighur" panose="02000000000000000000" pitchFamily="2" charset="-78"/>
              <a:cs typeface="Microsoft Uighur" panose="02000000000000000000" pitchFamily="2" charset="-78"/>
            </a:endParaRPr>
          </a:p>
          <a:p>
            <a:pPr algn="ctr" defTabSz="609630" rtl="1">
              <a:defRPr/>
            </a:pPr>
            <a:endParaRPr lang="ar-MA" sz="3600" b="1" kern="0" dirty="0">
              <a:solidFill>
                <a:prstClr val="white"/>
              </a:solidFill>
              <a:latin typeface="Calibri" panose="020F0502020204030204"/>
              <a:cs typeface="Microsoft Uighur" panose="02000000000000000000" pitchFamily="2" charset="-78"/>
            </a:endParaRPr>
          </a:p>
        </p:txBody>
      </p:sp>
      <p:sp>
        <p:nvSpPr>
          <p:cNvPr id="7" name="Freeform 22">
            <a:extLst>
              <a:ext uri="{FF2B5EF4-FFF2-40B4-BE49-F238E27FC236}">
                <a16:creationId xmlns:a16="http://schemas.microsoft.com/office/drawing/2014/main" id="{27ED1E8F-9663-DDF0-3DA0-13DF90BEB231}"/>
              </a:ext>
            </a:extLst>
          </p:cNvPr>
          <p:cNvSpPr/>
          <p:nvPr/>
        </p:nvSpPr>
        <p:spPr>
          <a:xfrm>
            <a:off x="-116650" y="285328"/>
            <a:ext cx="4710422" cy="1168118"/>
          </a:xfrm>
          <a:custGeom>
            <a:avLst/>
            <a:gdLst/>
            <a:ahLst/>
            <a:cxnLst/>
            <a:rect l="l" t="t" r="r" b="b"/>
            <a:pathLst>
              <a:path w="7315200" h="2176272">
                <a:moveTo>
                  <a:pt x="0" y="0"/>
                </a:moveTo>
                <a:lnTo>
                  <a:pt x="7315200" y="0"/>
                </a:lnTo>
                <a:lnTo>
                  <a:pt x="7315200" y="2176272"/>
                </a:lnTo>
                <a:lnTo>
                  <a:pt x="0" y="2176272"/>
                </a:lnTo>
                <a:lnTo>
                  <a:pt x="0" y="0"/>
                </a:lnTo>
                <a:close/>
              </a:path>
            </a:pathLst>
          </a:custGeom>
          <a:blipFill>
            <a:blip>
              <a:extLst>
                <a:ext uri="{96DAC541-7B7A-43D3-8B79-37D633B846F1}">
                  <asvg:svgBlip xmlns:asvg="http://schemas.microsoft.com/office/drawing/2016/SVG/main" r:embed="rId17"/>
                </a:ext>
              </a:extLst>
            </a:blip>
            <a:stretch>
              <a:fillRect/>
            </a:stretch>
          </a:blipFill>
        </p:spPr>
        <p:txBody>
          <a:bodyPr/>
          <a:lstStyle/>
          <a:p>
            <a:pPr algn="r" defTabSz="609630" rtl="1">
              <a:defRPr/>
            </a:pPr>
            <a:endParaRPr lang="fr-FR" sz="1200" kern="0">
              <a:solidFill>
                <a:prstClr val="black"/>
              </a:solidFill>
            </a:endParaRPr>
          </a:p>
        </p:txBody>
      </p:sp>
      <p:sp>
        <p:nvSpPr>
          <p:cNvPr id="8" name="ZoneTexte 7">
            <a:extLst>
              <a:ext uri="{FF2B5EF4-FFF2-40B4-BE49-F238E27FC236}">
                <a16:creationId xmlns:a16="http://schemas.microsoft.com/office/drawing/2014/main" id="{3D1466CC-F734-3050-471A-1D48C1A4602C}"/>
              </a:ext>
            </a:extLst>
          </p:cNvPr>
          <p:cNvSpPr txBox="1"/>
          <p:nvPr/>
        </p:nvSpPr>
        <p:spPr>
          <a:xfrm>
            <a:off x="493460" y="519380"/>
            <a:ext cx="3766875" cy="523220"/>
          </a:xfrm>
          <a:prstGeom prst="rect">
            <a:avLst/>
          </a:prstGeom>
          <a:noFill/>
        </p:spPr>
        <p:txBody>
          <a:bodyPr wrap="square">
            <a:spAutoFit/>
          </a:bodyPr>
          <a:lstStyle/>
          <a:p>
            <a:pPr algn="ctr"/>
            <a:r>
              <a:rPr lang="fr-FR" sz="2800" b="1" dirty="0">
                <a:latin typeface="Microsoft Uighur" panose="02000000000000000000" pitchFamily="2" charset="-78"/>
                <a:ea typeface="Canva Sans Bold"/>
                <a:cs typeface="Microsoft Uighur" panose="02000000000000000000" pitchFamily="2" charset="-78"/>
                <a:sym typeface="Canva Sans Bold"/>
              </a:rPr>
              <a:t>- Les parcours par niveau scolaire</a:t>
            </a:r>
          </a:p>
        </p:txBody>
      </p:sp>
    </p:spTree>
    <p:extLst>
      <p:ext uri="{BB962C8B-B14F-4D97-AF65-F5344CB8AC3E}">
        <p14:creationId xmlns:p14="http://schemas.microsoft.com/office/powerpoint/2010/main" val="3118281889"/>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193224" y="5611636"/>
            <a:ext cx="2198143" cy="1889029"/>
            <a:chOff x="0" y="0"/>
            <a:chExt cx="812800" cy="698500"/>
          </a:xfrm>
        </p:grpSpPr>
        <p:sp>
          <p:nvSpPr>
            <p:cNvPr id="3" name="Freeform 3"/>
            <p:cNvSpPr/>
            <p:nvPr/>
          </p:nvSpPr>
          <p:spPr>
            <a:xfrm>
              <a:off x="5700" y="0"/>
              <a:ext cx="801400" cy="698500"/>
            </a:xfrm>
            <a:custGeom>
              <a:avLst/>
              <a:gdLst/>
              <a:ahLst/>
              <a:cxnLst/>
              <a:rect l="l" t="t" r="r" b="b"/>
              <a:pathLst>
                <a:path w="801400" h="698500">
                  <a:moveTo>
                    <a:pt x="796473" y="367516"/>
                  </a:moveTo>
                  <a:lnTo>
                    <a:pt x="614527" y="680234"/>
                  </a:lnTo>
                  <a:cubicBezTo>
                    <a:pt x="607948" y="691543"/>
                    <a:pt x="595851" y="698500"/>
                    <a:pt x="582768" y="698500"/>
                  </a:cubicBezTo>
                  <a:lnTo>
                    <a:pt x="218632" y="698500"/>
                  </a:lnTo>
                  <a:cubicBezTo>
                    <a:pt x="205549" y="698500"/>
                    <a:pt x="193452" y="691543"/>
                    <a:pt x="186873" y="680234"/>
                  </a:cubicBezTo>
                  <a:lnTo>
                    <a:pt x="4927" y="367516"/>
                  </a:lnTo>
                  <a:cubicBezTo>
                    <a:pt x="-1642" y="356225"/>
                    <a:pt x="-1642" y="342275"/>
                    <a:pt x="4927" y="330984"/>
                  </a:cubicBezTo>
                  <a:lnTo>
                    <a:pt x="186873" y="18266"/>
                  </a:lnTo>
                  <a:cubicBezTo>
                    <a:pt x="193452" y="6957"/>
                    <a:pt x="205549" y="0"/>
                    <a:pt x="218632" y="0"/>
                  </a:cubicBezTo>
                  <a:lnTo>
                    <a:pt x="582768" y="0"/>
                  </a:lnTo>
                  <a:cubicBezTo>
                    <a:pt x="595851" y="0"/>
                    <a:pt x="607948" y="6957"/>
                    <a:pt x="614527" y="18266"/>
                  </a:cubicBezTo>
                  <a:lnTo>
                    <a:pt x="796473" y="330984"/>
                  </a:lnTo>
                  <a:cubicBezTo>
                    <a:pt x="803042" y="342275"/>
                    <a:pt x="803042" y="356225"/>
                    <a:pt x="796473" y="367516"/>
                  </a:cubicBezTo>
                  <a:close/>
                </a:path>
              </a:pathLst>
            </a:custGeom>
            <a:ln w="28575" cap="sq">
              <a:gradFill>
                <a:gsLst>
                  <a:gs pos="0">
                    <a:srgbClr val="FFFFFF">
                      <a:alpha val="100000"/>
                    </a:srgbClr>
                  </a:gs>
                  <a:gs pos="100000">
                    <a:srgbClr val="FFFFFF">
                      <a:alpha val="0"/>
                    </a:srgbClr>
                  </a:gs>
                </a:gsLst>
                <a:lin ang="5400000"/>
              </a:gradFill>
              <a:prstDash val="solid"/>
              <a:miter/>
            </a:ln>
          </p:spPr>
          <p:txBody>
            <a:bodyPr/>
            <a:lstStyle/>
            <a:p>
              <a:pPr defTabSz="609630"/>
              <a:endParaRPr lang="fr-FR" sz="1200">
                <a:solidFill>
                  <a:prstClr val="black"/>
                </a:solidFill>
                <a:latin typeface="Calibri"/>
              </a:endParaRPr>
            </a:p>
          </p:txBody>
        </p:sp>
        <p:sp>
          <p:nvSpPr>
            <p:cNvPr id="4" name="TextBox 4"/>
            <p:cNvSpPr txBox="1"/>
            <p:nvPr/>
          </p:nvSpPr>
          <p:spPr>
            <a:xfrm>
              <a:off x="114300" y="-47625"/>
              <a:ext cx="584200" cy="746125"/>
            </a:xfrm>
            <a:prstGeom prst="rect">
              <a:avLst/>
            </a:prstGeom>
          </p:spPr>
          <p:txBody>
            <a:bodyPr lIns="33867" tIns="33867" rIns="33867" bIns="33867" rtlCol="0" anchor="ctr"/>
            <a:lstStyle/>
            <a:p>
              <a:pPr algn="ctr" defTabSz="609630">
                <a:lnSpc>
                  <a:spcPts val="1773"/>
                </a:lnSpc>
                <a:spcBef>
                  <a:spcPct val="0"/>
                </a:spcBef>
              </a:pPr>
              <a:endParaRPr sz="1200">
                <a:solidFill>
                  <a:prstClr val="black"/>
                </a:solidFill>
                <a:latin typeface="Calibri"/>
              </a:endParaRPr>
            </a:p>
          </p:txBody>
        </p:sp>
      </p:grpSp>
      <p:grpSp>
        <p:nvGrpSpPr>
          <p:cNvPr id="6" name="Group 6"/>
          <p:cNvGrpSpPr/>
          <p:nvPr/>
        </p:nvGrpSpPr>
        <p:grpSpPr>
          <a:xfrm>
            <a:off x="10937436" y="-58901"/>
            <a:ext cx="1541059" cy="1211760"/>
            <a:chOff x="0" y="0"/>
            <a:chExt cx="696717" cy="547840"/>
          </a:xfrm>
        </p:grpSpPr>
        <p:sp>
          <p:nvSpPr>
            <p:cNvPr id="7" name="Freeform 7"/>
            <p:cNvSpPr/>
            <p:nvPr/>
          </p:nvSpPr>
          <p:spPr>
            <a:xfrm>
              <a:off x="9960" y="0"/>
              <a:ext cx="676798" cy="547840"/>
            </a:xfrm>
            <a:custGeom>
              <a:avLst/>
              <a:gdLst/>
              <a:ahLst/>
              <a:cxnLst/>
              <a:rect l="l" t="t" r="r" b="b"/>
              <a:pathLst>
                <a:path w="676798" h="547840">
                  <a:moveTo>
                    <a:pt x="668798" y="298129"/>
                  </a:moveTo>
                  <a:lnTo>
                    <a:pt x="501515" y="523631"/>
                  </a:lnTo>
                  <a:cubicBezTo>
                    <a:pt x="490218" y="538860"/>
                    <a:pt x="472376" y="547840"/>
                    <a:pt x="453414" y="547840"/>
                  </a:cubicBezTo>
                  <a:lnTo>
                    <a:pt x="223383" y="547840"/>
                  </a:lnTo>
                  <a:cubicBezTo>
                    <a:pt x="204421" y="547840"/>
                    <a:pt x="186579" y="538860"/>
                    <a:pt x="175281" y="523631"/>
                  </a:cubicBezTo>
                  <a:lnTo>
                    <a:pt x="7999" y="298129"/>
                  </a:lnTo>
                  <a:cubicBezTo>
                    <a:pt x="-2667" y="283751"/>
                    <a:pt x="-2667" y="264088"/>
                    <a:pt x="7999" y="249711"/>
                  </a:cubicBezTo>
                  <a:lnTo>
                    <a:pt x="175281" y="24209"/>
                  </a:lnTo>
                  <a:cubicBezTo>
                    <a:pt x="186579" y="8980"/>
                    <a:pt x="204421" y="0"/>
                    <a:pt x="223383" y="0"/>
                  </a:cubicBezTo>
                  <a:lnTo>
                    <a:pt x="453414" y="0"/>
                  </a:lnTo>
                  <a:cubicBezTo>
                    <a:pt x="472376" y="0"/>
                    <a:pt x="490218" y="8980"/>
                    <a:pt x="501515" y="24209"/>
                  </a:cubicBezTo>
                  <a:lnTo>
                    <a:pt x="668798" y="249711"/>
                  </a:lnTo>
                  <a:cubicBezTo>
                    <a:pt x="679463" y="264088"/>
                    <a:pt x="679463" y="283751"/>
                    <a:pt x="668798" y="298129"/>
                  </a:cubicBezTo>
                  <a:close/>
                </a:path>
              </a:pathLst>
            </a:custGeom>
            <a:solidFill>
              <a:srgbClr val="243B55">
                <a:alpha val="4706"/>
              </a:srgbClr>
            </a:solidFill>
          </p:spPr>
          <p:txBody>
            <a:bodyPr/>
            <a:lstStyle/>
            <a:p>
              <a:pPr defTabSz="609630"/>
              <a:endParaRPr lang="fr-FR" sz="1200">
                <a:solidFill>
                  <a:prstClr val="black"/>
                </a:solidFill>
                <a:latin typeface="Calibri"/>
              </a:endParaRPr>
            </a:p>
          </p:txBody>
        </p:sp>
        <p:sp>
          <p:nvSpPr>
            <p:cNvPr id="8" name="TextBox 8"/>
            <p:cNvSpPr txBox="1"/>
            <p:nvPr/>
          </p:nvSpPr>
          <p:spPr>
            <a:xfrm>
              <a:off x="114300" y="-47625"/>
              <a:ext cx="468117" cy="595465"/>
            </a:xfrm>
            <a:prstGeom prst="rect">
              <a:avLst/>
            </a:prstGeom>
          </p:spPr>
          <p:txBody>
            <a:bodyPr lIns="33867" tIns="33867" rIns="33867" bIns="33867" rtlCol="0" anchor="ctr"/>
            <a:lstStyle/>
            <a:p>
              <a:pPr algn="ctr" defTabSz="609630">
                <a:lnSpc>
                  <a:spcPts val="1773"/>
                </a:lnSpc>
              </a:pPr>
              <a:endParaRPr sz="1200">
                <a:solidFill>
                  <a:prstClr val="black"/>
                </a:solidFill>
                <a:latin typeface="Calibri"/>
              </a:endParaRPr>
            </a:p>
          </p:txBody>
        </p:sp>
      </p:grpSp>
      <p:sp>
        <p:nvSpPr>
          <p:cNvPr id="9" name="Freeform 9"/>
          <p:cNvSpPr/>
          <p:nvPr/>
        </p:nvSpPr>
        <p:spPr>
          <a:xfrm>
            <a:off x="-1402992" y="-1340132"/>
            <a:ext cx="2572683" cy="2228587"/>
          </a:xfrm>
          <a:custGeom>
            <a:avLst/>
            <a:gdLst/>
            <a:ahLst/>
            <a:cxnLst/>
            <a:rect l="l" t="t" r="r" b="b"/>
            <a:pathLst>
              <a:path w="3859024" h="3342880">
                <a:moveTo>
                  <a:pt x="0" y="0"/>
                </a:moveTo>
                <a:lnTo>
                  <a:pt x="3859024" y="0"/>
                </a:lnTo>
                <a:lnTo>
                  <a:pt x="3859024" y="3342880"/>
                </a:lnTo>
                <a:lnTo>
                  <a:pt x="0" y="3342880"/>
                </a:lnTo>
                <a:lnTo>
                  <a:pt x="0" y="0"/>
                </a:lnTo>
                <a:close/>
              </a:path>
            </a:pathLst>
          </a:custGeom>
          <a:blipFill>
            <a:blip>
              <a:alphaModFix amt="5000"/>
              <a:extLst>
                <a:ext uri="{96DAC541-7B7A-43D3-8B79-37D633B846F1}">
                  <asvg:svgBlip xmlns:asvg="http://schemas.microsoft.com/office/drawing/2016/SVG/main" r:embed="rId2"/>
                </a:ext>
              </a:extLst>
            </a:blip>
            <a:stretch>
              <a:fillRect/>
            </a:stretch>
          </a:blipFill>
        </p:spPr>
        <p:txBody>
          <a:bodyPr/>
          <a:lstStyle/>
          <a:p>
            <a:pPr defTabSz="609630"/>
            <a:endParaRPr lang="fr-FR" sz="1200">
              <a:solidFill>
                <a:prstClr val="black"/>
              </a:solidFill>
              <a:latin typeface="Calibri"/>
            </a:endParaRPr>
          </a:p>
        </p:txBody>
      </p:sp>
      <p:sp>
        <p:nvSpPr>
          <p:cNvPr id="10" name="Freeform 10"/>
          <p:cNvSpPr/>
          <p:nvPr/>
        </p:nvSpPr>
        <p:spPr>
          <a:xfrm rot="-10800000" flipV="1">
            <a:off x="11035645" y="6650511"/>
            <a:ext cx="1442850" cy="741264"/>
          </a:xfrm>
          <a:custGeom>
            <a:avLst/>
            <a:gdLst/>
            <a:ahLst/>
            <a:cxnLst/>
            <a:rect l="l" t="t" r="r" b="b"/>
            <a:pathLst>
              <a:path w="2164275" h="1111896">
                <a:moveTo>
                  <a:pt x="0" y="1111896"/>
                </a:moveTo>
                <a:lnTo>
                  <a:pt x="2164275" y="1111896"/>
                </a:lnTo>
                <a:lnTo>
                  <a:pt x="2164275" y="0"/>
                </a:lnTo>
                <a:lnTo>
                  <a:pt x="0" y="0"/>
                </a:lnTo>
                <a:lnTo>
                  <a:pt x="0" y="1111896"/>
                </a:lnTo>
                <a:close/>
              </a:path>
            </a:pathLst>
          </a:custGeom>
          <a:blipFill>
            <a:blip>
              <a:extLst>
                <a:ext uri="{96DAC541-7B7A-43D3-8B79-37D633B846F1}">
                  <asvg:svgBlip xmlns:asvg="http://schemas.microsoft.com/office/drawing/2016/SVG/main" r:embed="rId3"/>
                </a:ext>
              </a:extLst>
            </a:blip>
            <a:stretch>
              <a:fillRect/>
            </a:stretch>
          </a:blipFill>
        </p:spPr>
        <p:txBody>
          <a:bodyPr/>
          <a:lstStyle/>
          <a:p>
            <a:pPr defTabSz="609630"/>
            <a:endParaRPr lang="fr-FR" sz="1200">
              <a:solidFill>
                <a:prstClr val="black"/>
              </a:solidFill>
              <a:latin typeface="Calibri"/>
            </a:endParaRPr>
          </a:p>
        </p:txBody>
      </p:sp>
      <p:sp>
        <p:nvSpPr>
          <p:cNvPr id="15" name="Freeform 5">
            <a:extLst>
              <a:ext uri="{FF2B5EF4-FFF2-40B4-BE49-F238E27FC236}">
                <a16:creationId xmlns:a16="http://schemas.microsoft.com/office/drawing/2014/main" id="{5297888C-281B-714E-0CA9-F4FF4192449B}"/>
              </a:ext>
            </a:extLst>
          </p:cNvPr>
          <p:cNvSpPr/>
          <p:nvPr/>
        </p:nvSpPr>
        <p:spPr>
          <a:xfrm>
            <a:off x="-315678" y="6570356"/>
            <a:ext cx="2819947" cy="465215"/>
          </a:xfrm>
          <a:custGeom>
            <a:avLst/>
            <a:gdLst/>
            <a:ahLst/>
            <a:cxnLst/>
            <a:rect l="l" t="t" r="r" b="b"/>
            <a:pathLst>
              <a:path w="4229921" h="697823">
                <a:moveTo>
                  <a:pt x="0" y="0"/>
                </a:moveTo>
                <a:lnTo>
                  <a:pt x="4229921" y="0"/>
                </a:lnTo>
                <a:lnTo>
                  <a:pt x="4229921" y="697823"/>
                </a:lnTo>
                <a:lnTo>
                  <a:pt x="0" y="697823"/>
                </a:lnTo>
                <a:lnTo>
                  <a:pt x="0" y="0"/>
                </a:lnTo>
                <a:close/>
              </a:path>
            </a:pathLst>
          </a:custGeom>
          <a:solidFill>
            <a:srgbClr val="E9C709"/>
          </a:solidFill>
        </p:spPr>
        <p:txBody>
          <a:bodyPr/>
          <a:lstStyle/>
          <a:p>
            <a:pPr defTabSz="609630"/>
            <a:endParaRPr lang="fr-FR" sz="1200">
              <a:solidFill>
                <a:prstClr val="black"/>
              </a:solidFill>
              <a:latin typeface="Calibri"/>
            </a:endParaRPr>
          </a:p>
        </p:txBody>
      </p:sp>
      <p:grpSp>
        <p:nvGrpSpPr>
          <p:cNvPr id="16" name="Group 9">
            <a:extLst>
              <a:ext uri="{FF2B5EF4-FFF2-40B4-BE49-F238E27FC236}">
                <a16:creationId xmlns:a16="http://schemas.microsoft.com/office/drawing/2014/main" id="{8B8E1692-0EF9-CC2C-304A-5FEDB0069F15}"/>
              </a:ext>
            </a:extLst>
          </p:cNvPr>
          <p:cNvGrpSpPr/>
          <p:nvPr/>
        </p:nvGrpSpPr>
        <p:grpSpPr>
          <a:xfrm>
            <a:off x="-624479" y="6632340"/>
            <a:ext cx="5552461" cy="1889029"/>
            <a:chOff x="0" y="0"/>
            <a:chExt cx="2053115" cy="698500"/>
          </a:xfrm>
        </p:grpSpPr>
        <p:sp>
          <p:nvSpPr>
            <p:cNvPr id="17" name="Freeform 10">
              <a:extLst>
                <a:ext uri="{FF2B5EF4-FFF2-40B4-BE49-F238E27FC236}">
                  <a16:creationId xmlns:a16="http://schemas.microsoft.com/office/drawing/2014/main" id="{C8793D64-D6D1-7FC9-1F0A-3A1FF2B62707}"/>
                </a:ext>
              </a:extLst>
            </p:cNvPr>
            <p:cNvSpPr/>
            <p:nvPr/>
          </p:nvSpPr>
          <p:spPr>
            <a:xfrm>
              <a:off x="2257" y="0"/>
              <a:ext cx="2048602" cy="698500"/>
            </a:xfrm>
            <a:custGeom>
              <a:avLst/>
              <a:gdLst/>
              <a:ahLst/>
              <a:cxnLst/>
              <a:rect l="l" t="t" r="r" b="b"/>
              <a:pathLst>
                <a:path w="2048602" h="698500">
                  <a:moveTo>
                    <a:pt x="2046651" y="356481"/>
                  </a:moveTo>
                  <a:lnTo>
                    <a:pt x="1851865" y="691269"/>
                  </a:lnTo>
                  <a:cubicBezTo>
                    <a:pt x="1849260" y="695746"/>
                    <a:pt x="1844472" y="698500"/>
                    <a:pt x="1839292" y="698500"/>
                  </a:cubicBezTo>
                  <a:lnTo>
                    <a:pt x="209309" y="698500"/>
                  </a:lnTo>
                  <a:cubicBezTo>
                    <a:pt x="204129" y="698500"/>
                    <a:pt x="199341" y="695746"/>
                    <a:pt x="196736" y="691269"/>
                  </a:cubicBezTo>
                  <a:lnTo>
                    <a:pt x="1950" y="356481"/>
                  </a:lnTo>
                  <a:cubicBezTo>
                    <a:pt x="-651" y="352011"/>
                    <a:pt x="-651" y="346489"/>
                    <a:pt x="1950" y="342019"/>
                  </a:cubicBezTo>
                  <a:lnTo>
                    <a:pt x="196736" y="7231"/>
                  </a:lnTo>
                  <a:cubicBezTo>
                    <a:pt x="199341" y="2754"/>
                    <a:pt x="204129" y="0"/>
                    <a:pt x="209309" y="0"/>
                  </a:cubicBezTo>
                  <a:lnTo>
                    <a:pt x="1839292" y="0"/>
                  </a:lnTo>
                  <a:cubicBezTo>
                    <a:pt x="1844472" y="0"/>
                    <a:pt x="1849260" y="2754"/>
                    <a:pt x="1851865" y="7231"/>
                  </a:cubicBezTo>
                  <a:lnTo>
                    <a:pt x="2046651" y="342019"/>
                  </a:lnTo>
                  <a:cubicBezTo>
                    <a:pt x="2049251" y="346489"/>
                    <a:pt x="2049251" y="352011"/>
                    <a:pt x="2046651" y="356481"/>
                  </a:cubicBezTo>
                  <a:close/>
                </a:path>
              </a:pathLst>
            </a:custGeom>
            <a:ln w="28575" cap="sq">
              <a:gradFill>
                <a:gsLst>
                  <a:gs pos="0">
                    <a:srgbClr val="FFFFFF">
                      <a:alpha val="100000"/>
                    </a:srgbClr>
                  </a:gs>
                  <a:gs pos="100000">
                    <a:srgbClr val="FFFFFF">
                      <a:alpha val="0"/>
                    </a:srgbClr>
                  </a:gs>
                </a:gsLst>
                <a:lin ang="5400000"/>
              </a:gradFill>
              <a:prstDash val="solid"/>
              <a:miter/>
            </a:ln>
          </p:spPr>
          <p:txBody>
            <a:bodyPr/>
            <a:lstStyle/>
            <a:p>
              <a:pPr defTabSz="609630"/>
              <a:endParaRPr lang="fr-FR" sz="1200">
                <a:solidFill>
                  <a:prstClr val="black"/>
                </a:solidFill>
                <a:latin typeface="Calibri"/>
              </a:endParaRPr>
            </a:p>
          </p:txBody>
        </p:sp>
        <p:sp>
          <p:nvSpPr>
            <p:cNvPr id="18" name="TextBox 11">
              <a:extLst>
                <a:ext uri="{FF2B5EF4-FFF2-40B4-BE49-F238E27FC236}">
                  <a16:creationId xmlns:a16="http://schemas.microsoft.com/office/drawing/2014/main" id="{4C8887BA-FD76-08FF-F0A9-D8C6F03B4C3D}"/>
                </a:ext>
              </a:extLst>
            </p:cNvPr>
            <p:cNvSpPr txBox="1"/>
            <p:nvPr/>
          </p:nvSpPr>
          <p:spPr>
            <a:xfrm>
              <a:off x="114300" y="-47625"/>
              <a:ext cx="1824515" cy="746125"/>
            </a:xfrm>
            <a:prstGeom prst="rect">
              <a:avLst/>
            </a:prstGeom>
          </p:spPr>
          <p:txBody>
            <a:bodyPr lIns="33867" tIns="33867" rIns="33867" bIns="33867" rtlCol="0" anchor="ctr"/>
            <a:lstStyle/>
            <a:p>
              <a:pPr algn="ctr" defTabSz="609630">
                <a:lnSpc>
                  <a:spcPts val="1773"/>
                </a:lnSpc>
                <a:spcBef>
                  <a:spcPct val="0"/>
                </a:spcBef>
              </a:pPr>
              <a:endParaRPr sz="1200">
                <a:solidFill>
                  <a:prstClr val="black"/>
                </a:solidFill>
                <a:latin typeface="Calibri"/>
              </a:endParaRPr>
            </a:p>
          </p:txBody>
        </p:sp>
      </p:grpSp>
      <p:sp>
        <p:nvSpPr>
          <p:cNvPr id="5" name="Freeform 5">
            <a:extLst>
              <a:ext uri="{FF2B5EF4-FFF2-40B4-BE49-F238E27FC236}">
                <a16:creationId xmlns:a16="http://schemas.microsoft.com/office/drawing/2014/main" id="{792D631B-E288-93E5-B032-05A7C1A23CD2}"/>
              </a:ext>
            </a:extLst>
          </p:cNvPr>
          <p:cNvSpPr/>
          <p:nvPr/>
        </p:nvSpPr>
        <p:spPr>
          <a:xfrm>
            <a:off x="-315678" y="6570356"/>
            <a:ext cx="2819947" cy="465215"/>
          </a:xfrm>
          <a:custGeom>
            <a:avLst/>
            <a:gdLst/>
            <a:ahLst/>
            <a:cxnLst/>
            <a:rect l="l" t="t" r="r" b="b"/>
            <a:pathLst>
              <a:path w="4229921" h="697823">
                <a:moveTo>
                  <a:pt x="0" y="0"/>
                </a:moveTo>
                <a:lnTo>
                  <a:pt x="4229921" y="0"/>
                </a:lnTo>
                <a:lnTo>
                  <a:pt x="4229921" y="697823"/>
                </a:lnTo>
                <a:lnTo>
                  <a:pt x="0" y="697823"/>
                </a:lnTo>
                <a:lnTo>
                  <a:pt x="0" y="0"/>
                </a:lnTo>
                <a:close/>
              </a:path>
            </a:pathLst>
          </a:custGeom>
          <a:solidFill>
            <a:srgbClr val="E9C709"/>
          </a:solidFill>
        </p:spPr>
        <p:txBody>
          <a:bodyPr/>
          <a:lstStyle/>
          <a:p>
            <a:pPr defTabSz="609630"/>
            <a:endParaRPr lang="fr-FR" sz="1200">
              <a:solidFill>
                <a:prstClr val="black"/>
              </a:solidFill>
              <a:latin typeface="Calibri"/>
            </a:endParaRPr>
          </a:p>
        </p:txBody>
      </p:sp>
      <p:sp>
        <p:nvSpPr>
          <p:cNvPr id="19" name="Rectangle 18">
            <a:extLst>
              <a:ext uri="{FF2B5EF4-FFF2-40B4-BE49-F238E27FC236}">
                <a16:creationId xmlns:a16="http://schemas.microsoft.com/office/drawing/2014/main" id="{6BB3D8A4-7CF4-A820-570D-CCE5C8B7C19D}"/>
              </a:ext>
            </a:extLst>
          </p:cNvPr>
          <p:cNvSpPr/>
          <p:nvPr/>
        </p:nvSpPr>
        <p:spPr>
          <a:xfrm>
            <a:off x="-101600" y="-48974"/>
            <a:ext cx="12446000" cy="741265"/>
          </a:xfrm>
          <a:prstGeom prst="rect">
            <a:avLst/>
          </a:prstGeom>
          <a:solidFill>
            <a:srgbClr val="2C3C6A"/>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09630" rtl="1"/>
            <a:endParaRPr lang="fr-FR" sz="1200">
              <a:solidFill>
                <a:prstClr val="white"/>
              </a:solidFill>
              <a:latin typeface="Calibri"/>
            </a:endParaRPr>
          </a:p>
        </p:txBody>
      </p:sp>
      <p:sp>
        <p:nvSpPr>
          <p:cNvPr id="24" name="TextBox 14">
            <a:extLst>
              <a:ext uri="{FF2B5EF4-FFF2-40B4-BE49-F238E27FC236}">
                <a16:creationId xmlns:a16="http://schemas.microsoft.com/office/drawing/2014/main" id="{3DE874CF-E982-05B5-8A26-7A464C74FD31}"/>
              </a:ext>
            </a:extLst>
          </p:cNvPr>
          <p:cNvSpPr txBox="1"/>
          <p:nvPr/>
        </p:nvSpPr>
        <p:spPr>
          <a:xfrm>
            <a:off x="1470895" y="911131"/>
            <a:ext cx="2214900" cy="346698"/>
          </a:xfrm>
          <a:prstGeom prst="rect">
            <a:avLst/>
          </a:prstGeom>
        </p:spPr>
        <p:txBody>
          <a:bodyPr wrap="square" lIns="0" tIns="0" rIns="0" bIns="0" rtlCol="0" anchor="t">
            <a:spAutoFit/>
          </a:bodyPr>
          <a:lstStyle/>
          <a:p>
            <a:pPr algn="ctr" defTabSz="609630">
              <a:lnSpc>
                <a:spcPts val="3199"/>
              </a:lnSpc>
            </a:pPr>
            <a:r>
              <a:rPr lang="en-US" sz="1333" b="1" dirty="0">
                <a:solidFill>
                  <a:srgbClr val="FFFFFF"/>
                </a:solidFill>
                <a:latin typeface="IBM Plex Sans Arabic Bold"/>
                <a:ea typeface="IBM Plex Sans Arabic Bold"/>
                <a:cs typeface="IBM Plex Sans Arabic Bold"/>
                <a:sym typeface="IBM Plex Sans Arabic Bold"/>
              </a:rPr>
              <a:t>Processus de passation</a:t>
            </a:r>
          </a:p>
        </p:txBody>
      </p:sp>
      <p:pic>
        <p:nvPicPr>
          <p:cNvPr id="28" name="Image 27">
            <a:extLst>
              <a:ext uri="{FF2B5EF4-FFF2-40B4-BE49-F238E27FC236}">
                <a16:creationId xmlns:a16="http://schemas.microsoft.com/office/drawing/2014/main" id="{B3E370E7-6486-FCAC-0276-BC2A7957134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33725" y="676656"/>
            <a:ext cx="10244463" cy="5749544"/>
          </a:xfrm>
          <a:prstGeom prst="rect">
            <a:avLst/>
          </a:prstGeom>
        </p:spPr>
      </p:pic>
    </p:spTree>
    <p:extLst>
      <p:ext uri="{BB962C8B-B14F-4D97-AF65-F5344CB8AC3E}">
        <p14:creationId xmlns:p14="http://schemas.microsoft.com/office/powerpoint/2010/main" val="868144573"/>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193224" y="5611636"/>
            <a:ext cx="2198143" cy="1889029"/>
            <a:chOff x="0" y="0"/>
            <a:chExt cx="812800" cy="698500"/>
          </a:xfrm>
        </p:grpSpPr>
        <p:sp>
          <p:nvSpPr>
            <p:cNvPr id="3" name="Freeform 3"/>
            <p:cNvSpPr/>
            <p:nvPr/>
          </p:nvSpPr>
          <p:spPr>
            <a:xfrm>
              <a:off x="5700" y="0"/>
              <a:ext cx="801400" cy="698500"/>
            </a:xfrm>
            <a:custGeom>
              <a:avLst/>
              <a:gdLst/>
              <a:ahLst/>
              <a:cxnLst/>
              <a:rect l="l" t="t" r="r" b="b"/>
              <a:pathLst>
                <a:path w="801400" h="698500">
                  <a:moveTo>
                    <a:pt x="796473" y="367516"/>
                  </a:moveTo>
                  <a:lnTo>
                    <a:pt x="614527" y="680234"/>
                  </a:lnTo>
                  <a:cubicBezTo>
                    <a:pt x="607948" y="691543"/>
                    <a:pt x="595851" y="698500"/>
                    <a:pt x="582768" y="698500"/>
                  </a:cubicBezTo>
                  <a:lnTo>
                    <a:pt x="218632" y="698500"/>
                  </a:lnTo>
                  <a:cubicBezTo>
                    <a:pt x="205549" y="698500"/>
                    <a:pt x="193452" y="691543"/>
                    <a:pt x="186873" y="680234"/>
                  </a:cubicBezTo>
                  <a:lnTo>
                    <a:pt x="4927" y="367516"/>
                  </a:lnTo>
                  <a:cubicBezTo>
                    <a:pt x="-1642" y="356225"/>
                    <a:pt x="-1642" y="342275"/>
                    <a:pt x="4927" y="330984"/>
                  </a:cubicBezTo>
                  <a:lnTo>
                    <a:pt x="186873" y="18266"/>
                  </a:lnTo>
                  <a:cubicBezTo>
                    <a:pt x="193452" y="6957"/>
                    <a:pt x="205549" y="0"/>
                    <a:pt x="218632" y="0"/>
                  </a:cubicBezTo>
                  <a:lnTo>
                    <a:pt x="582768" y="0"/>
                  </a:lnTo>
                  <a:cubicBezTo>
                    <a:pt x="595851" y="0"/>
                    <a:pt x="607948" y="6957"/>
                    <a:pt x="614527" y="18266"/>
                  </a:cubicBezTo>
                  <a:lnTo>
                    <a:pt x="796473" y="330984"/>
                  </a:lnTo>
                  <a:cubicBezTo>
                    <a:pt x="803042" y="342275"/>
                    <a:pt x="803042" y="356225"/>
                    <a:pt x="796473" y="367516"/>
                  </a:cubicBezTo>
                  <a:close/>
                </a:path>
              </a:pathLst>
            </a:custGeom>
            <a:ln w="28575" cap="sq">
              <a:gradFill>
                <a:gsLst>
                  <a:gs pos="0">
                    <a:srgbClr val="FFFFFF">
                      <a:alpha val="100000"/>
                    </a:srgbClr>
                  </a:gs>
                  <a:gs pos="100000">
                    <a:srgbClr val="FFFFFF">
                      <a:alpha val="0"/>
                    </a:srgbClr>
                  </a:gs>
                </a:gsLst>
                <a:lin ang="5400000"/>
              </a:gradFill>
              <a:prstDash val="solid"/>
              <a:miter/>
            </a:ln>
          </p:spPr>
          <p:txBody>
            <a:bodyPr/>
            <a:lstStyle/>
            <a:p>
              <a:pPr defTabSz="609630"/>
              <a:endParaRPr lang="fr-FR" sz="1200">
                <a:solidFill>
                  <a:prstClr val="black"/>
                </a:solidFill>
                <a:latin typeface="Calibri"/>
              </a:endParaRPr>
            </a:p>
          </p:txBody>
        </p:sp>
        <p:sp>
          <p:nvSpPr>
            <p:cNvPr id="4" name="TextBox 4"/>
            <p:cNvSpPr txBox="1"/>
            <p:nvPr/>
          </p:nvSpPr>
          <p:spPr>
            <a:xfrm>
              <a:off x="114300" y="-47625"/>
              <a:ext cx="584200" cy="746125"/>
            </a:xfrm>
            <a:prstGeom prst="rect">
              <a:avLst/>
            </a:prstGeom>
          </p:spPr>
          <p:txBody>
            <a:bodyPr lIns="33867" tIns="33867" rIns="33867" bIns="33867" rtlCol="0" anchor="ctr"/>
            <a:lstStyle/>
            <a:p>
              <a:pPr algn="ctr" defTabSz="609630">
                <a:lnSpc>
                  <a:spcPts val="1773"/>
                </a:lnSpc>
                <a:spcBef>
                  <a:spcPct val="0"/>
                </a:spcBef>
              </a:pPr>
              <a:endParaRPr sz="1200">
                <a:solidFill>
                  <a:prstClr val="black"/>
                </a:solidFill>
                <a:latin typeface="Calibri"/>
              </a:endParaRPr>
            </a:p>
          </p:txBody>
        </p:sp>
      </p:grpSp>
      <p:sp>
        <p:nvSpPr>
          <p:cNvPr id="5" name="Freeform 5"/>
          <p:cNvSpPr/>
          <p:nvPr/>
        </p:nvSpPr>
        <p:spPr>
          <a:xfrm>
            <a:off x="-286904" y="6631461"/>
            <a:ext cx="3111403" cy="513298"/>
          </a:xfrm>
          <a:custGeom>
            <a:avLst/>
            <a:gdLst/>
            <a:ahLst/>
            <a:cxnLst/>
            <a:rect l="l" t="t" r="r" b="b"/>
            <a:pathLst>
              <a:path w="4667105" h="769947">
                <a:moveTo>
                  <a:pt x="0" y="0"/>
                </a:moveTo>
                <a:lnTo>
                  <a:pt x="4667105" y="0"/>
                </a:lnTo>
                <a:lnTo>
                  <a:pt x="4667105" y="769947"/>
                </a:lnTo>
                <a:lnTo>
                  <a:pt x="0" y="769947"/>
                </a:lnTo>
                <a:lnTo>
                  <a:pt x="0" y="0"/>
                </a:lnTo>
                <a:close/>
              </a:path>
            </a:pathLst>
          </a:custGeom>
          <a:blipFill>
            <a:blip>
              <a:extLst>
                <a:ext uri="{96DAC541-7B7A-43D3-8B79-37D633B846F1}">
                  <asvg:svgBlip xmlns:asvg="http://schemas.microsoft.com/office/drawing/2016/SVG/main" r:embed="rId2"/>
                </a:ext>
              </a:extLst>
            </a:blip>
            <a:stretch>
              <a:fillRect t="-376334" b="-107851"/>
            </a:stretch>
          </a:blipFill>
        </p:spPr>
        <p:txBody>
          <a:bodyPr/>
          <a:lstStyle/>
          <a:p>
            <a:pPr algn="r" defTabSz="609630" rtl="1"/>
            <a:endParaRPr lang="fr-FR" sz="1200">
              <a:solidFill>
                <a:prstClr val="black"/>
              </a:solidFill>
              <a:latin typeface="Calibri"/>
            </a:endParaRPr>
          </a:p>
        </p:txBody>
      </p:sp>
      <p:grpSp>
        <p:nvGrpSpPr>
          <p:cNvPr id="6" name="Group 6"/>
          <p:cNvGrpSpPr/>
          <p:nvPr/>
        </p:nvGrpSpPr>
        <p:grpSpPr>
          <a:xfrm>
            <a:off x="10937436" y="-58901"/>
            <a:ext cx="1541059" cy="1211760"/>
            <a:chOff x="0" y="0"/>
            <a:chExt cx="696717" cy="547840"/>
          </a:xfrm>
        </p:grpSpPr>
        <p:sp>
          <p:nvSpPr>
            <p:cNvPr id="7" name="Freeform 7"/>
            <p:cNvSpPr/>
            <p:nvPr/>
          </p:nvSpPr>
          <p:spPr>
            <a:xfrm>
              <a:off x="9960" y="0"/>
              <a:ext cx="676798" cy="547840"/>
            </a:xfrm>
            <a:custGeom>
              <a:avLst/>
              <a:gdLst/>
              <a:ahLst/>
              <a:cxnLst/>
              <a:rect l="l" t="t" r="r" b="b"/>
              <a:pathLst>
                <a:path w="676798" h="547840">
                  <a:moveTo>
                    <a:pt x="668798" y="298129"/>
                  </a:moveTo>
                  <a:lnTo>
                    <a:pt x="501515" y="523631"/>
                  </a:lnTo>
                  <a:cubicBezTo>
                    <a:pt x="490218" y="538860"/>
                    <a:pt x="472376" y="547840"/>
                    <a:pt x="453414" y="547840"/>
                  </a:cubicBezTo>
                  <a:lnTo>
                    <a:pt x="223383" y="547840"/>
                  </a:lnTo>
                  <a:cubicBezTo>
                    <a:pt x="204421" y="547840"/>
                    <a:pt x="186579" y="538860"/>
                    <a:pt x="175281" y="523631"/>
                  </a:cubicBezTo>
                  <a:lnTo>
                    <a:pt x="7999" y="298129"/>
                  </a:lnTo>
                  <a:cubicBezTo>
                    <a:pt x="-2667" y="283751"/>
                    <a:pt x="-2667" y="264088"/>
                    <a:pt x="7999" y="249711"/>
                  </a:cubicBezTo>
                  <a:lnTo>
                    <a:pt x="175281" y="24209"/>
                  </a:lnTo>
                  <a:cubicBezTo>
                    <a:pt x="186579" y="8980"/>
                    <a:pt x="204421" y="0"/>
                    <a:pt x="223383" y="0"/>
                  </a:cubicBezTo>
                  <a:lnTo>
                    <a:pt x="453414" y="0"/>
                  </a:lnTo>
                  <a:cubicBezTo>
                    <a:pt x="472376" y="0"/>
                    <a:pt x="490218" y="8980"/>
                    <a:pt x="501515" y="24209"/>
                  </a:cubicBezTo>
                  <a:lnTo>
                    <a:pt x="668798" y="249711"/>
                  </a:lnTo>
                  <a:cubicBezTo>
                    <a:pt x="679463" y="264088"/>
                    <a:pt x="679463" y="283751"/>
                    <a:pt x="668798" y="298129"/>
                  </a:cubicBezTo>
                  <a:close/>
                </a:path>
              </a:pathLst>
            </a:custGeom>
            <a:solidFill>
              <a:srgbClr val="243B55">
                <a:alpha val="4706"/>
              </a:srgbClr>
            </a:solidFill>
          </p:spPr>
          <p:txBody>
            <a:bodyPr/>
            <a:lstStyle/>
            <a:p>
              <a:pPr defTabSz="609630"/>
              <a:endParaRPr lang="fr-FR" sz="1200">
                <a:solidFill>
                  <a:prstClr val="black"/>
                </a:solidFill>
                <a:latin typeface="Calibri"/>
              </a:endParaRPr>
            </a:p>
          </p:txBody>
        </p:sp>
        <p:sp>
          <p:nvSpPr>
            <p:cNvPr id="8" name="TextBox 8"/>
            <p:cNvSpPr txBox="1"/>
            <p:nvPr/>
          </p:nvSpPr>
          <p:spPr>
            <a:xfrm>
              <a:off x="114300" y="-47625"/>
              <a:ext cx="468117" cy="595465"/>
            </a:xfrm>
            <a:prstGeom prst="rect">
              <a:avLst/>
            </a:prstGeom>
          </p:spPr>
          <p:txBody>
            <a:bodyPr lIns="33867" tIns="33867" rIns="33867" bIns="33867" rtlCol="0" anchor="ctr"/>
            <a:lstStyle/>
            <a:p>
              <a:pPr algn="ctr" defTabSz="609630">
                <a:lnSpc>
                  <a:spcPts val="1773"/>
                </a:lnSpc>
              </a:pPr>
              <a:endParaRPr sz="1200">
                <a:solidFill>
                  <a:prstClr val="black"/>
                </a:solidFill>
                <a:latin typeface="Calibri"/>
              </a:endParaRPr>
            </a:p>
          </p:txBody>
        </p:sp>
      </p:grpSp>
      <p:sp>
        <p:nvSpPr>
          <p:cNvPr id="9" name="Freeform 9"/>
          <p:cNvSpPr/>
          <p:nvPr/>
        </p:nvSpPr>
        <p:spPr>
          <a:xfrm>
            <a:off x="-1402992" y="-1340132"/>
            <a:ext cx="2572683" cy="2228587"/>
          </a:xfrm>
          <a:custGeom>
            <a:avLst/>
            <a:gdLst/>
            <a:ahLst/>
            <a:cxnLst/>
            <a:rect l="l" t="t" r="r" b="b"/>
            <a:pathLst>
              <a:path w="3859024" h="3342880">
                <a:moveTo>
                  <a:pt x="0" y="0"/>
                </a:moveTo>
                <a:lnTo>
                  <a:pt x="3859024" y="0"/>
                </a:lnTo>
                <a:lnTo>
                  <a:pt x="3859024" y="3342880"/>
                </a:lnTo>
                <a:lnTo>
                  <a:pt x="0" y="3342880"/>
                </a:lnTo>
                <a:lnTo>
                  <a:pt x="0" y="0"/>
                </a:lnTo>
                <a:close/>
              </a:path>
            </a:pathLst>
          </a:custGeom>
          <a:blipFill>
            <a:blip>
              <a:alphaModFix amt="5000"/>
              <a:extLst>
                <a:ext uri="{96DAC541-7B7A-43D3-8B79-37D633B846F1}">
                  <asvg:svgBlip xmlns:asvg="http://schemas.microsoft.com/office/drawing/2016/SVG/main" r:embed="rId3"/>
                </a:ext>
              </a:extLst>
            </a:blip>
            <a:stretch>
              <a:fillRect/>
            </a:stretch>
          </a:blipFill>
        </p:spPr>
        <p:txBody>
          <a:bodyPr/>
          <a:lstStyle/>
          <a:p>
            <a:pPr defTabSz="609630"/>
            <a:endParaRPr lang="fr-FR" sz="1200">
              <a:solidFill>
                <a:prstClr val="black"/>
              </a:solidFill>
              <a:latin typeface="Calibri"/>
            </a:endParaRPr>
          </a:p>
        </p:txBody>
      </p:sp>
      <p:sp>
        <p:nvSpPr>
          <p:cNvPr id="10" name="Freeform 10"/>
          <p:cNvSpPr/>
          <p:nvPr/>
        </p:nvSpPr>
        <p:spPr>
          <a:xfrm rot="-10800000" flipV="1">
            <a:off x="11035645" y="6650511"/>
            <a:ext cx="1442850" cy="741264"/>
          </a:xfrm>
          <a:custGeom>
            <a:avLst/>
            <a:gdLst/>
            <a:ahLst/>
            <a:cxnLst/>
            <a:rect l="l" t="t" r="r" b="b"/>
            <a:pathLst>
              <a:path w="2164275" h="1111896">
                <a:moveTo>
                  <a:pt x="0" y="1111896"/>
                </a:moveTo>
                <a:lnTo>
                  <a:pt x="2164275" y="1111896"/>
                </a:lnTo>
                <a:lnTo>
                  <a:pt x="2164275" y="0"/>
                </a:lnTo>
                <a:lnTo>
                  <a:pt x="0" y="0"/>
                </a:lnTo>
                <a:lnTo>
                  <a:pt x="0" y="1111896"/>
                </a:lnTo>
                <a:close/>
              </a:path>
            </a:pathLst>
          </a:custGeom>
          <a:blipFill>
            <a:blip>
              <a:extLst>
                <a:ext uri="{96DAC541-7B7A-43D3-8B79-37D633B846F1}">
                  <asvg:svgBlip xmlns:asvg="http://schemas.microsoft.com/office/drawing/2016/SVG/main" r:embed="rId4"/>
                </a:ext>
              </a:extLst>
            </a:blip>
            <a:stretch>
              <a:fillRect/>
            </a:stretch>
          </a:blipFill>
        </p:spPr>
        <p:txBody>
          <a:bodyPr/>
          <a:lstStyle/>
          <a:p>
            <a:pPr defTabSz="609630"/>
            <a:endParaRPr lang="fr-FR" sz="1200">
              <a:solidFill>
                <a:prstClr val="black"/>
              </a:solidFill>
              <a:latin typeface="Calibri"/>
            </a:endParaRPr>
          </a:p>
        </p:txBody>
      </p:sp>
      <p:sp>
        <p:nvSpPr>
          <p:cNvPr id="11" name="Freeform 11"/>
          <p:cNvSpPr/>
          <p:nvPr/>
        </p:nvSpPr>
        <p:spPr>
          <a:xfrm>
            <a:off x="1621867" y="1347134"/>
            <a:ext cx="9454418" cy="5304045"/>
          </a:xfrm>
          <a:custGeom>
            <a:avLst/>
            <a:gdLst/>
            <a:ahLst/>
            <a:cxnLst/>
            <a:rect l="l" t="t" r="r" b="b"/>
            <a:pathLst>
              <a:path w="15393494" h="8635939">
                <a:moveTo>
                  <a:pt x="0" y="0"/>
                </a:moveTo>
                <a:lnTo>
                  <a:pt x="15393494" y="0"/>
                </a:lnTo>
                <a:lnTo>
                  <a:pt x="15393494" y="8635940"/>
                </a:lnTo>
                <a:lnTo>
                  <a:pt x="0" y="8635940"/>
                </a:lnTo>
                <a:lnTo>
                  <a:pt x="0" y="0"/>
                </a:lnTo>
                <a:close/>
              </a:path>
            </a:pathLst>
          </a:custGeom>
          <a:blipFill>
            <a:blip r:embed="rId5">
              <a:extLst>
                <a:ext uri="{28A0092B-C50C-407E-A947-70E740481C1C}">
                  <a14:useLocalDpi xmlns:a14="http://schemas.microsoft.com/office/drawing/2010/main" val="0"/>
                </a:ext>
              </a:extLst>
            </a:blip>
            <a:stretch>
              <a:fillRect/>
            </a:stretch>
          </a:blipFill>
        </p:spPr>
        <p:txBody>
          <a:bodyPr/>
          <a:lstStyle/>
          <a:p>
            <a:pPr algn="r" defTabSz="609630" rtl="1"/>
            <a:endParaRPr lang="fr-FR" sz="1200">
              <a:solidFill>
                <a:prstClr val="black"/>
              </a:solidFill>
              <a:latin typeface="Calibri"/>
            </a:endParaRPr>
          </a:p>
        </p:txBody>
      </p:sp>
      <p:sp>
        <p:nvSpPr>
          <p:cNvPr id="17" name="TextBox 14">
            <a:extLst>
              <a:ext uri="{FF2B5EF4-FFF2-40B4-BE49-F238E27FC236}">
                <a16:creationId xmlns:a16="http://schemas.microsoft.com/office/drawing/2014/main" id="{C4C698FB-F274-9330-A922-F6A3CD2BE302}"/>
              </a:ext>
            </a:extLst>
          </p:cNvPr>
          <p:cNvSpPr txBox="1"/>
          <p:nvPr/>
        </p:nvSpPr>
        <p:spPr>
          <a:xfrm>
            <a:off x="967383" y="380627"/>
            <a:ext cx="2214900" cy="346698"/>
          </a:xfrm>
          <a:prstGeom prst="rect">
            <a:avLst/>
          </a:prstGeom>
        </p:spPr>
        <p:txBody>
          <a:bodyPr wrap="square" lIns="0" tIns="0" rIns="0" bIns="0" rtlCol="0" anchor="t">
            <a:spAutoFit/>
          </a:bodyPr>
          <a:lstStyle/>
          <a:p>
            <a:pPr algn="ctr" defTabSz="609630">
              <a:lnSpc>
                <a:spcPts val="3199"/>
              </a:lnSpc>
            </a:pPr>
            <a:r>
              <a:rPr lang="en-US" sz="1333" b="1" dirty="0">
                <a:solidFill>
                  <a:srgbClr val="FFFFFF"/>
                </a:solidFill>
                <a:latin typeface="IBM Plex Sans Arabic Bold"/>
                <a:ea typeface="IBM Plex Sans Arabic Bold"/>
                <a:cs typeface="IBM Plex Sans Arabic Bold"/>
                <a:sym typeface="IBM Plex Sans Arabic Bold"/>
              </a:rPr>
              <a:t>Processus de </a:t>
            </a:r>
            <a:r>
              <a:rPr lang="en-US" sz="1333" b="1" dirty="0" err="1">
                <a:solidFill>
                  <a:srgbClr val="FFFFFF"/>
                </a:solidFill>
                <a:latin typeface="IBM Plex Sans Arabic Bold"/>
                <a:ea typeface="IBM Plex Sans Arabic Bold"/>
                <a:cs typeface="IBM Plex Sans Arabic Bold"/>
                <a:sym typeface="IBM Plex Sans Arabic Bold"/>
              </a:rPr>
              <a:t>passation</a:t>
            </a:r>
            <a:endParaRPr lang="en-US" sz="1333" b="1" dirty="0">
              <a:solidFill>
                <a:srgbClr val="FFFFFF"/>
              </a:solidFill>
              <a:latin typeface="IBM Plex Sans Arabic Bold"/>
              <a:ea typeface="IBM Plex Sans Arabic Bold"/>
              <a:cs typeface="IBM Plex Sans Arabic Bold"/>
              <a:sym typeface="IBM Plex Sans Arabic Bold"/>
            </a:endParaRPr>
          </a:p>
        </p:txBody>
      </p:sp>
      <p:sp>
        <p:nvSpPr>
          <p:cNvPr id="14" name="Freeform 14"/>
          <p:cNvSpPr/>
          <p:nvPr/>
        </p:nvSpPr>
        <p:spPr>
          <a:xfrm>
            <a:off x="1621867" y="1152860"/>
            <a:ext cx="696711" cy="699197"/>
          </a:xfrm>
          <a:custGeom>
            <a:avLst/>
            <a:gdLst/>
            <a:ahLst/>
            <a:cxnLst/>
            <a:rect l="l" t="t" r="r" b="b"/>
            <a:pathLst>
              <a:path w="1195657" h="1199922">
                <a:moveTo>
                  <a:pt x="0" y="0"/>
                </a:moveTo>
                <a:lnTo>
                  <a:pt x="1195657" y="0"/>
                </a:lnTo>
                <a:lnTo>
                  <a:pt x="1195657" y="1199922"/>
                </a:lnTo>
                <a:lnTo>
                  <a:pt x="0" y="1199922"/>
                </a:lnTo>
                <a:lnTo>
                  <a:pt x="0" y="0"/>
                </a:lnTo>
                <a:close/>
              </a:path>
            </a:pathLst>
          </a:custGeom>
          <a:blipFill>
            <a:blip r:embed="rId6">
              <a:extLst>
                <a:ext uri="{28A0092B-C50C-407E-A947-70E740481C1C}">
                  <a14:useLocalDpi xmlns:a14="http://schemas.microsoft.com/office/drawing/2010/main" val="0"/>
                </a:ext>
              </a:extLst>
            </a:blip>
            <a:stretch>
              <a:fillRect/>
            </a:stretch>
          </a:blipFill>
        </p:spPr>
        <p:txBody>
          <a:bodyPr/>
          <a:lstStyle/>
          <a:p>
            <a:pPr algn="r" defTabSz="609630" rtl="1"/>
            <a:endParaRPr lang="fr-FR" sz="1200">
              <a:solidFill>
                <a:prstClr val="black"/>
              </a:solidFill>
              <a:latin typeface="Calibri"/>
            </a:endParaRPr>
          </a:p>
        </p:txBody>
      </p:sp>
      <p:sp>
        <p:nvSpPr>
          <p:cNvPr id="18" name="TextBox 4">
            <a:extLst>
              <a:ext uri="{FF2B5EF4-FFF2-40B4-BE49-F238E27FC236}">
                <a16:creationId xmlns:a16="http://schemas.microsoft.com/office/drawing/2014/main" id="{C4511214-66E8-57BF-59AF-9EEB32329298}"/>
              </a:ext>
            </a:extLst>
          </p:cNvPr>
          <p:cNvSpPr txBox="1"/>
          <p:nvPr/>
        </p:nvSpPr>
        <p:spPr>
          <a:xfrm>
            <a:off x="1764649" y="431491"/>
            <a:ext cx="2288852" cy="461665"/>
          </a:xfrm>
          <a:prstGeom prst="rect">
            <a:avLst/>
          </a:prstGeom>
          <a:noFill/>
        </p:spPr>
        <p:txBody>
          <a:bodyPr wrap="square" rtlCol="0">
            <a:spAutoFit/>
          </a:bodyPr>
          <a:lstStyle/>
          <a:p>
            <a:pPr algn="ctr" defTabSz="609630" rtl="1">
              <a:defRPr/>
            </a:pPr>
            <a:r>
              <a:rPr lang="fr-MA" sz="2400" b="1" dirty="0">
                <a:solidFill>
                  <a:prstClr val="white"/>
                </a:solidFill>
                <a:latin typeface="Microsoft Uighur" panose="02000000000000000000" pitchFamily="2" charset="-78"/>
                <a:ea typeface="Calibri" panose="020F0502020204030204" pitchFamily="34" charset="0"/>
                <a:cs typeface="Microsoft Uighur" panose="02000000000000000000" pitchFamily="2" charset="-78"/>
              </a:rPr>
              <a:t>Processus de passation</a:t>
            </a:r>
          </a:p>
        </p:txBody>
      </p:sp>
      <p:sp>
        <p:nvSpPr>
          <p:cNvPr id="12" name="Rectangle 11">
            <a:extLst>
              <a:ext uri="{FF2B5EF4-FFF2-40B4-BE49-F238E27FC236}">
                <a16:creationId xmlns:a16="http://schemas.microsoft.com/office/drawing/2014/main" id="{1779300D-C4FC-7CEF-CCBE-0B49600EF8A9}"/>
              </a:ext>
            </a:extLst>
          </p:cNvPr>
          <p:cNvSpPr/>
          <p:nvPr/>
        </p:nvSpPr>
        <p:spPr>
          <a:xfrm>
            <a:off x="-101600" y="-48974"/>
            <a:ext cx="12446000" cy="741265"/>
          </a:xfrm>
          <a:prstGeom prst="rect">
            <a:avLst/>
          </a:prstGeom>
          <a:solidFill>
            <a:srgbClr val="2C3C6A"/>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09630" rtl="1"/>
            <a:endParaRPr lang="fr-FR" sz="1200">
              <a:solidFill>
                <a:prstClr val="white"/>
              </a:solidFill>
              <a:latin typeface="Calibri"/>
            </a:endParaRPr>
          </a:p>
        </p:txBody>
      </p:sp>
      <p:sp>
        <p:nvSpPr>
          <p:cNvPr id="13" name="Freeform 10">
            <a:extLst>
              <a:ext uri="{FF2B5EF4-FFF2-40B4-BE49-F238E27FC236}">
                <a16:creationId xmlns:a16="http://schemas.microsoft.com/office/drawing/2014/main" id="{5F8CC107-589C-5CDC-73FC-E47C92DAD762}"/>
              </a:ext>
            </a:extLst>
          </p:cNvPr>
          <p:cNvSpPr/>
          <p:nvPr/>
        </p:nvSpPr>
        <p:spPr>
          <a:xfrm>
            <a:off x="4849940" y="294584"/>
            <a:ext cx="2866721" cy="733529"/>
          </a:xfrm>
          <a:custGeom>
            <a:avLst/>
            <a:gdLst/>
            <a:ahLst/>
            <a:cxnLst/>
            <a:rect l="l" t="t" r="r" b="b"/>
            <a:pathLst>
              <a:path w="3202922" h="1177074">
                <a:moveTo>
                  <a:pt x="0" y="0"/>
                </a:moveTo>
                <a:lnTo>
                  <a:pt x="3202922" y="0"/>
                </a:lnTo>
                <a:lnTo>
                  <a:pt x="3202922" y="1177074"/>
                </a:lnTo>
                <a:lnTo>
                  <a:pt x="0" y="1177074"/>
                </a:lnTo>
                <a:lnTo>
                  <a:pt x="0" y="0"/>
                </a:lnTo>
                <a:close/>
              </a:path>
            </a:pathLst>
          </a:custGeom>
          <a:blipFill>
            <a:blip>
              <a:extLst>
                <a:ext uri="{96DAC541-7B7A-43D3-8B79-37D633B846F1}">
                  <asvg:svgBlip xmlns:asvg="http://schemas.microsoft.com/office/drawing/2016/SVG/main" r:embed="rId7"/>
                </a:ext>
              </a:extLst>
            </a:blip>
            <a:stretch>
              <a:fillRect/>
            </a:stretch>
          </a:blipFill>
        </p:spPr>
        <p:txBody>
          <a:bodyPr/>
          <a:lstStyle/>
          <a:p>
            <a:pPr algn="r" defTabSz="609630" rtl="1"/>
            <a:endParaRPr lang="fr-FR" sz="1200">
              <a:solidFill>
                <a:prstClr val="black"/>
              </a:solidFill>
              <a:latin typeface="Calibri"/>
            </a:endParaRPr>
          </a:p>
        </p:txBody>
      </p:sp>
      <p:sp>
        <p:nvSpPr>
          <p:cNvPr id="19" name="TextBox 4">
            <a:extLst>
              <a:ext uri="{FF2B5EF4-FFF2-40B4-BE49-F238E27FC236}">
                <a16:creationId xmlns:a16="http://schemas.microsoft.com/office/drawing/2014/main" id="{DB2A6E7B-CE8F-6C03-2A20-85FE0666B346}"/>
              </a:ext>
            </a:extLst>
          </p:cNvPr>
          <p:cNvSpPr txBox="1"/>
          <p:nvPr/>
        </p:nvSpPr>
        <p:spPr>
          <a:xfrm>
            <a:off x="5214111" y="390622"/>
            <a:ext cx="2288852" cy="461665"/>
          </a:xfrm>
          <a:prstGeom prst="rect">
            <a:avLst/>
          </a:prstGeom>
          <a:noFill/>
        </p:spPr>
        <p:txBody>
          <a:bodyPr wrap="square" rtlCol="0">
            <a:spAutoFit/>
          </a:bodyPr>
          <a:lstStyle/>
          <a:p>
            <a:pPr algn="ctr" defTabSz="609630" rtl="1">
              <a:defRPr/>
            </a:pPr>
            <a:r>
              <a:rPr lang="fr-MA" sz="2400" b="1" dirty="0">
                <a:solidFill>
                  <a:prstClr val="white"/>
                </a:solidFill>
                <a:latin typeface="Microsoft Uighur" panose="02000000000000000000" pitchFamily="2" charset="-78"/>
                <a:ea typeface="Calibri" panose="020F0502020204030204" pitchFamily="34" charset="0"/>
                <a:cs typeface="Microsoft Uighur" panose="02000000000000000000" pitchFamily="2" charset="-78"/>
              </a:rPr>
              <a:t>Processus de passation</a:t>
            </a:r>
          </a:p>
        </p:txBody>
      </p:sp>
    </p:spTree>
    <p:extLst>
      <p:ext uri="{BB962C8B-B14F-4D97-AF65-F5344CB8AC3E}">
        <p14:creationId xmlns:p14="http://schemas.microsoft.com/office/powerpoint/2010/main" val="33233768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500"/>
                                        <p:tgtEl>
                                          <p:spTgt spid="18"/>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9"/>
                                        </p:tgtEl>
                                        <p:attrNameLst>
                                          <p:attrName>style.visibility</p:attrName>
                                        </p:attrNameLst>
                                      </p:cBhvr>
                                      <p:to>
                                        <p:strVal val="visible"/>
                                      </p:to>
                                    </p:set>
                                    <p:animEffect transition="in" filter="fade">
                                      <p:cBhvr>
                                        <p:cTn id="10"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19" grpId="0"/>
    </p:bld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193224" y="5611636"/>
            <a:ext cx="2198143" cy="1889029"/>
            <a:chOff x="0" y="0"/>
            <a:chExt cx="812800" cy="698500"/>
          </a:xfrm>
        </p:grpSpPr>
        <p:sp>
          <p:nvSpPr>
            <p:cNvPr id="3" name="Freeform 3"/>
            <p:cNvSpPr/>
            <p:nvPr/>
          </p:nvSpPr>
          <p:spPr>
            <a:xfrm>
              <a:off x="5700" y="0"/>
              <a:ext cx="801400" cy="698500"/>
            </a:xfrm>
            <a:custGeom>
              <a:avLst/>
              <a:gdLst/>
              <a:ahLst/>
              <a:cxnLst/>
              <a:rect l="l" t="t" r="r" b="b"/>
              <a:pathLst>
                <a:path w="801400" h="698500">
                  <a:moveTo>
                    <a:pt x="796473" y="367516"/>
                  </a:moveTo>
                  <a:lnTo>
                    <a:pt x="614527" y="680234"/>
                  </a:lnTo>
                  <a:cubicBezTo>
                    <a:pt x="607948" y="691543"/>
                    <a:pt x="595851" y="698500"/>
                    <a:pt x="582768" y="698500"/>
                  </a:cubicBezTo>
                  <a:lnTo>
                    <a:pt x="218632" y="698500"/>
                  </a:lnTo>
                  <a:cubicBezTo>
                    <a:pt x="205549" y="698500"/>
                    <a:pt x="193452" y="691543"/>
                    <a:pt x="186873" y="680234"/>
                  </a:cubicBezTo>
                  <a:lnTo>
                    <a:pt x="4927" y="367516"/>
                  </a:lnTo>
                  <a:cubicBezTo>
                    <a:pt x="-1642" y="356225"/>
                    <a:pt x="-1642" y="342275"/>
                    <a:pt x="4927" y="330984"/>
                  </a:cubicBezTo>
                  <a:lnTo>
                    <a:pt x="186873" y="18266"/>
                  </a:lnTo>
                  <a:cubicBezTo>
                    <a:pt x="193452" y="6957"/>
                    <a:pt x="205549" y="0"/>
                    <a:pt x="218632" y="0"/>
                  </a:cubicBezTo>
                  <a:lnTo>
                    <a:pt x="582768" y="0"/>
                  </a:lnTo>
                  <a:cubicBezTo>
                    <a:pt x="595851" y="0"/>
                    <a:pt x="607948" y="6957"/>
                    <a:pt x="614527" y="18266"/>
                  </a:cubicBezTo>
                  <a:lnTo>
                    <a:pt x="796473" y="330984"/>
                  </a:lnTo>
                  <a:cubicBezTo>
                    <a:pt x="803042" y="342275"/>
                    <a:pt x="803042" y="356225"/>
                    <a:pt x="796473" y="367516"/>
                  </a:cubicBezTo>
                  <a:close/>
                </a:path>
              </a:pathLst>
            </a:custGeom>
            <a:ln w="28575" cap="sq">
              <a:gradFill>
                <a:gsLst>
                  <a:gs pos="0">
                    <a:srgbClr val="FFFFFF">
                      <a:alpha val="100000"/>
                    </a:srgbClr>
                  </a:gs>
                  <a:gs pos="100000">
                    <a:srgbClr val="FFFFFF">
                      <a:alpha val="0"/>
                    </a:srgbClr>
                  </a:gs>
                </a:gsLst>
                <a:lin ang="5400000"/>
              </a:gradFill>
              <a:prstDash val="solid"/>
              <a:miter/>
            </a:ln>
          </p:spPr>
          <p:txBody>
            <a:bodyPr/>
            <a:lstStyle/>
            <a:p>
              <a:pPr defTabSz="609630"/>
              <a:endParaRPr lang="fr-FR" sz="1200">
                <a:solidFill>
                  <a:prstClr val="black"/>
                </a:solidFill>
                <a:latin typeface="Calibri"/>
              </a:endParaRPr>
            </a:p>
          </p:txBody>
        </p:sp>
        <p:sp>
          <p:nvSpPr>
            <p:cNvPr id="4" name="TextBox 4"/>
            <p:cNvSpPr txBox="1"/>
            <p:nvPr/>
          </p:nvSpPr>
          <p:spPr>
            <a:xfrm>
              <a:off x="114300" y="-47625"/>
              <a:ext cx="584200" cy="746125"/>
            </a:xfrm>
            <a:prstGeom prst="rect">
              <a:avLst/>
            </a:prstGeom>
          </p:spPr>
          <p:txBody>
            <a:bodyPr lIns="33867" tIns="33867" rIns="33867" bIns="33867" rtlCol="0" anchor="ctr"/>
            <a:lstStyle/>
            <a:p>
              <a:pPr algn="ctr" defTabSz="609630">
                <a:lnSpc>
                  <a:spcPts val="1773"/>
                </a:lnSpc>
                <a:spcBef>
                  <a:spcPct val="0"/>
                </a:spcBef>
              </a:pPr>
              <a:endParaRPr sz="1200">
                <a:solidFill>
                  <a:prstClr val="black"/>
                </a:solidFill>
                <a:latin typeface="Calibri"/>
              </a:endParaRPr>
            </a:p>
          </p:txBody>
        </p:sp>
      </p:grpSp>
      <p:grpSp>
        <p:nvGrpSpPr>
          <p:cNvPr id="6" name="Group 6"/>
          <p:cNvGrpSpPr/>
          <p:nvPr/>
        </p:nvGrpSpPr>
        <p:grpSpPr>
          <a:xfrm>
            <a:off x="10937436" y="-58901"/>
            <a:ext cx="1541059" cy="1211760"/>
            <a:chOff x="0" y="0"/>
            <a:chExt cx="696717" cy="547840"/>
          </a:xfrm>
        </p:grpSpPr>
        <p:sp>
          <p:nvSpPr>
            <p:cNvPr id="7" name="Freeform 7"/>
            <p:cNvSpPr/>
            <p:nvPr/>
          </p:nvSpPr>
          <p:spPr>
            <a:xfrm>
              <a:off x="9960" y="0"/>
              <a:ext cx="676798" cy="547840"/>
            </a:xfrm>
            <a:custGeom>
              <a:avLst/>
              <a:gdLst/>
              <a:ahLst/>
              <a:cxnLst/>
              <a:rect l="l" t="t" r="r" b="b"/>
              <a:pathLst>
                <a:path w="676798" h="547840">
                  <a:moveTo>
                    <a:pt x="668798" y="298129"/>
                  </a:moveTo>
                  <a:lnTo>
                    <a:pt x="501515" y="523631"/>
                  </a:lnTo>
                  <a:cubicBezTo>
                    <a:pt x="490218" y="538860"/>
                    <a:pt x="472376" y="547840"/>
                    <a:pt x="453414" y="547840"/>
                  </a:cubicBezTo>
                  <a:lnTo>
                    <a:pt x="223383" y="547840"/>
                  </a:lnTo>
                  <a:cubicBezTo>
                    <a:pt x="204421" y="547840"/>
                    <a:pt x="186579" y="538860"/>
                    <a:pt x="175281" y="523631"/>
                  </a:cubicBezTo>
                  <a:lnTo>
                    <a:pt x="7999" y="298129"/>
                  </a:lnTo>
                  <a:cubicBezTo>
                    <a:pt x="-2667" y="283751"/>
                    <a:pt x="-2667" y="264088"/>
                    <a:pt x="7999" y="249711"/>
                  </a:cubicBezTo>
                  <a:lnTo>
                    <a:pt x="175281" y="24209"/>
                  </a:lnTo>
                  <a:cubicBezTo>
                    <a:pt x="186579" y="8980"/>
                    <a:pt x="204421" y="0"/>
                    <a:pt x="223383" y="0"/>
                  </a:cubicBezTo>
                  <a:lnTo>
                    <a:pt x="453414" y="0"/>
                  </a:lnTo>
                  <a:cubicBezTo>
                    <a:pt x="472376" y="0"/>
                    <a:pt x="490218" y="8980"/>
                    <a:pt x="501515" y="24209"/>
                  </a:cubicBezTo>
                  <a:lnTo>
                    <a:pt x="668798" y="249711"/>
                  </a:lnTo>
                  <a:cubicBezTo>
                    <a:pt x="679463" y="264088"/>
                    <a:pt x="679463" y="283751"/>
                    <a:pt x="668798" y="298129"/>
                  </a:cubicBezTo>
                  <a:close/>
                </a:path>
              </a:pathLst>
            </a:custGeom>
            <a:solidFill>
              <a:srgbClr val="243B55">
                <a:alpha val="4706"/>
              </a:srgbClr>
            </a:solidFill>
          </p:spPr>
          <p:txBody>
            <a:bodyPr/>
            <a:lstStyle/>
            <a:p>
              <a:pPr defTabSz="609630"/>
              <a:endParaRPr lang="fr-FR" sz="1200">
                <a:solidFill>
                  <a:prstClr val="black"/>
                </a:solidFill>
                <a:latin typeface="Calibri"/>
              </a:endParaRPr>
            </a:p>
          </p:txBody>
        </p:sp>
        <p:sp>
          <p:nvSpPr>
            <p:cNvPr id="8" name="TextBox 8"/>
            <p:cNvSpPr txBox="1"/>
            <p:nvPr/>
          </p:nvSpPr>
          <p:spPr>
            <a:xfrm>
              <a:off x="114300" y="-47625"/>
              <a:ext cx="468117" cy="595465"/>
            </a:xfrm>
            <a:prstGeom prst="rect">
              <a:avLst/>
            </a:prstGeom>
          </p:spPr>
          <p:txBody>
            <a:bodyPr lIns="33867" tIns="33867" rIns="33867" bIns="33867" rtlCol="0" anchor="ctr"/>
            <a:lstStyle/>
            <a:p>
              <a:pPr algn="ctr" defTabSz="609630">
                <a:lnSpc>
                  <a:spcPts val="1773"/>
                </a:lnSpc>
              </a:pPr>
              <a:endParaRPr sz="1200">
                <a:solidFill>
                  <a:prstClr val="black"/>
                </a:solidFill>
                <a:latin typeface="Calibri"/>
              </a:endParaRPr>
            </a:p>
          </p:txBody>
        </p:sp>
      </p:grpSp>
      <p:sp>
        <p:nvSpPr>
          <p:cNvPr id="9" name="Freeform 9"/>
          <p:cNvSpPr/>
          <p:nvPr/>
        </p:nvSpPr>
        <p:spPr>
          <a:xfrm>
            <a:off x="-1402992" y="-1340132"/>
            <a:ext cx="2572683" cy="2228587"/>
          </a:xfrm>
          <a:custGeom>
            <a:avLst/>
            <a:gdLst/>
            <a:ahLst/>
            <a:cxnLst/>
            <a:rect l="l" t="t" r="r" b="b"/>
            <a:pathLst>
              <a:path w="3859024" h="3342880">
                <a:moveTo>
                  <a:pt x="0" y="0"/>
                </a:moveTo>
                <a:lnTo>
                  <a:pt x="3859024" y="0"/>
                </a:lnTo>
                <a:lnTo>
                  <a:pt x="3859024" y="3342880"/>
                </a:lnTo>
                <a:lnTo>
                  <a:pt x="0" y="3342880"/>
                </a:lnTo>
                <a:lnTo>
                  <a:pt x="0" y="0"/>
                </a:lnTo>
                <a:close/>
              </a:path>
            </a:pathLst>
          </a:custGeom>
          <a:blipFill>
            <a:blip>
              <a:alphaModFix amt="5000"/>
              <a:extLst>
                <a:ext uri="{96DAC541-7B7A-43D3-8B79-37D633B846F1}">
                  <asvg:svgBlip xmlns:asvg="http://schemas.microsoft.com/office/drawing/2016/SVG/main" r:embed="rId2"/>
                </a:ext>
              </a:extLst>
            </a:blip>
            <a:stretch>
              <a:fillRect/>
            </a:stretch>
          </a:blipFill>
        </p:spPr>
        <p:txBody>
          <a:bodyPr/>
          <a:lstStyle/>
          <a:p>
            <a:pPr defTabSz="609630"/>
            <a:endParaRPr lang="fr-FR" sz="1200">
              <a:solidFill>
                <a:prstClr val="black"/>
              </a:solidFill>
              <a:latin typeface="Calibri"/>
            </a:endParaRPr>
          </a:p>
        </p:txBody>
      </p:sp>
      <p:sp>
        <p:nvSpPr>
          <p:cNvPr id="10" name="Freeform 10"/>
          <p:cNvSpPr/>
          <p:nvPr/>
        </p:nvSpPr>
        <p:spPr>
          <a:xfrm rot="-10800000" flipV="1">
            <a:off x="11035645" y="6650511"/>
            <a:ext cx="1442850" cy="741264"/>
          </a:xfrm>
          <a:custGeom>
            <a:avLst/>
            <a:gdLst/>
            <a:ahLst/>
            <a:cxnLst/>
            <a:rect l="l" t="t" r="r" b="b"/>
            <a:pathLst>
              <a:path w="2164275" h="1111896">
                <a:moveTo>
                  <a:pt x="0" y="1111896"/>
                </a:moveTo>
                <a:lnTo>
                  <a:pt x="2164275" y="1111896"/>
                </a:lnTo>
                <a:lnTo>
                  <a:pt x="2164275" y="0"/>
                </a:lnTo>
                <a:lnTo>
                  <a:pt x="0" y="0"/>
                </a:lnTo>
                <a:lnTo>
                  <a:pt x="0" y="1111896"/>
                </a:lnTo>
                <a:close/>
              </a:path>
            </a:pathLst>
          </a:custGeom>
          <a:blipFill>
            <a:blip>
              <a:extLst>
                <a:ext uri="{96DAC541-7B7A-43D3-8B79-37D633B846F1}">
                  <asvg:svgBlip xmlns:asvg="http://schemas.microsoft.com/office/drawing/2016/SVG/main" r:embed="rId3"/>
                </a:ext>
              </a:extLst>
            </a:blip>
            <a:stretch>
              <a:fillRect/>
            </a:stretch>
          </a:blipFill>
        </p:spPr>
        <p:txBody>
          <a:bodyPr/>
          <a:lstStyle/>
          <a:p>
            <a:pPr defTabSz="609630"/>
            <a:endParaRPr lang="fr-FR" sz="1200">
              <a:solidFill>
                <a:prstClr val="black"/>
              </a:solidFill>
              <a:latin typeface="Calibri"/>
            </a:endParaRPr>
          </a:p>
        </p:txBody>
      </p:sp>
      <p:sp>
        <p:nvSpPr>
          <p:cNvPr id="11" name="Freeform 11"/>
          <p:cNvSpPr/>
          <p:nvPr/>
        </p:nvSpPr>
        <p:spPr>
          <a:xfrm>
            <a:off x="1353517" y="929783"/>
            <a:ext cx="9853671" cy="5260159"/>
          </a:xfrm>
          <a:custGeom>
            <a:avLst/>
            <a:gdLst/>
            <a:ahLst/>
            <a:cxnLst/>
            <a:rect l="l" t="t" r="r" b="b"/>
            <a:pathLst>
              <a:path w="16757014" h="9425820">
                <a:moveTo>
                  <a:pt x="0" y="0"/>
                </a:moveTo>
                <a:lnTo>
                  <a:pt x="16757014" y="0"/>
                </a:lnTo>
                <a:lnTo>
                  <a:pt x="16757014" y="9425820"/>
                </a:lnTo>
                <a:lnTo>
                  <a:pt x="0" y="9425820"/>
                </a:lnTo>
                <a:lnTo>
                  <a:pt x="0" y="0"/>
                </a:lnTo>
                <a:close/>
              </a:path>
            </a:pathLst>
          </a:custGeom>
          <a:blipFill>
            <a:blip r:embed="rId4">
              <a:extLst>
                <a:ext uri="{28A0092B-C50C-407E-A947-70E740481C1C}">
                  <a14:useLocalDpi xmlns:a14="http://schemas.microsoft.com/office/drawing/2010/main" val="0"/>
                </a:ext>
              </a:extLst>
            </a:blip>
            <a:stretch>
              <a:fillRect/>
            </a:stretch>
          </a:blipFill>
        </p:spPr>
        <p:txBody>
          <a:bodyPr/>
          <a:lstStyle/>
          <a:p>
            <a:pPr algn="r" defTabSz="609630" rtl="1"/>
            <a:endParaRPr lang="fr-FR" sz="1200">
              <a:solidFill>
                <a:prstClr val="black"/>
              </a:solidFill>
              <a:latin typeface="Calibri"/>
            </a:endParaRPr>
          </a:p>
        </p:txBody>
      </p:sp>
      <p:sp>
        <p:nvSpPr>
          <p:cNvPr id="14" name="Freeform 14"/>
          <p:cNvSpPr/>
          <p:nvPr/>
        </p:nvSpPr>
        <p:spPr>
          <a:xfrm>
            <a:off x="1061957" y="1596086"/>
            <a:ext cx="639590" cy="695667"/>
          </a:xfrm>
          <a:custGeom>
            <a:avLst/>
            <a:gdLst/>
            <a:ahLst/>
            <a:cxnLst/>
            <a:rect l="l" t="t" r="r" b="b"/>
            <a:pathLst>
              <a:path w="1283458" h="1286732">
                <a:moveTo>
                  <a:pt x="0" y="0"/>
                </a:moveTo>
                <a:lnTo>
                  <a:pt x="1283458" y="0"/>
                </a:lnTo>
                <a:lnTo>
                  <a:pt x="1283458" y="1286732"/>
                </a:lnTo>
                <a:lnTo>
                  <a:pt x="0" y="1286732"/>
                </a:lnTo>
                <a:lnTo>
                  <a:pt x="0" y="0"/>
                </a:lnTo>
                <a:close/>
              </a:path>
            </a:pathLst>
          </a:custGeom>
          <a:blipFill>
            <a:blip r:embed="rId5">
              <a:extLst>
                <a:ext uri="{28A0092B-C50C-407E-A947-70E740481C1C}">
                  <a14:useLocalDpi xmlns:a14="http://schemas.microsoft.com/office/drawing/2010/main" val="0"/>
                </a:ext>
              </a:extLst>
            </a:blip>
            <a:stretch>
              <a:fillRect/>
            </a:stretch>
          </a:blipFill>
        </p:spPr>
        <p:txBody>
          <a:bodyPr/>
          <a:lstStyle/>
          <a:p>
            <a:pPr algn="r" defTabSz="609630" rtl="1"/>
            <a:endParaRPr lang="fr-FR" sz="1200">
              <a:solidFill>
                <a:prstClr val="black"/>
              </a:solidFill>
              <a:latin typeface="Calibri"/>
            </a:endParaRPr>
          </a:p>
        </p:txBody>
      </p:sp>
      <p:sp>
        <p:nvSpPr>
          <p:cNvPr id="12" name="Freeform 5">
            <a:extLst>
              <a:ext uri="{FF2B5EF4-FFF2-40B4-BE49-F238E27FC236}">
                <a16:creationId xmlns:a16="http://schemas.microsoft.com/office/drawing/2014/main" id="{496CFF8B-E139-3407-6451-08F31FD5FD28}"/>
              </a:ext>
            </a:extLst>
          </p:cNvPr>
          <p:cNvSpPr/>
          <p:nvPr/>
        </p:nvSpPr>
        <p:spPr>
          <a:xfrm>
            <a:off x="-315678" y="6570356"/>
            <a:ext cx="2819947" cy="465215"/>
          </a:xfrm>
          <a:custGeom>
            <a:avLst/>
            <a:gdLst/>
            <a:ahLst/>
            <a:cxnLst/>
            <a:rect l="l" t="t" r="r" b="b"/>
            <a:pathLst>
              <a:path w="4229921" h="697823">
                <a:moveTo>
                  <a:pt x="0" y="0"/>
                </a:moveTo>
                <a:lnTo>
                  <a:pt x="4229921" y="0"/>
                </a:lnTo>
                <a:lnTo>
                  <a:pt x="4229921" y="697823"/>
                </a:lnTo>
                <a:lnTo>
                  <a:pt x="0" y="697823"/>
                </a:lnTo>
                <a:lnTo>
                  <a:pt x="0" y="0"/>
                </a:lnTo>
                <a:close/>
              </a:path>
            </a:pathLst>
          </a:custGeom>
          <a:solidFill>
            <a:srgbClr val="E9C709"/>
          </a:solidFill>
        </p:spPr>
        <p:txBody>
          <a:bodyPr/>
          <a:lstStyle/>
          <a:p>
            <a:pPr defTabSz="609630"/>
            <a:endParaRPr lang="fr-FR" sz="1200">
              <a:solidFill>
                <a:prstClr val="black"/>
              </a:solidFill>
              <a:latin typeface="Calibri"/>
            </a:endParaRPr>
          </a:p>
        </p:txBody>
      </p:sp>
      <p:grpSp>
        <p:nvGrpSpPr>
          <p:cNvPr id="16" name="Group 9">
            <a:extLst>
              <a:ext uri="{FF2B5EF4-FFF2-40B4-BE49-F238E27FC236}">
                <a16:creationId xmlns:a16="http://schemas.microsoft.com/office/drawing/2014/main" id="{017D2B56-4D6F-E340-F8FF-53493EE62146}"/>
              </a:ext>
            </a:extLst>
          </p:cNvPr>
          <p:cNvGrpSpPr/>
          <p:nvPr/>
        </p:nvGrpSpPr>
        <p:grpSpPr>
          <a:xfrm>
            <a:off x="-624479" y="6632340"/>
            <a:ext cx="5552461" cy="1889029"/>
            <a:chOff x="0" y="0"/>
            <a:chExt cx="2053115" cy="698500"/>
          </a:xfrm>
        </p:grpSpPr>
        <p:sp>
          <p:nvSpPr>
            <p:cNvPr id="18" name="Freeform 10">
              <a:extLst>
                <a:ext uri="{FF2B5EF4-FFF2-40B4-BE49-F238E27FC236}">
                  <a16:creationId xmlns:a16="http://schemas.microsoft.com/office/drawing/2014/main" id="{19989281-DFC1-1878-3C79-4E3F6A99BFDD}"/>
                </a:ext>
              </a:extLst>
            </p:cNvPr>
            <p:cNvSpPr/>
            <p:nvPr/>
          </p:nvSpPr>
          <p:spPr>
            <a:xfrm>
              <a:off x="2257" y="0"/>
              <a:ext cx="2048602" cy="698500"/>
            </a:xfrm>
            <a:custGeom>
              <a:avLst/>
              <a:gdLst/>
              <a:ahLst/>
              <a:cxnLst/>
              <a:rect l="l" t="t" r="r" b="b"/>
              <a:pathLst>
                <a:path w="2048602" h="698500">
                  <a:moveTo>
                    <a:pt x="2046651" y="356481"/>
                  </a:moveTo>
                  <a:lnTo>
                    <a:pt x="1851865" y="691269"/>
                  </a:lnTo>
                  <a:cubicBezTo>
                    <a:pt x="1849260" y="695746"/>
                    <a:pt x="1844472" y="698500"/>
                    <a:pt x="1839292" y="698500"/>
                  </a:cubicBezTo>
                  <a:lnTo>
                    <a:pt x="209309" y="698500"/>
                  </a:lnTo>
                  <a:cubicBezTo>
                    <a:pt x="204129" y="698500"/>
                    <a:pt x="199341" y="695746"/>
                    <a:pt x="196736" y="691269"/>
                  </a:cubicBezTo>
                  <a:lnTo>
                    <a:pt x="1950" y="356481"/>
                  </a:lnTo>
                  <a:cubicBezTo>
                    <a:pt x="-651" y="352011"/>
                    <a:pt x="-651" y="346489"/>
                    <a:pt x="1950" y="342019"/>
                  </a:cubicBezTo>
                  <a:lnTo>
                    <a:pt x="196736" y="7231"/>
                  </a:lnTo>
                  <a:cubicBezTo>
                    <a:pt x="199341" y="2754"/>
                    <a:pt x="204129" y="0"/>
                    <a:pt x="209309" y="0"/>
                  </a:cubicBezTo>
                  <a:lnTo>
                    <a:pt x="1839292" y="0"/>
                  </a:lnTo>
                  <a:cubicBezTo>
                    <a:pt x="1844472" y="0"/>
                    <a:pt x="1849260" y="2754"/>
                    <a:pt x="1851865" y="7231"/>
                  </a:cubicBezTo>
                  <a:lnTo>
                    <a:pt x="2046651" y="342019"/>
                  </a:lnTo>
                  <a:cubicBezTo>
                    <a:pt x="2049251" y="346489"/>
                    <a:pt x="2049251" y="352011"/>
                    <a:pt x="2046651" y="356481"/>
                  </a:cubicBezTo>
                  <a:close/>
                </a:path>
              </a:pathLst>
            </a:custGeom>
            <a:ln w="28575" cap="sq">
              <a:gradFill>
                <a:gsLst>
                  <a:gs pos="0">
                    <a:srgbClr val="FFFFFF">
                      <a:alpha val="100000"/>
                    </a:srgbClr>
                  </a:gs>
                  <a:gs pos="100000">
                    <a:srgbClr val="FFFFFF">
                      <a:alpha val="0"/>
                    </a:srgbClr>
                  </a:gs>
                </a:gsLst>
                <a:lin ang="5400000"/>
              </a:gradFill>
              <a:prstDash val="solid"/>
              <a:miter/>
            </a:ln>
          </p:spPr>
          <p:txBody>
            <a:bodyPr/>
            <a:lstStyle/>
            <a:p>
              <a:pPr defTabSz="609630"/>
              <a:endParaRPr lang="fr-FR" sz="1200">
                <a:solidFill>
                  <a:prstClr val="black"/>
                </a:solidFill>
                <a:latin typeface="Calibri"/>
              </a:endParaRPr>
            </a:p>
          </p:txBody>
        </p:sp>
        <p:sp>
          <p:nvSpPr>
            <p:cNvPr id="19" name="TextBox 11">
              <a:extLst>
                <a:ext uri="{FF2B5EF4-FFF2-40B4-BE49-F238E27FC236}">
                  <a16:creationId xmlns:a16="http://schemas.microsoft.com/office/drawing/2014/main" id="{1950B3B8-3A27-2CE5-AFD7-C4D40419EFB9}"/>
                </a:ext>
              </a:extLst>
            </p:cNvPr>
            <p:cNvSpPr txBox="1"/>
            <p:nvPr/>
          </p:nvSpPr>
          <p:spPr>
            <a:xfrm>
              <a:off x="114300" y="-47625"/>
              <a:ext cx="1824515" cy="746125"/>
            </a:xfrm>
            <a:prstGeom prst="rect">
              <a:avLst/>
            </a:prstGeom>
          </p:spPr>
          <p:txBody>
            <a:bodyPr lIns="33867" tIns="33867" rIns="33867" bIns="33867" rtlCol="0" anchor="ctr"/>
            <a:lstStyle/>
            <a:p>
              <a:pPr algn="ctr" defTabSz="609630">
                <a:lnSpc>
                  <a:spcPts val="1773"/>
                </a:lnSpc>
                <a:spcBef>
                  <a:spcPct val="0"/>
                </a:spcBef>
              </a:pPr>
              <a:endParaRPr sz="1200">
                <a:solidFill>
                  <a:prstClr val="black"/>
                </a:solidFill>
                <a:latin typeface="Calibri"/>
              </a:endParaRPr>
            </a:p>
          </p:txBody>
        </p:sp>
      </p:grpSp>
      <p:sp>
        <p:nvSpPr>
          <p:cNvPr id="13" name="Rectangle 12">
            <a:extLst>
              <a:ext uri="{FF2B5EF4-FFF2-40B4-BE49-F238E27FC236}">
                <a16:creationId xmlns:a16="http://schemas.microsoft.com/office/drawing/2014/main" id="{A3F35E1C-60E6-979C-E677-3A9A87C5961B}"/>
              </a:ext>
            </a:extLst>
          </p:cNvPr>
          <p:cNvSpPr/>
          <p:nvPr/>
        </p:nvSpPr>
        <p:spPr>
          <a:xfrm>
            <a:off x="-101600" y="-48974"/>
            <a:ext cx="12446000" cy="741265"/>
          </a:xfrm>
          <a:prstGeom prst="rect">
            <a:avLst/>
          </a:prstGeom>
          <a:solidFill>
            <a:srgbClr val="2C3C6A"/>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09630" rtl="1"/>
            <a:endParaRPr lang="fr-FR" sz="1200">
              <a:solidFill>
                <a:prstClr val="white"/>
              </a:solidFill>
              <a:latin typeface="Calibri"/>
            </a:endParaRPr>
          </a:p>
        </p:txBody>
      </p:sp>
      <p:sp>
        <p:nvSpPr>
          <p:cNvPr id="17" name="Freeform 10">
            <a:extLst>
              <a:ext uri="{FF2B5EF4-FFF2-40B4-BE49-F238E27FC236}">
                <a16:creationId xmlns:a16="http://schemas.microsoft.com/office/drawing/2014/main" id="{C36FCF26-CC74-9BE8-B01B-9A0B1A7EACCA}"/>
              </a:ext>
            </a:extLst>
          </p:cNvPr>
          <p:cNvSpPr/>
          <p:nvPr/>
        </p:nvSpPr>
        <p:spPr>
          <a:xfrm>
            <a:off x="4849940" y="294584"/>
            <a:ext cx="2866721" cy="733529"/>
          </a:xfrm>
          <a:custGeom>
            <a:avLst/>
            <a:gdLst/>
            <a:ahLst/>
            <a:cxnLst/>
            <a:rect l="l" t="t" r="r" b="b"/>
            <a:pathLst>
              <a:path w="3202922" h="1177074">
                <a:moveTo>
                  <a:pt x="0" y="0"/>
                </a:moveTo>
                <a:lnTo>
                  <a:pt x="3202922" y="0"/>
                </a:lnTo>
                <a:lnTo>
                  <a:pt x="3202922" y="1177074"/>
                </a:lnTo>
                <a:lnTo>
                  <a:pt x="0" y="1177074"/>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pPr algn="r" defTabSz="609630" rtl="1"/>
            <a:endParaRPr lang="fr-FR" sz="1200">
              <a:solidFill>
                <a:prstClr val="black"/>
              </a:solidFill>
              <a:latin typeface="Calibri"/>
            </a:endParaRPr>
          </a:p>
        </p:txBody>
      </p:sp>
      <p:sp>
        <p:nvSpPr>
          <p:cNvPr id="22" name="TextBox 4">
            <a:extLst>
              <a:ext uri="{FF2B5EF4-FFF2-40B4-BE49-F238E27FC236}">
                <a16:creationId xmlns:a16="http://schemas.microsoft.com/office/drawing/2014/main" id="{58DCBECD-C4A8-69EC-D791-937DD31FE0FB}"/>
              </a:ext>
            </a:extLst>
          </p:cNvPr>
          <p:cNvSpPr txBox="1"/>
          <p:nvPr/>
        </p:nvSpPr>
        <p:spPr>
          <a:xfrm>
            <a:off x="5214111" y="390622"/>
            <a:ext cx="2288852" cy="461665"/>
          </a:xfrm>
          <a:prstGeom prst="rect">
            <a:avLst/>
          </a:prstGeom>
          <a:noFill/>
        </p:spPr>
        <p:txBody>
          <a:bodyPr wrap="square" rtlCol="0">
            <a:spAutoFit/>
          </a:bodyPr>
          <a:lstStyle/>
          <a:p>
            <a:pPr algn="ctr" defTabSz="609630" rtl="1">
              <a:defRPr/>
            </a:pPr>
            <a:r>
              <a:rPr lang="fr-MA" sz="2400" b="1" dirty="0">
                <a:solidFill>
                  <a:prstClr val="white"/>
                </a:solidFill>
                <a:latin typeface="Microsoft Uighur" panose="02000000000000000000" pitchFamily="2" charset="-78"/>
                <a:ea typeface="Calibri" panose="020F0502020204030204" pitchFamily="34" charset="0"/>
                <a:cs typeface="Microsoft Uighur" panose="02000000000000000000" pitchFamily="2" charset="-78"/>
              </a:rPr>
              <a:t>Processus de passation</a:t>
            </a:r>
          </a:p>
        </p:txBody>
      </p:sp>
    </p:spTree>
    <p:extLst>
      <p:ext uri="{BB962C8B-B14F-4D97-AF65-F5344CB8AC3E}">
        <p14:creationId xmlns:p14="http://schemas.microsoft.com/office/powerpoint/2010/main" val="33394486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fade">
                                      <p:cBhvr>
                                        <p:cTn id="7"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193224" y="5611636"/>
            <a:ext cx="2198143" cy="1889029"/>
            <a:chOff x="0" y="0"/>
            <a:chExt cx="812800" cy="698500"/>
          </a:xfrm>
        </p:grpSpPr>
        <p:sp>
          <p:nvSpPr>
            <p:cNvPr id="3" name="Freeform 3"/>
            <p:cNvSpPr/>
            <p:nvPr/>
          </p:nvSpPr>
          <p:spPr>
            <a:xfrm>
              <a:off x="5700" y="0"/>
              <a:ext cx="801400" cy="698500"/>
            </a:xfrm>
            <a:custGeom>
              <a:avLst/>
              <a:gdLst/>
              <a:ahLst/>
              <a:cxnLst/>
              <a:rect l="l" t="t" r="r" b="b"/>
              <a:pathLst>
                <a:path w="801400" h="698500">
                  <a:moveTo>
                    <a:pt x="796473" y="367516"/>
                  </a:moveTo>
                  <a:lnTo>
                    <a:pt x="614527" y="680234"/>
                  </a:lnTo>
                  <a:cubicBezTo>
                    <a:pt x="607948" y="691543"/>
                    <a:pt x="595851" y="698500"/>
                    <a:pt x="582768" y="698500"/>
                  </a:cubicBezTo>
                  <a:lnTo>
                    <a:pt x="218632" y="698500"/>
                  </a:lnTo>
                  <a:cubicBezTo>
                    <a:pt x="205549" y="698500"/>
                    <a:pt x="193452" y="691543"/>
                    <a:pt x="186873" y="680234"/>
                  </a:cubicBezTo>
                  <a:lnTo>
                    <a:pt x="4927" y="367516"/>
                  </a:lnTo>
                  <a:cubicBezTo>
                    <a:pt x="-1642" y="356225"/>
                    <a:pt x="-1642" y="342275"/>
                    <a:pt x="4927" y="330984"/>
                  </a:cubicBezTo>
                  <a:lnTo>
                    <a:pt x="186873" y="18266"/>
                  </a:lnTo>
                  <a:cubicBezTo>
                    <a:pt x="193452" y="6957"/>
                    <a:pt x="205549" y="0"/>
                    <a:pt x="218632" y="0"/>
                  </a:cubicBezTo>
                  <a:lnTo>
                    <a:pt x="582768" y="0"/>
                  </a:lnTo>
                  <a:cubicBezTo>
                    <a:pt x="595851" y="0"/>
                    <a:pt x="607948" y="6957"/>
                    <a:pt x="614527" y="18266"/>
                  </a:cubicBezTo>
                  <a:lnTo>
                    <a:pt x="796473" y="330984"/>
                  </a:lnTo>
                  <a:cubicBezTo>
                    <a:pt x="803042" y="342275"/>
                    <a:pt x="803042" y="356225"/>
                    <a:pt x="796473" y="367516"/>
                  </a:cubicBezTo>
                  <a:close/>
                </a:path>
              </a:pathLst>
            </a:custGeom>
            <a:ln w="28575" cap="sq">
              <a:gradFill>
                <a:gsLst>
                  <a:gs pos="0">
                    <a:srgbClr val="FFFFFF">
                      <a:alpha val="100000"/>
                    </a:srgbClr>
                  </a:gs>
                  <a:gs pos="100000">
                    <a:srgbClr val="FFFFFF">
                      <a:alpha val="0"/>
                    </a:srgbClr>
                  </a:gs>
                </a:gsLst>
                <a:lin ang="5400000"/>
              </a:gradFill>
              <a:prstDash val="solid"/>
              <a:miter/>
            </a:ln>
          </p:spPr>
          <p:txBody>
            <a:bodyPr/>
            <a:lstStyle/>
            <a:p>
              <a:pPr defTabSz="609630"/>
              <a:endParaRPr lang="fr-FR" sz="1200">
                <a:solidFill>
                  <a:prstClr val="black"/>
                </a:solidFill>
                <a:latin typeface="Calibri"/>
              </a:endParaRPr>
            </a:p>
          </p:txBody>
        </p:sp>
        <p:sp>
          <p:nvSpPr>
            <p:cNvPr id="4" name="TextBox 4"/>
            <p:cNvSpPr txBox="1"/>
            <p:nvPr/>
          </p:nvSpPr>
          <p:spPr>
            <a:xfrm>
              <a:off x="114300" y="-47625"/>
              <a:ext cx="584200" cy="746125"/>
            </a:xfrm>
            <a:prstGeom prst="rect">
              <a:avLst/>
            </a:prstGeom>
          </p:spPr>
          <p:txBody>
            <a:bodyPr lIns="33867" tIns="33867" rIns="33867" bIns="33867" rtlCol="0" anchor="ctr"/>
            <a:lstStyle/>
            <a:p>
              <a:pPr algn="ctr" defTabSz="609630">
                <a:lnSpc>
                  <a:spcPts val="1773"/>
                </a:lnSpc>
                <a:spcBef>
                  <a:spcPct val="0"/>
                </a:spcBef>
              </a:pPr>
              <a:endParaRPr sz="1200">
                <a:solidFill>
                  <a:prstClr val="black"/>
                </a:solidFill>
                <a:latin typeface="Calibri"/>
              </a:endParaRPr>
            </a:p>
          </p:txBody>
        </p:sp>
      </p:grpSp>
      <p:grpSp>
        <p:nvGrpSpPr>
          <p:cNvPr id="6" name="Group 6"/>
          <p:cNvGrpSpPr/>
          <p:nvPr/>
        </p:nvGrpSpPr>
        <p:grpSpPr>
          <a:xfrm>
            <a:off x="10937436" y="-58901"/>
            <a:ext cx="1541059" cy="1211760"/>
            <a:chOff x="0" y="0"/>
            <a:chExt cx="696717" cy="547840"/>
          </a:xfrm>
        </p:grpSpPr>
        <p:sp>
          <p:nvSpPr>
            <p:cNvPr id="7" name="Freeform 7"/>
            <p:cNvSpPr/>
            <p:nvPr/>
          </p:nvSpPr>
          <p:spPr>
            <a:xfrm>
              <a:off x="9960" y="0"/>
              <a:ext cx="676798" cy="547840"/>
            </a:xfrm>
            <a:custGeom>
              <a:avLst/>
              <a:gdLst/>
              <a:ahLst/>
              <a:cxnLst/>
              <a:rect l="l" t="t" r="r" b="b"/>
              <a:pathLst>
                <a:path w="676798" h="547840">
                  <a:moveTo>
                    <a:pt x="668798" y="298129"/>
                  </a:moveTo>
                  <a:lnTo>
                    <a:pt x="501515" y="523631"/>
                  </a:lnTo>
                  <a:cubicBezTo>
                    <a:pt x="490218" y="538860"/>
                    <a:pt x="472376" y="547840"/>
                    <a:pt x="453414" y="547840"/>
                  </a:cubicBezTo>
                  <a:lnTo>
                    <a:pt x="223383" y="547840"/>
                  </a:lnTo>
                  <a:cubicBezTo>
                    <a:pt x="204421" y="547840"/>
                    <a:pt x="186579" y="538860"/>
                    <a:pt x="175281" y="523631"/>
                  </a:cubicBezTo>
                  <a:lnTo>
                    <a:pt x="7999" y="298129"/>
                  </a:lnTo>
                  <a:cubicBezTo>
                    <a:pt x="-2667" y="283751"/>
                    <a:pt x="-2667" y="264088"/>
                    <a:pt x="7999" y="249711"/>
                  </a:cubicBezTo>
                  <a:lnTo>
                    <a:pt x="175281" y="24209"/>
                  </a:lnTo>
                  <a:cubicBezTo>
                    <a:pt x="186579" y="8980"/>
                    <a:pt x="204421" y="0"/>
                    <a:pt x="223383" y="0"/>
                  </a:cubicBezTo>
                  <a:lnTo>
                    <a:pt x="453414" y="0"/>
                  </a:lnTo>
                  <a:cubicBezTo>
                    <a:pt x="472376" y="0"/>
                    <a:pt x="490218" y="8980"/>
                    <a:pt x="501515" y="24209"/>
                  </a:cubicBezTo>
                  <a:lnTo>
                    <a:pt x="668798" y="249711"/>
                  </a:lnTo>
                  <a:cubicBezTo>
                    <a:pt x="679463" y="264088"/>
                    <a:pt x="679463" y="283751"/>
                    <a:pt x="668798" y="298129"/>
                  </a:cubicBezTo>
                  <a:close/>
                </a:path>
              </a:pathLst>
            </a:custGeom>
            <a:solidFill>
              <a:srgbClr val="243B55">
                <a:alpha val="4706"/>
              </a:srgbClr>
            </a:solidFill>
          </p:spPr>
          <p:txBody>
            <a:bodyPr/>
            <a:lstStyle/>
            <a:p>
              <a:pPr defTabSz="609630"/>
              <a:endParaRPr lang="fr-FR" sz="1200">
                <a:solidFill>
                  <a:prstClr val="black"/>
                </a:solidFill>
                <a:latin typeface="Calibri"/>
              </a:endParaRPr>
            </a:p>
          </p:txBody>
        </p:sp>
        <p:sp>
          <p:nvSpPr>
            <p:cNvPr id="8" name="TextBox 8"/>
            <p:cNvSpPr txBox="1"/>
            <p:nvPr/>
          </p:nvSpPr>
          <p:spPr>
            <a:xfrm>
              <a:off x="114300" y="-47625"/>
              <a:ext cx="468117" cy="595465"/>
            </a:xfrm>
            <a:prstGeom prst="rect">
              <a:avLst/>
            </a:prstGeom>
          </p:spPr>
          <p:txBody>
            <a:bodyPr lIns="33867" tIns="33867" rIns="33867" bIns="33867" rtlCol="0" anchor="ctr"/>
            <a:lstStyle/>
            <a:p>
              <a:pPr algn="ctr" defTabSz="609630">
                <a:lnSpc>
                  <a:spcPts val="1773"/>
                </a:lnSpc>
              </a:pPr>
              <a:endParaRPr sz="1200">
                <a:solidFill>
                  <a:prstClr val="black"/>
                </a:solidFill>
                <a:latin typeface="Calibri"/>
              </a:endParaRPr>
            </a:p>
          </p:txBody>
        </p:sp>
      </p:grpSp>
      <p:sp>
        <p:nvSpPr>
          <p:cNvPr id="9" name="Freeform 9"/>
          <p:cNvSpPr/>
          <p:nvPr/>
        </p:nvSpPr>
        <p:spPr>
          <a:xfrm>
            <a:off x="-1402992" y="-1340132"/>
            <a:ext cx="2572683" cy="2228587"/>
          </a:xfrm>
          <a:custGeom>
            <a:avLst/>
            <a:gdLst/>
            <a:ahLst/>
            <a:cxnLst/>
            <a:rect l="l" t="t" r="r" b="b"/>
            <a:pathLst>
              <a:path w="3859024" h="3342880">
                <a:moveTo>
                  <a:pt x="0" y="0"/>
                </a:moveTo>
                <a:lnTo>
                  <a:pt x="3859024" y="0"/>
                </a:lnTo>
                <a:lnTo>
                  <a:pt x="3859024" y="3342880"/>
                </a:lnTo>
                <a:lnTo>
                  <a:pt x="0" y="3342880"/>
                </a:lnTo>
                <a:lnTo>
                  <a:pt x="0" y="0"/>
                </a:lnTo>
                <a:close/>
              </a:path>
            </a:pathLst>
          </a:custGeom>
          <a:blipFill>
            <a:blip>
              <a:alphaModFix amt="5000"/>
              <a:extLst>
                <a:ext uri="{96DAC541-7B7A-43D3-8B79-37D633B846F1}">
                  <asvg:svgBlip xmlns:asvg="http://schemas.microsoft.com/office/drawing/2016/SVG/main" r:embed="rId2"/>
                </a:ext>
              </a:extLst>
            </a:blip>
            <a:stretch>
              <a:fillRect/>
            </a:stretch>
          </a:blipFill>
        </p:spPr>
        <p:txBody>
          <a:bodyPr/>
          <a:lstStyle/>
          <a:p>
            <a:pPr defTabSz="609630"/>
            <a:endParaRPr lang="fr-FR" sz="1200">
              <a:solidFill>
                <a:prstClr val="black"/>
              </a:solidFill>
              <a:latin typeface="Calibri"/>
            </a:endParaRPr>
          </a:p>
        </p:txBody>
      </p:sp>
      <p:sp>
        <p:nvSpPr>
          <p:cNvPr id="10" name="Freeform 10"/>
          <p:cNvSpPr/>
          <p:nvPr/>
        </p:nvSpPr>
        <p:spPr>
          <a:xfrm rot="-10800000" flipV="1">
            <a:off x="11035645" y="6650511"/>
            <a:ext cx="1442850" cy="741264"/>
          </a:xfrm>
          <a:custGeom>
            <a:avLst/>
            <a:gdLst/>
            <a:ahLst/>
            <a:cxnLst/>
            <a:rect l="l" t="t" r="r" b="b"/>
            <a:pathLst>
              <a:path w="2164275" h="1111896">
                <a:moveTo>
                  <a:pt x="0" y="1111896"/>
                </a:moveTo>
                <a:lnTo>
                  <a:pt x="2164275" y="1111896"/>
                </a:lnTo>
                <a:lnTo>
                  <a:pt x="2164275" y="0"/>
                </a:lnTo>
                <a:lnTo>
                  <a:pt x="0" y="0"/>
                </a:lnTo>
                <a:lnTo>
                  <a:pt x="0" y="1111896"/>
                </a:lnTo>
                <a:close/>
              </a:path>
            </a:pathLst>
          </a:custGeom>
          <a:blipFill>
            <a:blip>
              <a:extLst>
                <a:ext uri="{96DAC541-7B7A-43D3-8B79-37D633B846F1}">
                  <asvg:svgBlip xmlns:asvg="http://schemas.microsoft.com/office/drawing/2016/SVG/main" r:embed="rId3"/>
                </a:ext>
              </a:extLst>
            </a:blip>
            <a:stretch>
              <a:fillRect/>
            </a:stretch>
          </a:blipFill>
        </p:spPr>
        <p:txBody>
          <a:bodyPr/>
          <a:lstStyle/>
          <a:p>
            <a:pPr defTabSz="609630"/>
            <a:endParaRPr lang="fr-FR" sz="1200">
              <a:solidFill>
                <a:prstClr val="black"/>
              </a:solidFill>
              <a:latin typeface="Calibri"/>
            </a:endParaRPr>
          </a:p>
        </p:txBody>
      </p:sp>
      <p:sp>
        <p:nvSpPr>
          <p:cNvPr id="13" name="Freeform 13"/>
          <p:cNvSpPr/>
          <p:nvPr/>
        </p:nvSpPr>
        <p:spPr>
          <a:xfrm>
            <a:off x="1169691" y="1258201"/>
            <a:ext cx="10255545" cy="5196586"/>
          </a:xfrm>
          <a:custGeom>
            <a:avLst/>
            <a:gdLst/>
            <a:ahLst/>
            <a:cxnLst/>
            <a:rect l="l" t="t" r="r" b="b"/>
            <a:pathLst>
              <a:path w="16816733" h="8198240">
                <a:moveTo>
                  <a:pt x="0" y="0"/>
                </a:moveTo>
                <a:lnTo>
                  <a:pt x="16816733" y="0"/>
                </a:lnTo>
                <a:lnTo>
                  <a:pt x="16816733" y="8198240"/>
                </a:lnTo>
                <a:lnTo>
                  <a:pt x="0" y="8198240"/>
                </a:lnTo>
                <a:lnTo>
                  <a:pt x="0" y="0"/>
                </a:lnTo>
                <a:close/>
              </a:path>
            </a:pathLst>
          </a:custGeom>
          <a:blipFill>
            <a:blip r:embed="rId4">
              <a:extLst>
                <a:ext uri="{28A0092B-C50C-407E-A947-70E740481C1C}">
                  <a14:useLocalDpi xmlns:a14="http://schemas.microsoft.com/office/drawing/2010/main" val="0"/>
                </a:ext>
              </a:extLst>
            </a:blip>
            <a:stretch>
              <a:fillRect t="-15383"/>
            </a:stretch>
          </a:blipFill>
        </p:spPr>
        <p:txBody>
          <a:bodyPr/>
          <a:lstStyle/>
          <a:p>
            <a:pPr algn="r" defTabSz="609630" rtl="1"/>
            <a:endParaRPr lang="fr-FR" sz="1200" dirty="0">
              <a:solidFill>
                <a:prstClr val="black"/>
              </a:solidFill>
              <a:latin typeface="Calibri"/>
            </a:endParaRPr>
          </a:p>
        </p:txBody>
      </p:sp>
      <p:sp>
        <p:nvSpPr>
          <p:cNvPr id="15" name="Freeform 15"/>
          <p:cNvSpPr/>
          <p:nvPr/>
        </p:nvSpPr>
        <p:spPr>
          <a:xfrm>
            <a:off x="864239" y="1314468"/>
            <a:ext cx="650933" cy="650602"/>
          </a:xfrm>
          <a:custGeom>
            <a:avLst/>
            <a:gdLst/>
            <a:ahLst/>
            <a:cxnLst/>
            <a:rect l="l" t="t" r="r" b="b"/>
            <a:pathLst>
              <a:path w="1257684" h="1257044">
                <a:moveTo>
                  <a:pt x="0" y="0"/>
                </a:moveTo>
                <a:lnTo>
                  <a:pt x="1257684" y="0"/>
                </a:lnTo>
                <a:lnTo>
                  <a:pt x="1257684" y="1257044"/>
                </a:lnTo>
                <a:lnTo>
                  <a:pt x="0" y="1257044"/>
                </a:lnTo>
                <a:lnTo>
                  <a:pt x="0" y="0"/>
                </a:lnTo>
                <a:close/>
              </a:path>
            </a:pathLst>
          </a:custGeom>
          <a:blipFill>
            <a:blip r:embed="rId5">
              <a:extLst>
                <a:ext uri="{28A0092B-C50C-407E-A947-70E740481C1C}">
                  <a14:useLocalDpi xmlns:a14="http://schemas.microsoft.com/office/drawing/2010/main" val="0"/>
                </a:ext>
              </a:extLst>
            </a:blip>
            <a:stretch>
              <a:fillRect/>
            </a:stretch>
          </a:blipFill>
        </p:spPr>
        <p:txBody>
          <a:bodyPr/>
          <a:lstStyle/>
          <a:p>
            <a:pPr algn="r" defTabSz="609630" rtl="1"/>
            <a:endParaRPr lang="fr-FR" sz="1200">
              <a:solidFill>
                <a:prstClr val="black"/>
              </a:solidFill>
              <a:latin typeface="Calibri"/>
            </a:endParaRPr>
          </a:p>
        </p:txBody>
      </p:sp>
      <p:sp>
        <p:nvSpPr>
          <p:cNvPr id="14" name="Freeform 14"/>
          <p:cNvSpPr/>
          <p:nvPr/>
        </p:nvSpPr>
        <p:spPr>
          <a:xfrm>
            <a:off x="864239" y="1998476"/>
            <a:ext cx="610903" cy="612153"/>
          </a:xfrm>
          <a:custGeom>
            <a:avLst/>
            <a:gdLst/>
            <a:ahLst/>
            <a:cxnLst/>
            <a:rect l="l" t="t" r="r" b="b"/>
            <a:pathLst>
              <a:path w="1138942" h="1141271">
                <a:moveTo>
                  <a:pt x="0" y="0"/>
                </a:moveTo>
                <a:lnTo>
                  <a:pt x="1138942" y="0"/>
                </a:lnTo>
                <a:lnTo>
                  <a:pt x="1138942" y="1141271"/>
                </a:lnTo>
                <a:lnTo>
                  <a:pt x="0" y="1141271"/>
                </a:lnTo>
                <a:lnTo>
                  <a:pt x="0" y="0"/>
                </a:lnTo>
                <a:close/>
              </a:path>
            </a:pathLst>
          </a:custGeom>
          <a:blipFill>
            <a:blip r:embed="rId6">
              <a:extLst>
                <a:ext uri="{28A0092B-C50C-407E-A947-70E740481C1C}">
                  <a14:useLocalDpi xmlns:a14="http://schemas.microsoft.com/office/drawing/2010/main" val="0"/>
                </a:ext>
              </a:extLst>
            </a:blip>
            <a:stretch>
              <a:fillRect/>
            </a:stretch>
          </a:blipFill>
        </p:spPr>
        <p:txBody>
          <a:bodyPr/>
          <a:lstStyle/>
          <a:p>
            <a:pPr algn="r" defTabSz="609630" rtl="1"/>
            <a:endParaRPr lang="fr-FR" sz="1200">
              <a:solidFill>
                <a:prstClr val="black"/>
              </a:solidFill>
              <a:latin typeface="Calibri"/>
            </a:endParaRPr>
          </a:p>
        </p:txBody>
      </p:sp>
      <p:sp>
        <p:nvSpPr>
          <p:cNvPr id="11" name="Freeform 5">
            <a:extLst>
              <a:ext uri="{FF2B5EF4-FFF2-40B4-BE49-F238E27FC236}">
                <a16:creationId xmlns:a16="http://schemas.microsoft.com/office/drawing/2014/main" id="{D09EDABB-8864-1540-712F-D757849B0D56}"/>
              </a:ext>
            </a:extLst>
          </p:cNvPr>
          <p:cNvSpPr/>
          <p:nvPr/>
        </p:nvSpPr>
        <p:spPr>
          <a:xfrm>
            <a:off x="-315678" y="6570356"/>
            <a:ext cx="2819947" cy="465215"/>
          </a:xfrm>
          <a:custGeom>
            <a:avLst/>
            <a:gdLst/>
            <a:ahLst/>
            <a:cxnLst/>
            <a:rect l="l" t="t" r="r" b="b"/>
            <a:pathLst>
              <a:path w="4229921" h="697823">
                <a:moveTo>
                  <a:pt x="0" y="0"/>
                </a:moveTo>
                <a:lnTo>
                  <a:pt x="4229921" y="0"/>
                </a:lnTo>
                <a:lnTo>
                  <a:pt x="4229921" y="697823"/>
                </a:lnTo>
                <a:lnTo>
                  <a:pt x="0" y="697823"/>
                </a:lnTo>
                <a:lnTo>
                  <a:pt x="0" y="0"/>
                </a:lnTo>
                <a:close/>
              </a:path>
            </a:pathLst>
          </a:custGeom>
          <a:solidFill>
            <a:srgbClr val="E9C709"/>
          </a:solidFill>
        </p:spPr>
        <p:txBody>
          <a:bodyPr/>
          <a:lstStyle/>
          <a:p>
            <a:pPr defTabSz="609630"/>
            <a:endParaRPr lang="fr-FR" sz="1200">
              <a:solidFill>
                <a:prstClr val="black"/>
              </a:solidFill>
              <a:latin typeface="Calibri"/>
            </a:endParaRPr>
          </a:p>
        </p:txBody>
      </p:sp>
      <p:grpSp>
        <p:nvGrpSpPr>
          <p:cNvPr id="16" name="Group 9">
            <a:extLst>
              <a:ext uri="{FF2B5EF4-FFF2-40B4-BE49-F238E27FC236}">
                <a16:creationId xmlns:a16="http://schemas.microsoft.com/office/drawing/2014/main" id="{0CB3B65A-F78A-DD62-4B30-220D02D65F5D}"/>
              </a:ext>
            </a:extLst>
          </p:cNvPr>
          <p:cNvGrpSpPr/>
          <p:nvPr/>
        </p:nvGrpSpPr>
        <p:grpSpPr>
          <a:xfrm>
            <a:off x="-624479" y="6632340"/>
            <a:ext cx="5552461" cy="1889029"/>
            <a:chOff x="0" y="0"/>
            <a:chExt cx="2053115" cy="698500"/>
          </a:xfrm>
        </p:grpSpPr>
        <p:sp>
          <p:nvSpPr>
            <p:cNvPr id="17" name="Freeform 10">
              <a:extLst>
                <a:ext uri="{FF2B5EF4-FFF2-40B4-BE49-F238E27FC236}">
                  <a16:creationId xmlns:a16="http://schemas.microsoft.com/office/drawing/2014/main" id="{6D7493F3-DB21-EBEB-9ADF-B6E43AECA4BC}"/>
                </a:ext>
              </a:extLst>
            </p:cNvPr>
            <p:cNvSpPr/>
            <p:nvPr/>
          </p:nvSpPr>
          <p:spPr>
            <a:xfrm>
              <a:off x="2257" y="0"/>
              <a:ext cx="2048602" cy="698500"/>
            </a:xfrm>
            <a:custGeom>
              <a:avLst/>
              <a:gdLst/>
              <a:ahLst/>
              <a:cxnLst/>
              <a:rect l="l" t="t" r="r" b="b"/>
              <a:pathLst>
                <a:path w="2048602" h="698500">
                  <a:moveTo>
                    <a:pt x="2046651" y="356481"/>
                  </a:moveTo>
                  <a:lnTo>
                    <a:pt x="1851865" y="691269"/>
                  </a:lnTo>
                  <a:cubicBezTo>
                    <a:pt x="1849260" y="695746"/>
                    <a:pt x="1844472" y="698500"/>
                    <a:pt x="1839292" y="698500"/>
                  </a:cubicBezTo>
                  <a:lnTo>
                    <a:pt x="209309" y="698500"/>
                  </a:lnTo>
                  <a:cubicBezTo>
                    <a:pt x="204129" y="698500"/>
                    <a:pt x="199341" y="695746"/>
                    <a:pt x="196736" y="691269"/>
                  </a:cubicBezTo>
                  <a:lnTo>
                    <a:pt x="1950" y="356481"/>
                  </a:lnTo>
                  <a:cubicBezTo>
                    <a:pt x="-651" y="352011"/>
                    <a:pt x="-651" y="346489"/>
                    <a:pt x="1950" y="342019"/>
                  </a:cubicBezTo>
                  <a:lnTo>
                    <a:pt x="196736" y="7231"/>
                  </a:lnTo>
                  <a:cubicBezTo>
                    <a:pt x="199341" y="2754"/>
                    <a:pt x="204129" y="0"/>
                    <a:pt x="209309" y="0"/>
                  </a:cubicBezTo>
                  <a:lnTo>
                    <a:pt x="1839292" y="0"/>
                  </a:lnTo>
                  <a:cubicBezTo>
                    <a:pt x="1844472" y="0"/>
                    <a:pt x="1849260" y="2754"/>
                    <a:pt x="1851865" y="7231"/>
                  </a:cubicBezTo>
                  <a:lnTo>
                    <a:pt x="2046651" y="342019"/>
                  </a:lnTo>
                  <a:cubicBezTo>
                    <a:pt x="2049251" y="346489"/>
                    <a:pt x="2049251" y="352011"/>
                    <a:pt x="2046651" y="356481"/>
                  </a:cubicBezTo>
                  <a:close/>
                </a:path>
              </a:pathLst>
            </a:custGeom>
            <a:ln w="28575" cap="sq">
              <a:gradFill>
                <a:gsLst>
                  <a:gs pos="0">
                    <a:srgbClr val="FFFFFF">
                      <a:alpha val="100000"/>
                    </a:srgbClr>
                  </a:gs>
                  <a:gs pos="100000">
                    <a:srgbClr val="FFFFFF">
                      <a:alpha val="0"/>
                    </a:srgbClr>
                  </a:gs>
                </a:gsLst>
                <a:lin ang="5400000"/>
              </a:gradFill>
              <a:prstDash val="solid"/>
              <a:miter/>
            </a:ln>
          </p:spPr>
          <p:txBody>
            <a:bodyPr/>
            <a:lstStyle/>
            <a:p>
              <a:pPr defTabSz="609630"/>
              <a:endParaRPr lang="fr-FR" sz="1200">
                <a:solidFill>
                  <a:prstClr val="black"/>
                </a:solidFill>
                <a:latin typeface="Calibri"/>
              </a:endParaRPr>
            </a:p>
          </p:txBody>
        </p:sp>
        <p:sp>
          <p:nvSpPr>
            <p:cNvPr id="19" name="TextBox 11">
              <a:extLst>
                <a:ext uri="{FF2B5EF4-FFF2-40B4-BE49-F238E27FC236}">
                  <a16:creationId xmlns:a16="http://schemas.microsoft.com/office/drawing/2014/main" id="{23A272B2-C13C-AC87-C5A8-ED03CA102818}"/>
                </a:ext>
              </a:extLst>
            </p:cNvPr>
            <p:cNvSpPr txBox="1"/>
            <p:nvPr/>
          </p:nvSpPr>
          <p:spPr>
            <a:xfrm>
              <a:off x="114300" y="-47625"/>
              <a:ext cx="1824515" cy="746125"/>
            </a:xfrm>
            <a:prstGeom prst="rect">
              <a:avLst/>
            </a:prstGeom>
          </p:spPr>
          <p:txBody>
            <a:bodyPr lIns="33867" tIns="33867" rIns="33867" bIns="33867" rtlCol="0" anchor="ctr"/>
            <a:lstStyle/>
            <a:p>
              <a:pPr algn="ctr" defTabSz="609630">
                <a:lnSpc>
                  <a:spcPts val="1773"/>
                </a:lnSpc>
                <a:spcBef>
                  <a:spcPct val="0"/>
                </a:spcBef>
              </a:pPr>
              <a:endParaRPr sz="1200">
                <a:solidFill>
                  <a:prstClr val="black"/>
                </a:solidFill>
                <a:latin typeface="Calibri"/>
              </a:endParaRPr>
            </a:p>
          </p:txBody>
        </p:sp>
      </p:grpSp>
      <p:sp>
        <p:nvSpPr>
          <p:cNvPr id="12" name="Rectangle 11">
            <a:extLst>
              <a:ext uri="{FF2B5EF4-FFF2-40B4-BE49-F238E27FC236}">
                <a16:creationId xmlns:a16="http://schemas.microsoft.com/office/drawing/2014/main" id="{D7C2EF5C-E379-B115-2246-2F3E75F46B08}"/>
              </a:ext>
            </a:extLst>
          </p:cNvPr>
          <p:cNvSpPr/>
          <p:nvPr/>
        </p:nvSpPr>
        <p:spPr>
          <a:xfrm>
            <a:off x="-101600" y="-48974"/>
            <a:ext cx="12446000" cy="741265"/>
          </a:xfrm>
          <a:prstGeom prst="rect">
            <a:avLst/>
          </a:prstGeom>
          <a:solidFill>
            <a:srgbClr val="2C3C6A"/>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09630" rtl="1"/>
            <a:endParaRPr lang="fr-FR" sz="1200">
              <a:solidFill>
                <a:prstClr val="white"/>
              </a:solidFill>
              <a:latin typeface="Calibri"/>
            </a:endParaRPr>
          </a:p>
        </p:txBody>
      </p:sp>
      <p:sp>
        <p:nvSpPr>
          <p:cNvPr id="18" name="Freeform 10">
            <a:extLst>
              <a:ext uri="{FF2B5EF4-FFF2-40B4-BE49-F238E27FC236}">
                <a16:creationId xmlns:a16="http://schemas.microsoft.com/office/drawing/2014/main" id="{52107B49-4AE9-B211-F6D2-924DAB6FF935}"/>
              </a:ext>
            </a:extLst>
          </p:cNvPr>
          <p:cNvSpPr/>
          <p:nvPr/>
        </p:nvSpPr>
        <p:spPr>
          <a:xfrm>
            <a:off x="4849940" y="294584"/>
            <a:ext cx="2866721" cy="733529"/>
          </a:xfrm>
          <a:custGeom>
            <a:avLst/>
            <a:gdLst/>
            <a:ahLst/>
            <a:cxnLst/>
            <a:rect l="l" t="t" r="r" b="b"/>
            <a:pathLst>
              <a:path w="3202922" h="1177074">
                <a:moveTo>
                  <a:pt x="0" y="0"/>
                </a:moveTo>
                <a:lnTo>
                  <a:pt x="3202922" y="0"/>
                </a:lnTo>
                <a:lnTo>
                  <a:pt x="3202922" y="1177074"/>
                </a:lnTo>
                <a:lnTo>
                  <a:pt x="0" y="1177074"/>
                </a:lnTo>
                <a:lnTo>
                  <a:pt x="0" y="0"/>
                </a:lnTo>
                <a:close/>
              </a:path>
            </a:pathLst>
          </a:custGeom>
          <a:blipFill>
            <a:blip>
              <a:extLst>
                <a:ext uri="{96DAC541-7B7A-43D3-8B79-37D633B846F1}">
                  <asvg:svgBlip xmlns:asvg="http://schemas.microsoft.com/office/drawing/2016/SVG/main" r:embed="rId7"/>
                </a:ext>
              </a:extLst>
            </a:blip>
            <a:stretch>
              <a:fillRect/>
            </a:stretch>
          </a:blipFill>
        </p:spPr>
        <p:txBody>
          <a:bodyPr/>
          <a:lstStyle/>
          <a:p>
            <a:pPr algn="r" defTabSz="609630" rtl="1"/>
            <a:endParaRPr lang="fr-FR" sz="1200">
              <a:solidFill>
                <a:prstClr val="black"/>
              </a:solidFill>
              <a:latin typeface="Calibri"/>
            </a:endParaRPr>
          </a:p>
        </p:txBody>
      </p:sp>
      <p:sp>
        <p:nvSpPr>
          <p:cNvPr id="22" name="TextBox 4">
            <a:extLst>
              <a:ext uri="{FF2B5EF4-FFF2-40B4-BE49-F238E27FC236}">
                <a16:creationId xmlns:a16="http://schemas.microsoft.com/office/drawing/2014/main" id="{1466BAC8-4907-1C9D-76D0-031D32E7F16D}"/>
              </a:ext>
            </a:extLst>
          </p:cNvPr>
          <p:cNvSpPr txBox="1"/>
          <p:nvPr/>
        </p:nvSpPr>
        <p:spPr>
          <a:xfrm>
            <a:off x="5214111" y="390622"/>
            <a:ext cx="2288852" cy="461665"/>
          </a:xfrm>
          <a:prstGeom prst="rect">
            <a:avLst/>
          </a:prstGeom>
          <a:noFill/>
        </p:spPr>
        <p:txBody>
          <a:bodyPr wrap="square" rtlCol="0">
            <a:spAutoFit/>
          </a:bodyPr>
          <a:lstStyle/>
          <a:p>
            <a:pPr algn="ctr" defTabSz="609630" rtl="1">
              <a:defRPr/>
            </a:pPr>
            <a:r>
              <a:rPr lang="fr-MA" sz="2400" b="1" dirty="0">
                <a:solidFill>
                  <a:prstClr val="white"/>
                </a:solidFill>
                <a:latin typeface="Microsoft Uighur" panose="02000000000000000000" pitchFamily="2" charset="-78"/>
                <a:ea typeface="Calibri" panose="020F0502020204030204" pitchFamily="34" charset="0"/>
                <a:cs typeface="Microsoft Uighur" panose="02000000000000000000" pitchFamily="2" charset="-78"/>
              </a:rPr>
              <a:t>Processus de passation</a:t>
            </a:r>
          </a:p>
        </p:txBody>
      </p:sp>
    </p:spTree>
    <p:extLst>
      <p:ext uri="{BB962C8B-B14F-4D97-AF65-F5344CB8AC3E}">
        <p14:creationId xmlns:p14="http://schemas.microsoft.com/office/powerpoint/2010/main" val="22866516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fade">
                                      <p:cBhvr>
                                        <p:cTn id="7"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E65588-09B3-8680-2EE9-A63CFA177D18}"/>
            </a:ext>
          </a:extLst>
        </p:cNvPr>
        <p:cNvGrpSpPr/>
        <p:nvPr/>
      </p:nvGrpSpPr>
      <p:grpSpPr>
        <a:xfrm>
          <a:off x="0" y="0"/>
          <a:ext cx="0" cy="0"/>
          <a:chOff x="0" y="0"/>
          <a:chExt cx="0" cy="0"/>
        </a:xfrm>
      </p:grpSpPr>
      <p:sp>
        <p:nvSpPr>
          <p:cNvPr id="11" name="Rectangle 10">
            <a:extLst>
              <a:ext uri="{FF2B5EF4-FFF2-40B4-BE49-F238E27FC236}">
                <a16:creationId xmlns:a16="http://schemas.microsoft.com/office/drawing/2014/main" id="{69D5D705-B9FC-1767-D5F1-EE73CF91666D}"/>
              </a:ext>
            </a:extLst>
          </p:cNvPr>
          <p:cNvSpPr/>
          <p:nvPr/>
        </p:nvSpPr>
        <p:spPr>
          <a:xfrm>
            <a:off x="-101600" y="-48974"/>
            <a:ext cx="12446000" cy="1156679"/>
          </a:xfrm>
          <a:prstGeom prst="rect">
            <a:avLst/>
          </a:prstGeom>
          <a:solidFill>
            <a:srgbClr val="2C3C6A"/>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09630" rtl="1"/>
            <a:endParaRPr lang="fr-FR" sz="1200"/>
          </a:p>
        </p:txBody>
      </p:sp>
      <p:grpSp>
        <p:nvGrpSpPr>
          <p:cNvPr id="3" name="Group 3">
            <a:extLst>
              <a:ext uri="{FF2B5EF4-FFF2-40B4-BE49-F238E27FC236}">
                <a16:creationId xmlns:a16="http://schemas.microsoft.com/office/drawing/2014/main" id="{DD5EF2CF-70D7-080D-EA77-FB5AF5195B8A}"/>
              </a:ext>
            </a:extLst>
          </p:cNvPr>
          <p:cNvGrpSpPr/>
          <p:nvPr/>
        </p:nvGrpSpPr>
        <p:grpSpPr>
          <a:xfrm>
            <a:off x="-951201" y="4067068"/>
            <a:ext cx="3533781" cy="3036843"/>
            <a:chOff x="0" y="0"/>
            <a:chExt cx="812800" cy="698500"/>
          </a:xfrm>
        </p:grpSpPr>
        <p:sp>
          <p:nvSpPr>
            <p:cNvPr id="4" name="Freeform 4">
              <a:extLst>
                <a:ext uri="{FF2B5EF4-FFF2-40B4-BE49-F238E27FC236}">
                  <a16:creationId xmlns:a16="http://schemas.microsoft.com/office/drawing/2014/main" id="{21301485-FF1C-B24C-128C-D2D488737FD4}"/>
                </a:ext>
              </a:extLst>
            </p:cNvPr>
            <p:cNvSpPr/>
            <p:nvPr/>
          </p:nvSpPr>
          <p:spPr>
            <a:xfrm>
              <a:off x="9455" y="0"/>
              <a:ext cx="793889" cy="698500"/>
            </a:xfrm>
            <a:custGeom>
              <a:avLst/>
              <a:gdLst/>
              <a:ahLst/>
              <a:cxnLst/>
              <a:rect l="l" t="t" r="r" b="b"/>
              <a:pathLst>
                <a:path w="793889" h="698500">
                  <a:moveTo>
                    <a:pt x="785717" y="379548"/>
                  </a:moveTo>
                  <a:lnTo>
                    <a:pt x="617773" y="668202"/>
                  </a:lnTo>
                  <a:cubicBezTo>
                    <a:pt x="606859" y="686960"/>
                    <a:pt x="586794" y="698500"/>
                    <a:pt x="565092" y="698500"/>
                  </a:cubicBezTo>
                  <a:lnTo>
                    <a:pt x="228798" y="698500"/>
                  </a:lnTo>
                  <a:cubicBezTo>
                    <a:pt x="207096" y="698500"/>
                    <a:pt x="187031" y="686960"/>
                    <a:pt x="176117" y="668202"/>
                  </a:cubicBezTo>
                  <a:lnTo>
                    <a:pt x="8173" y="379548"/>
                  </a:lnTo>
                  <a:cubicBezTo>
                    <a:pt x="-2724" y="360819"/>
                    <a:pt x="-2724" y="337681"/>
                    <a:pt x="8173" y="318952"/>
                  </a:cubicBezTo>
                  <a:lnTo>
                    <a:pt x="176117" y="30298"/>
                  </a:lnTo>
                  <a:cubicBezTo>
                    <a:pt x="187031" y="11540"/>
                    <a:pt x="207096" y="0"/>
                    <a:pt x="228798" y="0"/>
                  </a:cubicBezTo>
                  <a:lnTo>
                    <a:pt x="565092" y="0"/>
                  </a:lnTo>
                  <a:cubicBezTo>
                    <a:pt x="586794" y="0"/>
                    <a:pt x="606859" y="11540"/>
                    <a:pt x="617773" y="30298"/>
                  </a:cubicBezTo>
                  <a:lnTo>
                    <a:pt x="785717" y="318952"/>
                  </a:lnTo>
                  <a:cubicBezTo>
                    <a:pt x="796614" y="337681"/>
                    <a:pt x="796614" y="360819"/>
                    <a:pt x="785717" y="379548"/>
                  </a:cubicBezTo>
                  <a:close/>
                </a:path>
              </a:pathLst>
            </a:custGeom>
            <a:ln w="38100" cap="rnd">
              <a:gradFill>
                <a:gsLst>
                  <a:gs pos="0">
                    <a:srgbClr val="FFFFFF">
                      <a:alpha val="100000"/>
                    </a:srgbClr>
                  </a:gs>
                  <a:gs pos="100000">
                    <a:srgbClr val="FFFFFF">
                      <a:alpha val="0"/>
                    </a:srgbClr>
                  </a:gs>
                </a:gsLst>
                <a:lin ang="5400000"/>
              </a:gradFill>
              <a:prstDash val="solid"/>
              <a:round/>
            </a:ln>
          </p:spPr>
          <p:txBody>
            <a:bodyPr/>
            <a:lstStyle/>
            <a:p>
              <a:endParaRPr lang="fr-FR" sz="1200"/>
            </a:p>
          </p:txBody>
        </p:sp>
        <p:sp>
          <p:nvSpPr>
            <p:cNvPr id="5" name="TextBox 5">
              <a:extLst>
                <a:ext uri="{FF2B5EF4-FFF2-40B4-BE49-F238E27FC236}">
                  <a16:creationId xmlns:a16="http://schemas.microsoft.com/office/drawing/2014/main" id="{820B5E1F-FA0D-43DA-F766-7618BC7F4C98}"/>
                </a:ext>
              </a:extLst>
            </p:cNvPr>
            <p:cNvSpPr txBox="1"/>
            <p:nvPr/>
          </p:nvSpPr>
          <p:spPr>
            <a:xfrm>
              <a:off x="114300" y="-47625"/>
              <a:ext cx="584200" cy="746125"/>
            </a:xfrm>
            <a:prstGeom prst="rect">
              <a:avLst/>
            </a:prstGeom>
          </p:spPr>
          <p:txBody>
            <a:bodyPr lIns="33867" tIns="33867" rIns="33867" bIns="33867" rtlCol="0" anchor="ctr"/>
            <a:lstStyle/>
            <a:p>
              <a:pPr algn="ctr">
                <a:lnSpc>
                  <a:spcPts val="1773"/>
                </a:lnSpc>
                <a:spcBef>
                  <a:spcPct val="0"/>
                </a:spcBef>
              </a:pPr>
              <a:endParaRPr sz="1200"/>
            </a:p>
          </p:txBody>
        </p:sp>
      </p:grpSp>
      <p:sp>
        <p:nvSpPr>
          <p:cNvPr id="6" name="Freeform 6">
            <a:extLst>
              <a:ext uri="{FF2B5EF4-FFF2-40B4-BE49-F238E27FC236}">
                <a16:creationId xmlns:a16="http://schemas.microsoft.com/office/drawing/2014/main" id="{B0C7234C-E45A-FF18-28DE-0226544E666D}"/>
              </a:ext>
            </a:extLst>
          </p:cNvPr>
          <p:cNvSpPr/>
          <p:nvPr/>
        </p:nvSpPr>
        <p:spPr>
          <a:xfrm>
            <a:off x="9362490" y="6567961"/>
            <a:ext cx="4103261" cy="394861"/>
          </a:xfrm>
          <a:custGeom>
            <a:avLst/>
            <a:gdLst/>
            <a:ahLst/>
            <a:cxnLst/>
            <a:rect l="l" t="t" r="r" b="b"/>
            <a:pathLst>
              <a:path w="6154891" h="592292">
                <a:moveTo>
                  <a:pt x="0" y="0"/>
                </a:moveTo>
                <a:lnTo>
                  <a:pt x="6154891" y="0"/>
                </a:lnTo>
                <a:lnTo>
                  <a:pt x="6154891" y="592292"/>
                </a:lnTo>
                <a:lnTo>
                  <a:pt x="0" y="592292"/>
                </a:lnTo>
                <a:lnTo>
                  <a:pt x="0" y="0"/>
                </a:lnTo>
                <a:close/>
              </a:path>
            </a:pathLst>
          </a:custGeom>
          <a:blipFill>
            <a:blip>
              <a:extLst>
                <a:ext uri="{96DAC541-7B7A-43D3-8B79-37D633B846F1}">
                  <asvg:svgBlip xmlns:asvg="http://schemas.microsoft.com/office/drawing/2016/SVG/main" r:embed="rId2"/>
                </a:ext>
              </a:extLst>
            </a:blip>
            <a:stretch>
              <a:fillRect t="-478956" r="-11191" b="-115767"/>
            </a:stretch>
          </a:blipFill>
        </p:spPr>
        <p:txBody>
          <a:bodyPr/>
          <a:lstStyle/>
          <a:p>
            <a:endParaRPr lang="fr-FR" sz="1200"/>
          </a:p>
        </p:txBody>
      </p:sp>
      <p:sp>
        <p:nvSpPr>
          <p:cNvPr id="7" name="Freeform 7">
            <a:extLst>
              <a:ext uri="{FF2B5EF4-FFF2-40B4-BE49-F238E27FC236}">
                <a16:creationId xmlns:a16="http://schemas.microsoft.com/office/drawing/2014/main" id="{521853D0-7463-B163-7FBB-91FD53FB4603}"/>
              </a:ext>
            </a:extLst>
          </p:cNvPr>
          <p:cNvSpPr/>
          <p:nvPr/>
        </p:nvSpPr>
        <p:spPr>
          <a:xfrm>
            <a:off x="-450336" y="6706575"/>
            <a:ext cx="900673" cy="302851"/>
          </a:xfrm>
          <a:custGeom>
            <a:avLst/>
            <a:gdLst/>
            <a:ahLst/>
            <a:cxnLst/>
            <a:rect l="l" t="t" r="r" b="b"/>
            <a:pathLst>
              <a:path w="1351009" h="454277">
                <a:moveTo>
                  <a:pt x="0" y="0"/>
                </a:moveTo>
                <a:lnTo>
                  <a:pt x="1351008" y="0"/>
                </a:lnTo>
                <a:lnTo>
                  <a:pt x="1351008" y="454276"/>
                </a:lnTo>
                <a:lnTo>
                  <a:pt x="0" y="454276"/>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fr-FR" sz="1200"/>
          </a:p>
        </p:txBody>
      </p:sp>
      <p:sp>
        <p:nvSpPr>
          <p:cNvPr id="8" name="Freeform 8">
            <a:extLst>
              <a:ext uri="{FF2B5EF4-FFF2-40B4-BE49-F238E27FC236}">
                <a16:creationId xmlns:a16="http://schemas.microsoft.com/office/drawing/2014/main" id="{70374E02-55A2-4C76-F762-CD39FB50883F}"/>
              </a:ext>
            </a:extLst>
          </p:cNvPr>
          <p:cNvSpPr/>
          <p:nvPr/>
        </p:nvSpPr>
        <p:spPr>
          <a:xfrm>
            <a:off x="2847436" y="6640949"/>
            <a:ext cx="640742" cy="434103"/>
          </a:xfrm>
          <a:custGeom>
            <a:avLst/>
            <a:gdLst/>
            <a:ahLst/>
            <a:cxnLst/>
            <a:rect l="l" t="t" r="r" b="b"/>
            <a:pathLst>
              <a:path w="961113" h="651154">
                <a:moveTo>
                  <a:pt x="0" y="0"/>
                </a:moveTo>
                <a:lnTo>
                  <a:pt x="961114" y="0"/>
                </a:lnTo>
                <a:lnTo>
                  <a:pt x="961114" y="651154"/>
                </a:lnTo>
                <a:lnTo>
                  <a:pt x="0" y="651154"/>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fr-FR" sz="1200"/>
          </a:p>
        </p:txBody>
      </p:sp>
      <p:grpSp>
        <p:nvGrpSpPr>
          <p:cNvPr id="2" name="Group 11">
            <a:extLst>
              <a:ext uri="{FF2B5EF4-FFF2-40B4-BE49-F238E27FC236}">
                <a16:creationId xmlns:a16="http://schemas.microsoft.com/office/drawing/2014/main" id="{2B840ABC-352B-9AA0-4CD1-5AF3614F7E0D}"/>
              </a:ext>
            </a:extLst>
          </p:cNvPr>
          <p:cNvGrpSpPr/>
          <p:nvPr/>
        </p:nvGrpSpPr>
        <p:grpSpPr>
          <a:xfrm rot="-5400000">
            <a:off x="5415828" y="837411"/>
            <a:ext cx="2502229" cy="6173756"/>
            <a:chOff x="0" y="-862686"/>
            <a:chExt cx="779280" cy="1612191"/>
          </a:xfrm>
        </p:grpSpPr>
        <p:sp>
          <p:nvSpPr>
            <p:cNvPr id="9" name="Freeform 12">
              <a:extLst>
                <a:ext uri="{FF2B5EF4-FFF2-40B4-BE49-F238E27FC236}">
                  <a16:creationId xmlns:a16="http://schemas.microsoft.com/office/drawing/2014/main" id="{2F569431-C319-007D-6B0F-046FAF1DF3A4}"/>
                </a:ext>
              </a:extLst>
            </p:cNvPr>
            <p:cNvSpPr/>
            <p:nvPr/>
          </p:nvSpPr>
          <p:spPr>
            <a:xfrm>
              <a:off x="0" y="-862686"/>
              <a:ext cx="779280" cy="1612191"/>
            </a:xfrm>
            <a:custGeom>
              <a:avLst/>
              <a:gdLst/>
              <a:ahLst/>
              <a:cxnLst/>
              <a:rect l="l" t="t" r="r" b="b"/>
              <a:pathLst>
                <a:path w="779280" h="749504">
                  <a:moveTo>
                    <a:pt x="203200" y="0"/>
                  </a:moveTo>
                  <a:lnTo>
                    <a:pt x="576080" y="0"/>
                  </a:lnTo>
                  <a:lnTo>
                    <a:pt x="779280" y="749504"/>
                  </a:lnTo>
                  <a:lnTo>
                    <a:pt x="0" y="749504"/>
                  </a:lnTo>
                  <a:lnTo>
                    <a:pt x="203200" y="0"/>
                  </a:lnTo>
                  <a:close/>
                </a:path>
              </a:pathLst>
            </a:custGeom>
            <a:solidFill>
              <a:srgbClr val="E8DED6"/>
            </a:solidFill>
          </p:spPr>
          <p:txBody>
            <a:bodyPr/>
            <a:lstStyle/>
            <a:p>
              <a:pPr algn="r" defTabSz="609630" rtl="1"/>
              <a:endParaRPr lang="fr-FR" sz="1200" dirty="0"/>
            </a:p>
          </p:txBody>
        </p:sp>
        <p:sp>
          <p:nvSpPr>
            <p:cNvPr id="10" name="TextBox 13">
              <a:extLst>
                <a:ext uri="{FF2B5EF4-FFF2-40B4-BE49-F238E27FC236}">
                  <a16:creationId xmlns:a16="http://schemas.microsoft.com/office/drawing/2014/main" id="{954C057A-EEB7-63E5-34B7-DC2D8C87858A}"/>
                </a:ext>
              </a:extLst>
            </p:cNvPr>
            <p:cNvSpPr txBox="1"/>
            <p:nvPr/>
          </p:nvSpPr>
          <p:spPr>
            <a:xfrm>
              <a:off x="127000" y="-38100"/>
              <a:ext cx="525280" cy="787604"/>
            </a:xfrm>
            <a:prstGeom prst="rect">
              <a:avLst/>
            </a:prstGeom>
          </p:spPr>
          <p:txBody>
            <a:bodyPr lIns="33867" tIns="33867" rIns="33867" bIns="33867" rtlCol="0" anchor="ctr"/>
            <a:lstStyle/>
            <a:p>
              <a:pPr algn="ctr" defTabSz="609630">
                <a:lnSpc>
                  <a:spcPts val="1680"/>
                </a:lnSpc>
                <a:spcBef>
                  <a:spcPct val="0"/>
                </a:spcBef>
              </a:pPr>
              <a:endParaRPr sz="1200"/>
            </a:p>
          </p:txBody>
        </p:sp>
      </p:grpSp>
      <p:sp>
        <p:nvSpPr>
          <p:cNvPr id="25" name="TextBox 4">
            <a:extLst>
              <a:ext uri="{FF2B5EF4-FFF2-40B4-BE49-F238E27FC236}">
                <a16:creationId xmlns:a16="http://schemas.microsoft.com/office/drawing/2014/main" id="{18E26620-9ECF-A4D2-7572-3741547C9150}"/>
              </a:ext>
            </a:extLst>
          </p:cNvPr>
          <p:cNvSpPr txBox="1"/>
          <p:nvPr/>
        </p:nvSpPr>
        <p:spPr>
          <a:xfrm>
            <a:off x="4684889" y="3080964"/>
            <a:ext cx="5182097" cy="1446550"/>
          </a:xfrm>
          <a:prstGeom prst="rect">
            <a:avLst/>
          </a:prstGeom>
          <a:noFill/>
        </p:spPr>
        <p:txBody>
          <a:bodyPr wrap="square" rtlCol="0">
            <a:spAutoFit/>
          </a:bodyPr>
          <a:lstStyle/>
          <a:p>
            <a:pPr algn="ctr" defTabSz="609630" rtl="1">
              <a:defRPr/>
            </a:pPr>
            <a:r>
              <a:rPr lang="ar-MA" sz="4400" b="1" dirty="0">
                <a:latin typeface="Microsoft Uighur" panose="02000000000000000000" pitchFamily="2" charset="-78"/>
                <a:ea typeface="Calibri" panose="020F0502020204030204" pitchFamily="34" charset="0"/>
                <a:cs typeface="Microsoft Uighur" panose="02000000000000000000" pitchFamily="2" charset="-78"/>
              </a:rPr>
              <a:t>الورشة السابعة في اللغة الفرنسية:</a:t>
            </a:r>
          </a:p>
          <a:p>
            <a:pPr algn="ctr" defTabSz="609630" rtl="1">
              <a:defRPr/>
            </a:pPr>
            <a:r>
              <a:rPr lang="ar-MA" sz="4400" b="1" dirty="0">
                <a:latin typeface="Microsoft Uighur" panose="02000000000000000000" pitchFamily="2" charset="-78"/>
                <a:ea typeface="Calibri" panose="020F0502020204030204" pitchFamily="34" charset="0"/>
                <a:cs typeface="Microsoft Uighur" panose="02000000000000000000" pitchFamily="2" charset="-78"/>
              </a:rPr>
              <a:t>أنشطة اللغة الفرنسية</a:t>
            </a:r>
          </a:p>
        </p:txBody>
      </p:sp>
      <p:grpSp>
        <p:nvGrpSpPr>
          <p:cNvPr id="12" name="Groupe 11">
            <a:extLst>
              <a:ext uri="{FF2B5EF4-FFF2-40B4-BE49-F238E27FC236}">
                <a16:creationId xmlns:a16="http://schemas.microsoft.com/office/drawing/2014/main" id="{C10F240D-9CAC-7F61-4ABC-C28F11A2B162}"/>
              </a:ext>
            </a:extLst>
          </p:cNvPr>
          <p:cNvGrpSpPr/>
          <p:nvPr/>
        </p:nvGrpSpPr>
        <p:grpSpPr>
          <a:xfrm>
            <a:off x="2817110" y="2947225"/>
            <a:ext cx="1857375" cy="1841123"/>
            <a:chOff x="7293119" y="4479845"/>
            <a:chExt cx="3527564" cy="3496697"/>
          </a:xfrm>
        </p:grpSpPr>
        <p:sp>
          <p:nvSpPr>
            <p:cNvPr id="13" name="Freeform 29">
              <a:extLst>
                <a:ext uri="{FF2B5EF4-FFF2-40B4-BE49-F238E27FC236}">
                  <a16:creationId xmlns:a16="http://schemas.microsoft.com/office/drawing/2014/main" id="{58F99F13-E918-A4FB-8277-64E0A0C694BD}"/>
                </a:ext>
              </a:extLst>
            </p:cNvPr>
            <p:cNvSpPr/>
            <p:nvPr/>
          </p:nvSpPr>
          <p:spPr>
            <a:xfrm rot="2700000">
              <a:off x="7308552" y="4464412"/>
              <a:ext cx="3496697" cy="3527564"/>
            </a:xfrm>
            <a:custGeom>
              <a:avLst/>
              <a:gdLst/>
              <a:ahLst/>
              <a:cxnLst/>
              <a:rect l="l" t="t" r="r" b="b"/>
              <a:pathLst>
                <a:path w="3496697" h="3527564">
                  <a:moveTo>
                    <a:pt x="0" y="0"/>
                  </a:moveTo>
                  <a:lnTo>
                    <a:pt x="3496697" y="0"/>
                  </a:lnTo>
                  <a:lnTo>
                    <a:pt x="3496697" y="3527563"/>
                  </a:lnTo>
                  <a:lnTo>
                    <a:pt x="0" y="3527563"/>
                  </a:lnTo>
                  <a:lnTo>
                    <a:pt x="0" y="0"/>
                  </a:lnTo>
                  <a:close/>
                </a:path>
              </a:pathLst>
            </a:custGeom>
            <a:blipFill>
              <a:blip r:embed="rId5">
                <a:extLst>
                  <a:ext uri="{28A0092B-C50C-407E-A947-70E740481C1C}">
                    <a14:useLocalDpi xmlns:a14="http://schemas.microsoft.com/office/drawing/2010/main" val="0"/>
                  </a:ext>
                </a:extLst>
              </a:blip>
              <a:stretch>
                <a:fillRect/>
              </a:stretch>
            </a:blipFill>
          </p:spPr>
          <p:txBody>
            <a:bodyPr/>
            <a:lstStyle/>
            <a:p>
              <a:pPr algn="r" defTabSz="609630" rtl="1"/>
              <a:endParaRPr lang="fr-FR" sz="1200" dirty="0"/>
            </a:p>
          </p:txBody>
        </p:sp>
        <p:grpSp>
          <p:nvGrpSpPr>
            <p:cNvPr id="14" name="Group 30">
              <a:extLst>
                <a:ext uri="{FF2B5EF4-FFF2-40B4-BE49-F238E27FC236}">
                  <a16:creationId xmlns:a16="http://schemas.microsoft.com/office/drawing/2014/main" id="{70B60CC4-B549-D9D9-A1C8-0FBB7222253E}"/>
                </a:ext>
              </a:extLst>
            </p:cNvPr>
            <p:cNvGrpSpPr/>
            <p:nvPr/>
          </p:nvGrpSpPr>
          <p:grpSpPr>
            <a:xfrm rot="2700000">
              <a:off x="7643208" y="4655736"/>
              <a:ext cx="3095317" cy="3055540"/>
              <a:chOff x="0" y="0"/>
              <a:chExt cx="789508" cy="779362"/>
            </a:xfrm>
          </p:grpSpPr>
          <p:sp>
            <p:nvSpPr>
              <p:cNvPr id="15" name="Freeform 31">
                <a:extLst>
                  <a:ext uri="{FF2B5EF4-FFF2-40B4-BE49-F238E27FC236}">
                    <a16:creationId xmlns:a16="http://schemas.microsoft.com/office/drawing/2014/main" id="{98584463-115A-4B73-2994-B351FD719298}"/>
                  </a:ext>
                </a:extLst>
              </p:cNvPr>
              <p:cNvSpPr/>
              <p:nvPr/>
            </p:nvSpPr>
            <p:spPr>
              <a:xfrm>
                <a:off x="0" y="0"/>
                <a:ext cx="789508" cy="779362"/>
              </a:xfrm>
              <a:custGeom>
                <a:avLst/>
                <a:gdLst/>
                <a:ahLst/>
                <a:cxnLst/>
                <a:rect l="l" t="t" r="r" b="b"/>
                <a:pathLst>
                  <a:path w="789508" h="779362">
                    <a:moveTo>
                      <a:pt x="95045" y="0"/>
                    </a:moveTo>
                    <a:lnTo>
                      <a:pt x="694463" y="0"/>
                    </a:lnTo>
                    <a:cubicBezTo>
                      <a:pt x="719671" y="0"/>
                      <a:pt x="743846" y="10014"/>
                      <a:pt x="761670" y="27838"/>
                    </a:cubicBezTo>
                    <a:cubicBezTo>
                      <a:pt x="779494" y="45662"/>
                      <a:pt x="789508" y="69837"/>
                      <a:pt x="789508" y="95045"/>
                    </a:cubicBezTo>
                    <a:lnTo>
                      <a:pt x="789508" y="684317"/>
                    </a:lnTo>
                    <a:cubicBezTo>
                      <a:pt x="789508" y="709525"/>
                      <a:pt x="779494" y="733700"/>
                      <a:pt x="761670" y="751524"/>
                    </a:cubicBezTo>
                    <a:cubicBezTo>
                      <a:pt x="743846" y="769348"/>
                      <a:pt x="719671" y="779362"/>
                      <a:pt x="694463" y="779362"/>
                    </a:cubicBezTo>
                    <a:lnTo>
                      <a:pt x="95045" y="779362"/>
                    </a:lnTo>
                    <a:cubicBezTo>
                      <a:pt x="42553" y="779362"/>
                      <a:pt x="0" y="736809"/>
                      <a:pt x="0" y="684317"/>
                    </a:cubicBezTo>
                    <a:lnTo>
                      <a:pt x="0" y="95045"/>
                    </a:lnTo>
                    <a:cubicBezTo>
                      <a:pt x="0" y="69837"/>
                      <a:pt x="10014" y="45662"/>
                      <a:pt x="27838" y="27838"/>
                    </a:cubicBezTo>
                    <a:cubicBezTo>
                      <a:pt x="45662" y="10014"/>
                      <a:pt x="69837" y="0"/>
                      <a:pt x="95045" y="0"/>
                    </a:cubicBezTo>
                    <a:close/>
                  </a:path>
                </a:pathLst>
              </a:custGeom>
              <a:solidFill>
                <a:srgbClr val="E8DED6"/>
              </a:solidFill>
            </p:spPr>
            <p:txBody>
              <a:bodyPr/>
              <a:lstStyle/>
              <a:p>
                <a:pPr defTabSz="609630"/>
                <a:endParaRPr lang="fr-FR" sz="1200"/>
              </a:p>
            </p:txBody>
          </p:sp>
          <p:sp>
            <p:nvSpPr>
              <p:cNvPr id="16" name="TextBox 32">
                <a:extLst>
                  <a:ext uri="{FF2B5EF4-FFF2-40B4-BE49-F238E27FC236}">
                    <a16:creationId xmlns:a16="http://schemas.microsoft.com/office/drawing/2014/main" id="{81B07DDB-DAE9-3320-596E-92F636C50116}"/>
                  </a:ext>
                </a:extLst>
              </p:cNvPr>
              <p:cNvSpPr txBox="1"/>
              <p:nvPr/>
            </p:nvSpPr>
            <p:spPr>
              <a:xfrm>
                <a:off x="0" y="-57150"/>
                <a:ext cx="789508" cy="836512"/>
              </a:xfrm>
              <a:prstGeom prst="rect">
                <a:avLst/>
              </a:prstGeom>
            </p:spPr>
            <p:txBody>
              <a:bodyPr lIns="33867" tIns="33867" rIns="33867" bIns="33867" rtlCol="0" anchor="ctr"/>
              <a:lstStyle/>
              <a:p>
                <a:pPr algn="ctr" defTabSz="609630">
                  <a:lnSpc>
                    <a:spcPts val="2333"/>
                  </a:lnSpc>
                </a:pPr>
                <a:endParaRPr sz="1200"/>
              </a:p>
            </p:txBody>
          </p:sp>
        </p:grpSp>
      </p:grpSp>
      <p:sp>
        <p:nvSpPr>
          <p:cNvPr id="17" name="Freeform 2">
            <a:extLst>
              <a:ext uri="{FF2B5EF4-FFF2-40B4-BE49-F238E27FC236}">
                <a16:creationId xmlns:a16="http://schemas.microsoft.com/office/drawing/2014/main" id="{410CB409-429F-7348-0787-F76F0AFF310E}"/>
              </a:ext>
            </a:extLst>
          </p:cNvPr>
          <p:cNvSpPr/>
          <p:nvPr/>
        </p:nvSpPr>
        <p:spPr>
          <a:xfrm>
            <a:off x="3268156" y="3385976"/>
            <a:ext cx="955285" cy="932431"/>
          </a:xfrm>
          <a:custGeom>
            <a:avLst/>
            <a:gdLst/>
            <a:ahLst/>
            <a:cxnLst/>
            <a:rect l="l" t="t" r="r" b="b"/>
            <a:pathLst>
              <a:path w="4114800" h="4114800">
                <a:moveTo>
                  <a:pt x="0" y="0"/>
                </a:moveTo>
                <a:lnTo>
                  <a:pt x="4114800" y="0"/>
                </a:lnTo>
                <a:lnTo>
                  <a:pt x="4114800" y="4114800"/>
                </a:lnTo>
                <a:lnTo>
                  <a:pt x="0" y="4114800"/>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fr-FR" sz="1200"/>
          </a:p>
        </p:txBody>
      </p:sp>
    </p:spTree>
    <p:extLst>
      <p:ext uri="{BB962C8B-B14F-4D97-AF65-F5344CB8AC3E}">
        <p14:creationId xmlns:p14="http://schemas.microsoft.com/office/powerpoint/2010/main" val="30481034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fade">
                                      <p:cBhvr>
                                        <p:cTn id="7"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p:bld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875FF2-3BEF-8728-9057-B86E577ECB10}"/>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366EE81E-62A5-0DC4-FE36-1900BCEA2947}"/>
              </a:ext>
            </a:extLst>
          </p:cNvPr>
          <p:cNvSpPr/>
          <p:nvPr/>
        </p:nvSpPr>
        <p:spPr>
          <a:xfrm>
            <a:off x="-1402992" y="-1329246"/>
            <a:ext cx="2572683" cy="2228587"/>
          </a:xfrm>
          <a:custGeom>
            <a:avLst/>
            <a:gdLst/>
            <a:ahLst/>
            <a:cxnLst/>
            <a:rect l="l" t="t" r="r" b="b"/>
            <a:pathLst>
              <a:path w="3859024" h="3342880">
                <a:moveTo>
                  <a:pt x="0" y="0"/>
                </a:moveTo>
                <a:lnTo>
                  <a:pt x="3859024" y="0"/>
                </a:lnTo>
                <a:lnTo>
                  <a:pt x="3859024" y="3342880"/>
                </a:lnTo>
                <a:lnTo>
                  <a:pt x="0" y="3342880"/>
                </a:lnTo>
                <a:lnTo>
                  <a:pt x="0" y="0"/>
                </a:lnTo>
                <a:close/>
              </a:path>
            </a:pathLst>
          </a:custGeom>
          <a:blipFill>
            <a:blip>
              <a:alphaModFix amt="5000"/>
              <a:extLst>
                <a:ext uri="{96DAC541-7B7A-43D3-8B79-37D633B846F1}">
                  <asvg:svgBlip xmlns:asvg="http://schemas.microsoft.com/office/drawing/2016/SVG/main" r:embed="rId2"/>
                </a:ext>
              </a:extLst>
            </a:blip>
            <a:stretch>
              <a:fillRect/>
            </a:stretch>
          </a:blipFill>
        </p:spPr>
        <p:txBody>
          <a:bodyPr/>
          <a:lstStyle/>
          <a:p>
            <a:endParaRPr lang="fr-FR" sz="1200"/>
          </a:p>
        </p:txBody>
      </p:sp>
      <p:sp>
        <p:nvSpPr>
          <p:cNvPr id="3" name="Freeform 3">
            <a:extLst>
              <a:ext uri="{FF2B5EF4-FFF2-40B4-BE49-F238E27FC236}">
                <a16:creationId xmlns:a16="http://schemas.microsoft.com/office/drawing/2014/main" id="{F6805C12-A58A-66E0-63B4-EADB9D3FD8CC}"/>
              </a:ext>
            </a:extLst>
          </p:cNvPr>
          <p:cNvSpPr/>
          <p:nvPr/>
        </p:nvSpPr>
        <p:spPr>
          <a:xfrm>
            <a:off x="11928532" y="-178499"/>
            <a:ext cx="526936" cy="356999"/>
          </a:xfrm>
          <a:custGeom>
            <a:avLst/>
            <a:gdLst/>
            <a:ahLst/>
            <a:cxnLst/>
            <a:rect l="l" t="t" r="r" b="b"/>
            <a:pathLst>
              <a:path w="790404" h="535499">
                <a:moveTo>
                  <a:pt x="0" y="0"/>
                </a:moveTo>
                <a:lnTo>
                  <a:pt x="790404" y="0"/>
                </a:lnTo>
                <a:lnTo>
                  <a:pt x="790404" y="535498"/>
                </a:lnTo>
                <a:lnTo>
                  <a:pt x="0" y="535498"/>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fr-FR" sz="1200"/>
          </a:p>
        </p:txBody>
      </p:sp>
      <p:sp>
        <p:nvSpPr>
          <p:cNvPr id="4" name="Freeform 4">
            <a:extLst>
              <a:ext uri="{FF2B5EF4-FFF2-40B4-BE49-F238E27FC236}">
                <a16:creationId xmlns:a16="http://schemas.microsoft.com/office/drawing/2014/main" id="{E4FB6D82-B2D8-6BF1-64A5-5498AF8A9E62}"/>
              </a:ext>
            </a:extLst>
          </p:cNvPr>
          <p:cNvSpPr/>
          <p:nvPr/>
        </p:nvSpPr>
        <p:spPr>
          <a:xfrm rot="-10800000" flipV="1">
            <a:off x="11035645" y="6650511"/>
            <a:ext cx="1442850" cy="741264"/>
          </a:xfrm>
          <a:custGeom>
            <a:avLst/>
            <a:gdLst/>
            <a:ahLst/>
            <a:cxnLst/>
            <a:rect l="l" t="t" r="r" b="b"/>
            <a:pathLst>
              <a:path w="2164275" h="1111896">
                <a:moveTo>
                  <a:pt x="0" y="1111896"/>
                </a:moveTo>
                <a:lnTo>
                  <a:pt x="2164275" y="1111896"/>
                </a:lnTo>
                <a:lnTo>
                  <a:pt x="2164275" y="0"/>
                </a:lnTo>
                <a:lnTo>
                  <a:pt x="0" y="0"/>
                </a:lnTo>
                <a:lnTo>
                  <a:pt x="0" y="1111896"/>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fr-FR" sz="1200"/>
          </a:p>
        </p:txBody>
      </p:sp>
      <p:grpSp>
        <p:nvGrpSpPr>
          <p:cNvPr id="9" name="Group 9">
            <a:extLst>
              <a:ext uri="{FF2B5EF4-FFF2-40B4-BE49-F238E27FC236}">
                <a16:creationId xmlns:a16="http://schemas.microsoft.com/office/drawing/2014/main" id="{DDF232D6-47A7-91D3-DF5E-C4CBEE87DABD}"/>
              </a:ext>
            </a:extLst>
          </p:cNvPr>
          <p:cNvGrpSpPr/>
          <p:nvPr/>
        </p:nvGrpSpPr>
        <p:grpSpPr>
          <a:xfrm>
            <a:off x="-1193224" y="5611636"/>
            <a:ext cx="2198143" cy="1889029"/>
            <a:chOff x="0" y="0"/>
            <a:chExt cx="812800" cy="698500"/>
          </a:xfrm>
        </p:grpSpPr>
        <p:sp>
          <p:nvSpPr>
            <p:cNvPr id="10" name="Freeform 10">
              <a:extLst>
                <a:ext uri="{FF2B5EF4-FFF2-40B4-BE49-F238E27FC236}">
                  <a16:creationId xmlns:a16="http://schemas.microsoft.com/office/drawing/2014/main" id="{6DED5E61-61DB-BE5C-8FEF-3E5E4C2F9A30}"/>
                </a:ext>
              </a:extLst>
            </p:cNvPr>
            <p:cNvSpPr/>
            <p:nvPr/>
          </p:nvSpPr>
          <p:spPr>
            <a:xfrm>
              <a:off x="5700" y="0"/>
              <a:ext cx="801400" cy="698500"/>
            </a:xfrm>
            <a:custGeom>
              <a:avLst/>
              <a:gdLst/>
              <a:ahLst/>
              <a:cxnLst/>
              <a:rect l="l" t="t" r="r" b="b"/>
              <a:pathLst>
                <a:path w="801400" h="698500">
                  <a:moveTo>
                    <a:pt x="796473" y="367516"/>
                  </a:moveTo>
                  <a:lnTo>
                    <a:pt x="614527" y="680234"/>
                  </a:lnTo>
                  <a:cubicBezTo>
                    <a:pt x="607948" y="691543"/>
                    <a:pt x="595851" y="698500"/>
                    <a:pt x="582768" y="698500"/>
                  </a:cubicBezTo>
                  <a:lnTo>
                    <a:pt x="218632" y="698500"/>
                  </a:lnTo>
                  <a:cubicBezTo>
                    <a:pt x="205549" y="698500"/>
                    <a:pt x="193452" y="691543"/>
                    <a:pt x="186873" y="680234"/>
                  </a:cubicBezTo>
                  <a:lnTo>
                    <a:pt x="4927" y="367516"/>
                  </a:lnTo>
                  <a:cubicBezTo>
                    <a:pt x="-1642" y="356225"/>
                    <a:pt x="-1642" y="342275"/>
                    <a:pt x="4927" y="330984"/>
                  </a:cubicBezTo>
                  <a:lnTo>
                    <a:pt x="186873" y="18266"/>
                  </a:lnTo>
                  <a:cubicBezTo>
                    <a:pt x="193452" y="6957"/>
                    <a:pt x="205549" y="0"/>
                    <a:pt x="218632" y="0"/>
                  </a:cubicBezTo>
                  <a:lnTo>
                    <a:pt x="582768" y="0"/>
                  </a:lnTo>
                  <a:cubicBezTo>
                    <a:pt x="595851" y="0"/>
                    <a:pt x="607948" y="6957"/>
                    <a:pt x="614527" y="18266"/>
                  </a:cubicBezTo>
                  <a:lnTo>
                    <a:pt x="796473" y="330984"/>
                  </a:lnTo>
                  <a:cubicBezTo>
                    <a:pt x="803042" y="342275"/>
                    <a:pt x="803042" y="356225"/>
                    <a:pt x="796473" y="367516"/>
                  </a:cubicBezTo>
                  <a:close/>
                </a:path>
              </a:pathLst>
            </a:custGeom>
            <a:ln w="28575" cap="sq">
              <a:gradFill>
                <a:gsLst>
                  <a:gs pos="0">
                    <a:srgbClr val="FFFFFF">
                      <a:alpha val="100000"/>
                    </a:srgbClr>
                  </a:gs>
                  <a:gs pos="100000">
                    <a:srgbClr val="FFFFFF">
                      <a:alpha val="0"/>
                    </a:srgbClr>
                  </a:gs>
                </a:gsLst>
                <a:lin ang="5400000"/>
              </a:gradFill>
              <a:prstDash val="solid"/>
              <a:miter/>
            </a:ln>
          </p:spPr>
          <p:txBody>
            <a:bodyPr/>
            <a:lstStyle/>
            <a:p>
              <a:endParaRPr lang="fr-FR" sz="1200"/>
            </a:p>
          </p:txBody>
        </p:sp>
        <p:sp>
          <p:nvSpPr>
            <p:cNvPr id="11" name="TextBox 11">
              <a:extLst>
                <a:ext uri="{FF2B5EF4-FFF2-40B4-BE49-F238E27FC236}">
                  <a16:creationId xmlns:a16="http://schemas.microsoft.com/office/drawing/2014/main" id="{AFF055A9-9488-8C7F-ACB4-8E19FCAEDC30}"/>
                </a:ext>
              </a:extLst>
            </p:cNvPr>
            <p:cNvSpPr txBox="1"/>
            <p:nvPr/>
          </p:nvSpPr>
          <p:spPr>
            <a:xfrm>
              <a:off x="114300" y="-47625"/>
              <a:ext cx="584200" cy="746125"/>
            </a:xfrm>
            <a:prstGeom prst="rect">
              <a:avLst/>
            </a:prstGeom>
          </p:spPr>
          <p:txBody>
            <a:bodyPr lIns="33867" tIns="33867" rIns="33867" bIns="33867" rtlCol="0" anchor="ctr"/>
            <a:lstStyle/>
            <a:p>
              <a:pPr algn="ctr">
                <a:lnSpc>
                  <a:spcPts val="1773"/>
                </a:lnSpc>
                <a:spcBef>
                  <a:spcPct val="0"/>
                </a:spcBef>
              </a:pPr>
              <a:endParaRPr sz="1200"/>
            </a:p>
          </p:txBody>
        </p:sp>
      </p:grpSp>
      <p:sp>
        <p:nvSpPr>
          <p:cNvPr id="12" name="Freeform 12">
            <a:extLst>
              <a:ext uri="{FF2B5EF4-FFF2-40B4-BE49-F238E27FC236}">
                <a16:creationId xmlns:a16="http://schemas.microsoft.com/office/drawing/2014/main" id="{2864EAF3-8B22-C63E-CD15-CBDF6A89C239}"/>
              </a:ext>
            </a:extLst>
          </p:cNvPr>
          <p:cNvSpPr/>
          <p:nvPr/>
        </p:nvSpPr>
        <p:spPr>
          <a:xfrm>
            <a:off x="-286904" y="6631461"/>
            <a:ext cx="3111403" cy="513298"/>
          </a:xfrm>
          <a:custGeom>
            <a:avLst/>
            <a:gdLst/>
            <a:ahLst/>
            <a:cxnLst/>
            <a:rect l="l" t="t" r="r" b="b"/>
            <a:pathLst>
              <a:path w="4667105" h="769947">
                <a:moveTo>
                  <a:pt x="0" y="0"/>
                </a:moveTo>
                <a:lnTo>
                  <a:pt x="4667105" y="0"/>
                </a:lnTo>
                <a:lnTo>
                  <a:pt x="4667105" y="769947"/>
                </a:lnTo>
                <a:lnTo>
                  <a:pt x="0" y="769947"/>
                </a:lnTo>
                <a:lnTo>
                  <a:pt x="0" y="0"/>
                </a:lnTo>
                <a:close/>
              </a:path>
            </a:pathLst>
          </a:custGeom>
          <a:blipFill>
            <a:blip>
              <a:extLst>
                <a:ext uri="{96DAC541-7B7A-43D3-8B79-37D633B846F1}">
                  <asvg:svgBlip xmlns:asvg="http://schemas.microsoft.com/office/drawing/2016/SVG/main" r:embed="rId5"/>
                </a:ext>
              </a:extLst>
            </a:blip>
            <a:stretch>
              <a:fillRect t="-376334" b="-107851"/>
            </a:stretch>
          </a:blipFill>
        </p:spPr>
        <p:txBody>
          <a:bodyPr/>
          <a:lstStyle/>
          <a:p>
            <a:endParaRPr lang="fr-FR" sz="1200"/>
          </a:p>
        </p:txBody>
      </p:sp>
      <p:sp>
        <p:nvSpPr>
          <p:cNvPr id="13" name="TextBox 13">
            <a:extLst>
              <a:ext uri="{FF2B5EF4-FFF2-40B4-BE49-F238E27FC236}">
                <a16:creationId xmlns:a16="http://schemas.microsoft.com/office/drawing/2014/main" id="{278F4199-0594-C621-9CB9-556AE9FC8D31}"/>
              </a:ext>
            </a:extLst>
          </p:cNvPr>
          <p:cNvSpPr txBox="1"/>
          <p:nvPr/>
        </p:nvSpPr>
        <p:spPr>
          <a:xfrm>
            <a:off x="3427030" y="1896750"/>
            <a:ext cx="5173946" cy="514115"/>
          </a:xfrm>
          <a:prstGeom prst="rect">
            <a:avLst/>
          </a:prstGeom>
        </p:spPr>
        <p:txBody>
          <a:bodyPr lIns="0" tIns="0" rIns="0" bIns="0" rtlCol="0" anchor="t">
            <a:spAutoFit/>
          </a:bodyPr>
          <a:lstStyle/>
          <a:p>
            <a:pPr algn="ctr">
              <a:lnSpc>
                <a:spcPts val="2053"/>
              </a:lnSpc>
            </a:pPr>
            <a:r>
              <a:rPr lang="en-US" sz="1467" b="1">
                <a:solidFill>
                  <a:srgbClr val="F8FAFF"/>
                </a:solidFill>
                <a:latin typeface="Times New Roman MT Bold"/>
                <a:ea typeface="Times New Roman MT Bold"/>
                <a:cs typeface="Times New Roman MT Bold"/>
                <a:sym typeface="Times New Roman MT Bold"/>
              </a:rPr>
              <a:t>Présentation générale du programme de remédiation intensive</a:t>
            </a:r>
          </a:p>
        </p:txBody>
      </p:sp>
      <p:sp>
        <p:nvSpPr>
          <p:cNvPr id="16" name="Rectangle 15">
            <a:extLst>
              <a:ext uri="{FF2B5EF4-FFF2-40B4-BE49-F238E27FC236}">
                <a16:creationId xmlns:a16="http://schemas.microsoft.com/office/drawing/2014/main" id="{CBBA3F2C-3A5B-8D2F-EB2F-64C5ADB7BA4F}"/>
              </a:ext>
            </a:extLst>
          </p:cNvPr>
          <p:cNvSpPr/>
          <p:nvPr/>
        </p:nvSpPr>
        <p:spPr>
          <a:xfrm>
            <a:off x="0" y="-11094"/>
            <a:ext cx="12446000" cy="1407041"/>
          </a:xfrm>
          <a:prstGeom prst="rect">
            <a:avLst/>
          </a:prstGeom>
          <a:gradFill>
            <a:gsLst>
              <a:gs pos="0">
                <a:srgbClr val="1A3057"/>
              </a:gs>
              <a:gs pos="100000">
                <a:srgbClr val="2C4F8C"/>
              </a:gs>
            </a:gsLst>
            <a:lin ang="0" scaled="0"/>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09630" rtl="1"/>
            <a:endParaRPr lang="fr-FR" sz="1200"/>
          </a:p>
        </p:txBody>
      </p:sp>
      <p:sp>
        <p:nvSpPr>
          <p:cNvPr id="5" name="Freeform 14">
            <a:extLst>
              <a:ext uri="{FF2B5EF4-FFF2-40B4-BE49-F238E27FC236}">
                <a16:creationId xmlns:a16="http://schemas.microsoft.com/office/drawing/2014/main" id="{BEF476F7-49C0-F074-E38C-3200E58D5549}"/>
              </a:ext>
            </a:extLst>
          </p:cNvPr>
          <p:cNvSpPr/>
          <p:nvPr/>
        </p:nvSpPr>
        <p:spPr>
          <a:xfrm>
            <a:off x="184014" y="600212"/>
            <a:ext cx="4574137" cy="789045"/>
          </a:xfrm>
          <a:custGeom>
            <a:avLst/>
            <a:gdLst/>
            <a:ahLst/>
            <a:cxnLst/>
            <a:rect l="l" t="t" r="r" b="b"/>
            <a:pathLst>
              <a:path w="9738946" h="1826052">
                <a:moveTo>
                  <a:pt x="0" y="0"/>
                </a:moveTo>
                <a:lnTo>
                  <a:pt x="9738946" y="0"/>
                </a:lnTo>
                <a:lnTo>
                  <a:pt x="9738946" y="1826053"/>
                </a:lnTo>
                <a:lnTo>
                  <a:pt x="0" y="1826053"/>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fr-FR" sz="1050"/>
          </a:p>
        </p:txBody>
      </p:sp>
      <p:sp>
        <p:nvSpPr>
          <p:cNvPr id="6" name="TextBox 15">
            <a:extLst>
              <a:ext uri="{FF2B5EF4-FFF2-40B4-BE49-F238E27FC236}">
                <a16:creationId xmlns:a16="http://schemas.microsoft.com/office/drawing/2014/main" id="{8D3044DE-36E3-DCAB-6C9F-2070E9CD0B7B}"/>
              </a:ext>
            </a:extLst>
          </p:cNvPr>
          <p:cNvSpPr txBox="1"/>
          <p:nvPr/>
        </p:nvSpPr>
        <p:spPr>
          <a:xfrm>
            <a:off x="1238434" y="669737"/>
            <a:ext cx="2668497" cy="627095"/>
          </a:xfrm>
          <a:prstGeom prst="rect">
            <a:avLst/>
          </a:prstGeom>
        </p:spPr>
        <p:txBody>
          <a:bodyPr wrap="square" lIns="0" tIns="0" rIns="0" bIns="0" rtlCol="0" anchor="t">
            <a:spAutoFit/>
          </a:bodyPr>
          <a:lstStyle/>
          <a:p>
            <a:pPr algn="ctr" rtl="1">
              <a:lnSpc>
                <a:spcPts val="4568"/>
              </a:lnSpc>
            </a:pPr>
            <a:r>
              <a:rPr lang="fr-MA" sz="4400" b="1" dirty="0">
                <a:solidFill>
                  <a:srgbClr val="3D1A00"/>
                </a:solidFill>
                <a:latin typeface="Microsoft Uighur" panose="02000000000000000000" pitchFamily="2" charset="-78"/>
                <a:ea typeface="IBM Plex Sans Arabic Bold"/>
                <a:cs typeface="Microsoft Uighur" panose="02000000000000000000" pitchFamily="2" charset="-78"/>
                <a:sym typeface="IBM Plex Sans Arabic Bold"/>
                <a:rtl/>
              </a:rPr>
              <a:t>7</a:t>
            </a:r>
            <a:r>
              <a:rPr lang="fr-MA" sz="4400" b="1" baseline="30000" dirty="0">
                <a:solidFill>
                  <a:srgbClr val="3D1A00"/>
                </a:solidFill>
                <a:latin typeface="Microsoft Uighur" panose="02000000000000000000" pitchFamily="2" charset="-78"/>
                <a:ea typeface="IBM Plex Sans Arabic Bold"/>
                <a:cs typeface="Microsoft Uighur" panose="02000000000000000000" pitchFamily="2" charset="-78"/>
                <a:sym typeface="IBM Plex Sans Arabic Bold"/>
                <a:rtl/>
              </a:rPr>
              <a:t>ème</a:t>
            </a:r>
            <a:r>
              <a:rPr lang="fr-MA" sz="4400" b="1" dirty="0">
                <a:solidFill>
                  <a:srgbClr val="3D1A00"/>
                </a:solidFill>
                <a:latin typeface="Microsoft Uighur" panose="02000000000000000000" pitchFamily="2" charset="-78"/>
                <a:ea typeface="IBM Plex Sans Arabic Bold"/>
                <a:cs typeface="Microsoft Uighur" panose="02000000000000000000" pitchFamily="2" charset="-78"/>
                <a:sym typeface="IBM Plex Sans Arabic Bold"/>
                <a:rtl/>
              </a:rPr>
              <a:t> atelier</a:t>
            </a:r>
            <a:endParaRPr lang="ar-EG" sz="4400" b="1" dirty="0">
              <a:solidFill>
                <a:srgbClr val="3D1A00"/>
              </a:solidFill>
              <a:latin typeface="Microsoft Uighur" panose="02000000000000000000" pitchFamily="2" charset="-78"/>
              <a:ea typeface="IBM Plex Sans Arabic Bold"/>
              <a:cs typeface="Microsoft Uighur" panose="02000000000000000000" pitchFamily="2" charset="-78"/>
              <a:sym typeface="IBM Plex Sans Arabic Bold"/>
              <a:rtl/>
            </a:endParaRPr>
          </a:p>
        </p:txBody>
      </p:sp>
      <p:sp>
        <p:nvSpPr>
          <p:cNvPr id="7" name="Freeform 14">
            <a:extLst>
              <a:ext uri="{FF2B5EF4-FFF2-40B4-BE49-F238E27FC236}">
                <a16:creationId xmlns:a16="http://schemas.microsoft.com/office/drawing/2014/main" id="{E3CB2476-AE5C-47D5-4B1E-6055540E1F19}"/>
              </a:ext>
            </a:extLst>
          </p:cNvPr>
          <p:cNvSpPr/>
          <p:nvPr/>
        </p:nvSpPr>
        <p:spPr>
          <a:xfrm>
            <a:off x="-4325588" y="1387751"/>
            <a:ext cx="17203388" cy="5386572"/>
          </a:xfrm>
          <a:custGeom>
            <a:avLst/>
            <a:gdLst/>
            <a:ahLst/>
            <a:cxnLst/>
            <a:rect l="l" t="t" r="r" b="b"/>
            <a:pathLst>
              <a:path w="9738946" h="1826052">
                <a:moveTo>
                  <a:pt x="0" y="0"/>
                </a:moveTo>
                <a:lnTo>
                  <a:pt x="9738946" y="0"/>
                </a:lnTo>
                <a:lnTo>
                  <a:pt x="9738946" y="1826053"/>
                </a:lnTo>
                <a:lnTo>
                  <a:pt x="0" y="1826053"/>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fr-FR" sz="1050" dirty="0"/>
          </a:p>
        </p:txBody>
      </p:sp>
      <p:sp>
        <p:nvSpPr>
          <p:cNvPr id="8" name="TextBox 15">
            <a:extLst>
              <a:ext uri="{FF2B5EF4-FFF2-40B4-BE49-F238E27FC236}">
                <a16:creationId xmlns:a16="http://schemas.microsoft.com/office/drawing/2014/main" id="{1EC729B2-1627-8E4A-6058-3C3E39330F18}"/>
              </a:ext>
            </a:extLst>
          </p:cNvPr>
          <p:cNvSpPr txBox="1"/>
          <p:nvPr/>
        </p:nvSpPr>
        <p:spPr>
          <a:xfrm>
            <a:off x="271262" y="2044923"/>
            <a:ext cx="11657270" cy="4308872"/>
          </a:xfrm>
          <a:prstGeom prst="rect">
            <a:avLst/>
          </a:prstGeom>
        </p:spPr>
        <p:txBody>
          <a:bodyPr wrap="square" lIns="0" tIns="0" rIns="0" bIns="0" rtlCol="0" anchor="t">
            <a:spAutoFit/>
          </a:bodyPr>
          <a:lstStyle/>
          <a:p>
            <a:pPr algn="just"/>
            <a:r>
              <a:rPr lang="fr-FR" sz="2800" dirty="0">
                <a:solidFill>
                  <a:srgbClr val="3D1A00"/>
                </a:solidFill>
                <a:latin typeface="Microsoft Uighur" panose="02000000000000000000" pitchFamily="2" charset="-78"/>
                <a:ea typeface="IBM Plex Sans Arabic Bold"/>
                <a:cs typeface="Microsoft Uighur" panose="02000000000000000000" pitchFamily="2" charset="-78"/>
                <a:sym typeface="IBM Plex Sans Arabic Bold"/>
                <a:rtl/>
              </a:rPr>
              <a:t>L'enseignante d'une classe de 2ᵉ AP, arrivée au palier 2, n’</a:t>
            </a:r>
            <a:r>
              <a:rPr lang="fr-MA" sz="2800" dirty="0">
                <a:solidFill>
                  <a:srgbClr val="3D1A00"/>
                </a:solidFill>
                <a:latin typeface="Microsoft Uighur" panose="02000000000000000000" pitchFamily="2" charset="-78"/>
                <a:ea typeface="IBM Plex Sans Arabic Bold"/>
                <a:cs typeface="Microsoft Uighur" panose="02000000000000000000" pitchFamily="2" charset="-78"/>
                <a:sym typeface="IBM Plex Sans Arabic Bold"/>
                <a:rtl/>
              </a:rPr>
              <a:t>a</a:t>
            </a:r>
            <a:r>
              <a:rPr lang="fr-FR" sz="2800" dirty="0">
                <a:solidFill>
                  <a:srgbClr val="3D1A00"/>
                </a:solidFill>
                <a:latin typeface="Microsoft Uighur" panose="02000000000000000000" pitchFamily="2" charset="-78"/>
                <a:ea typeface="IBM Plex Sans Arabic Bold"/>
                <a:cs typeface="Microsoft Uighur" panose="02000000000000000000" pitchFamily="2" charset="-78"/>
                <a:sym typeface="IBM Plex Sans Arabic Bold"/>
                <a:rtl/>
              </a:rPr>
              <a:t> pas respecté le script de sa leçon , elle a conservé </a:t>
            </a:r>
            <a:r>
              <a:rPr lang="fr-FR" sz="2800" b="1" dirty="0">
                <a:solidFill>
                  <a:srgbClr val="3D1A00"/>
                </a:solidFill>
                <a:latin typeface="Microsoft Uighur" panose="02000000000000000000" pitchFamily="2" charset="-78"/>
                <a:ea typeface="IBM Plex Sans Arabic Bold"/>
                <a:cs typeface="Microsoft Uighur" panose="02000000000000000000" pitchFamily="2" charset="-78"/>
                <a:sym typeface="IBM Plex Sans Arabic Bold"/>
                <a:rtl/>
              </a:rPr>
              <a:t>la chanson de l'alphabet </a:t>
            </a:r>
            <a:r>
              <a:rPr lang="fr-FR" sz="2800" dirty="0">
                <a:solidFill>
                  <a:srgbClr val="3D1A00"/>
                </a:solidFill>
                <a:latin typeface="Microsoft Uighur" panose="02000000000000000000" pitchFamily="2" charset="-78"/>
                <a:ea typeface="IBM Plex Sans Arabic Bold"/>
                <a:cs typeface="Microsoft Uighur" panose="02000000000000000000" pitchFamily="2" charset="-78"/>
                <a:sym typeface="IBM Plex Sans Arabic Bold"/>
                <a:rtl/>
              </a:rPr>
              <a:t>comme rituel d'ouverture de chaque séance, estimant que cela permettait de maintenir un climat de confiance et de dynamiser le groupe. </a:t>
            </a:r>
          </a:p>
          <a:p>
            <a:pPr algn="just"/>
            <a:r>
              <a:rPr lang="fr-FR" sz="2800" dirty="0">
                <a:solidFill>
                  <a:srgbClr val="3D1A00"/>
                </a:solidFill>
                <a:latin typeface="Microsoft Uighur" panose="02000000000000000000" pitchFamily="2" charset="-78"/>
                <a:ea typeface="IBM Plex Sans Arabic Bold"/>
                <a:cs typeface="Microsoft Uighur" panose="02000000000000000000" pitchFamily="2" charset="-78"/>
                <a:sym typeface="IBM Plex Sans Arabic Bold"/>
                <a:rtl/>
              </a:rPr>
              <a:t>Par ailleurs, lors de </a:t>
            </a:r>
            <a:r>
              <a:rPr lang="fr-FR" sz="2800" b="1" dirty="0">
                <a:solidFill>
                  <a:srgbClr val="3D1A00"/>
                </a:solidFill>
                <a:latin typeface="Microsoft Uighur" panose="02000000000000000000" pitchFamily="2" charset="-78"/>
                <a:ea typeface="IBM Plex Sans Arabic Bold"/>
                <a:cs typeface="Microsoft Uighur" panose="02000000000000000000" pitchFamily="2" charset="-78"/>
                <a:sym typeface="IBM Plex Sans Arabic Bold"/>
                <a:rtl/>
              </a:rPr>
              <a:t>l'activité de vocabulaire</a:t>
            </a:r>
            <a:r>
              <a:rPr lang="fr-FR" sz="2800" dirty="0">
                <a:solidFill>
                  <a:srgbClr val="3D1A00"/>
                </a:solidFill>
                <a:latin typeface="Microsoft Uighur" panose="02000000000000000000" pitchFamily="2" charset="-78"/>
                <a:ea typeface="IBM Plex Sans Arabic Bold"/>
                <a:cs typeface="Microsoft Uighur" panose="02000000000000000000" pitchFamily="2" charset="-78"/>
                <a:sym typeface="IBM Plex Sans Arabic Bold"/>
                <a:rtl/>
              </a:rPr>
              <a:t>, elle a présenté les 8 nouveaux mots du jour d'un seul bloc, sans marquer de pause, afin de « ne pas perdre le fil » de la séance. Enfin, pour </a:t>
            </a:r>
            <a:r>
              <a:rPr lang="fr-FR" sz="2800" b="1" dirty="0">
                <a:solidFill>
                  <a:srgbClr val="3D1A00"/>
                </a:solidFill>
                <a:latin typeface="Microsoft Uighur" panose="02000000000000000000" pitchFamily="2" charset="-78"/>
                <a:ea typeface="IBM Plex Sans Arabic Bold"/>
                <a:cs typeface="Microsoft Uighur" panose="02000000000000000000" pitchFamily="2" charset="-78"/>
                <a:sym typeface="IBM Plex Sans Arabic Bold"/>
                <a:rtl/>
              </a:rPr>
              <a:t>l'activité de production de l'écrit</a:t>
            </a:r>
            <a:r>
              <a:rPr lang="fr-FR" sz="2800" dirty="0">
                <a:solidFill>
                  <a:srgbClr val="3D1A00"/>
                </a:solidFill>
                <a:latin typeface="Microsoft Uighur" panose="02000000000000000000" pitchFamily="2" charset="-78"/>
                <a:ea typeface="IBM Plex Sans Arabic Bold"/>
                <a:cs typeface="Microsoft Uighur" panose="02000000000000000000" pitchFamily="2" charset="-78"/>
                <a:sym typeface="IBM Plex Sans Arabic Bold"/>
                <a:rtl/>
              </a:rPr>
              <a:t>, elle a demandé aux élèves d'écrire des mots totalement nouveaux, non travaillés lors des séances précédentes, pensant que cela stimulerait davantage leur réflexion. </a:t>
            </a:r>
          </a:p>
          <a:p>
            <a:pPr marL="457200" indent="-457200" algn="just">
              <a:buFontTx/>
              <a:buChar char="-"/>
            </a:pPr>
            <a:r>
              <a:rPr lang="fr-FR" sz="2800" dirty="0">
                <a:solidFill>
                  <a:srgbClr val="3D1A00"/>
                </a:solidFill>
                <a:latin typeface="Microsoft Uighur" panose="02000000000000000000" pitchFamily="2" charset="-78"/>
                <a:ea typeface="IBM Plex Sans Arabic Bold"/>
                <a:cs typeface="Microsoft Uighur" panose="02000000000000000000" pitchFamily="2" charset="-78"/>
                <a:sym typeface="IBM Plex Sans Arabic Bold"/>
                <a:rtl/>
              </a:rPr>
              <a:t>L'enseignante a-t-elle agi correctement sur </a:t>
            </a:r>
            <a:r>
              <a:rPr lang="fr-FR" sz="2800" b="1" dirty="0">
                <a:solidFill>
                  <a:srgbClr val="3D1A00"/>
                </a:solidFill>
                <a:latin typeface="Microsoft Uighur" panose="02000000000000000000" pitchFamily="2" charset="-78"/>
                <a:ea typeface="IBM Plex Sans Arabic Bold"/>
                <a:cs typeface="Microsoft Uighur" panose="02000000000000000000" pitchFamily="2" charset="-78"/>
                <a:sym typeface="IBM Plex Sans Arabic Bold"/>
                <a:rtl/>
              </a:rPr>
              <a:t>ces trois points </a:t>
            </a:r>
            <a:r>
              <a:rPr lang="fr-FR" sz="2800" dirty="0">
                <a:solidFill>
                  <a:srgbClr val="3D1A00"/>
                </a:solidFill>
                <a:latin typeface="Microsoft Uighur" panose="02000000000000000000" pitchFamily="2" charset="-78"/>
                <a:ea typeface="IBM Plex Sans Arabic Bold"/>
                <a:cs typeface="Microsoft Uighur" panose="02000000000000000000" pitchFamily="2" charset="-78"/>
                <a:sym typeface="IBM Plex Sans Arabic Bold"/>
                <a:rtl/>
              </a:rPr>
              <a:t>? Justifiez votre réponse pour chacun.</a:t>
            </a:r>
          </a:p>
          <a:p>
            <a:pPr marL="457200" indent="-457200" algn="just">
              <a:buFontTx/>
              <a:buChar char="-"/>
            </a:pPr>
            <a:r>
              <a:rPr lang="fr-FR" sz="2800" dirty="0">
                <a:solidFill>
                  <a:srgbClr val="3D1A00"/>
                </a:solidFill>
                <a:latin typeface="Microsoft Uighur" panose="02000000000000000000" pitchFamily="2" charset="-78"/>
                <a:ea typeface="IBM Plex Sans Arabic Bold"/>
                <a:cs typeface="Microsoft Uighur" panose="02000000000000000000" pitchFamily="2" charset="-78"/>
                <a:sym typeface="IBM Plex Sans Arabic Bold"/>
                <a:rtl/>
              </a:rPr>
              <a:t>Quelle est la démarche attendue du rituel, du vocabulaire et de la production de l'écrit dans le programme de la remédiation intensive ?</a:t>
            </a:r>
            <a:endParaRPr lang="ar-EG" sz="2800" dirty="0">
              <a:solidFill>
                <a:srgbClr val="3D1A00"/>
              </a:solidFill>
              <a:latin typeface="Microsoft Uighur" panose="02000000000000000000" pitchFamily="2" charset="-78"/>
              <a:ea typeface="IBM Plex Sans Arabic Bold"/>
              <a:cs typeface="Microsoft Uighur" panose="02000000000000000000" pitchFamily="2" charset="-78"/>
              <a:sym typeface="IBM Plex Sans Arabic Bold"/>
              <a:rtl/>
            </a:endParaRPr>
          </a:p>
        </p:txBody>
      </p:sp>
    </p:spTree>
    <p:extLst>
      <p:ext uri="{BB962C8B-B14F-4D97-AF65-F5344CB8AC3E}">
        <p14:creationId xmlns:p14="http://schemas.microsoft.com/office/powerpoint/2010/main" val="3008521824"/>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228BFB-5568-B5FB-393E-688A1C92377A}"/>
            </a:ext>
          </a:extLst>
        </p:cNvPr>
        <p:cNvGrpSpPr/>
        <p:nvPr/>
      </p:nvGrpSpPr>
      <p:grpSpPr>
        <a:xfrm>
          <a:off x="0" y="0"/>
          <a:ext cx="0" cy="0"/>
          <a:chOff x="0" y="0"/>
          <a:chExt cx="0" cy="0"/>
        </a:xfrm>
      </p:grpSpPr>
      <p:sp>
        <p:nvSpPr>
          <p:cNvPr id="16" name="Freeform 22">
            <a:extLst>
              <a:ext uri="{FF2B5EF4-FFF2-40B4-BE49-F238E27FC236}">
                <a16:creationId xmlns:a16="http://schemas.microsoft.com/office/drawing/2014/main" id="{095F7431-C468-3F0D-C810-88BD1E558257}"/>
              </a:ext>
            </a:extLst>
          </p:cNvPr>
          <p:cNvSpPr/>
          <p:nvPr/>
        </p:nvSpPr>
        <p:spPr>
          <a:xfrm>
            <a:off x="-1402992" y="-1340132"/>
            <a:ext cx="2572683" cy="2228587"/>
          </a:xfrm>
          <a:custGeom>
            <a:avLst/>
            <a:gdLst/>
            <a:ahLst/>
            <a:cxnLst/>
            <a:rect l="l" t="t" r="r" b="b"/>
            <a:pathLst>
              <a:path w="3859024" h="3342880">
                <a:moveTo>
                  <a:pt x="0" y="0"/>
                </a:moveTo>
                <a:lnTo>
                  <a:pt x="3859024" y="0"/>
                </a:lnTo>
                <a:lnTo>
                  <a:pt x="3859024" y="3342880"/>
                </a:lnTo>
                <a:lnTo>
                  <a:pt x="0" y="3342880"/>
                </a:lnTo>
                <a:lnTo>
                  <a:pt x="0" y="0"/>
                </a:lnTo>
                <a:close/>
              </a:path>
            </a:pathLst>
          </a:custGeom>
          <a:blipFill>
            <a:blip>
              <a:alphaModFix amt="5000"/>
              <a:extLst>
                <a:ext uri="{96DAC541-7B7A-43D3-8B79-37D633B846F1}">
                  <asvg:svgBlip xmlns:asvg="http://schemas.microsoft.com/office/drawing/2016/SVG/main" r:embed="rId3"/>
                </a:ext>
              </a:extLst>
            </a:blip>
            <a:stretch>
              <a:fillRect/>
            </a:stretch>
          </a:blipFill>
        </p:spPr>
        <p:txBody>
          <a:bodyPr/>
          <a:lstStyle/>
          <a:p>
            <a:endParaRPr lang="fr-FR" sz="1200"/>
          </a:p>
        </p:txBody>
      </p:sp>
      <p:sp>
        <p:nvSpPr>
          <p:cNvPr id="23" name="Freeform 23">
            <a:extLst>
              <a:ext uri="{FF2B5EF4-FFF2-40B4-BE49-F238E27FC236}">
                <a16:creationId xmlns:a16="http://schemas.microsoft.com/office/drawing/2014/main" id="{55B384C9-0414-E46E-D341-1D6C16846E33}"/>
              </a:ext>
            </a:extLst>
          </p:cNvPr>
          <p:cNvSpPr/>
          <p:nvPr/>
        </p:nvSpPr>
        <p:spPr>
          <a:xfrm>
            <a:off x="10153651" y="905693"/>
            <a:ext cx="475433" cy="475433"/>
          </a:xfrm>
          <a:custGeom>
            <a:avLst/>
            <a:gdLst/>
            <a:ahLst/>
            <a:cxnLst/>
            <a:rect l="l" t="t" r="r" b="b"/>
            <a:pathLst>
              <a:path w="950866" h="950866">
                <a:moveTo>
                  <a:pt x="0" y="0"/>
                </a:moveTo>
                <a:lnTo>
                  <a:pt x="950866" y="0"/>
                </a:lnTo>
                <a:lnTo>
                  <a:pt x="950866" y="950866"/>
                </a:lnTo>
                <a:lnTo>
                  <a:pt x="0" y="950866"/>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fr-FR" sz="900"/>
          </a:p>
        </p:txBody>
      </p:sp>
      <p:sp>
        <p:nvSpPr>
          <p:cNvPr id="24" name="Freeform 24">
            <a:extLst>
              <a:ext uri="{FF2B5EF4-FFF2-40B4-BE49-F238E27FC236}">
                <a16:creationId xmlns:a16="http://schemas.microsoft.com/office/drawing/2014/main" id="{3684908F-83DD-A43A-785D-E4E6153918FC}"/>
              </a:ext>
            </a:extLst>
          </p:cNvPr>
          <p:cNvSpPr/>
          <p:nvPr/>
        </p:nvSpPr>
        <p:spPr>
          <a:xfrm>
            <a:off x="9897843" y="5657999"/>
            <a:ext cx="1819092" cy="551597"/>
          </a:xfrm>
          <a:custGeom>
            <a:avLst/>
            <a:gdLst/>
            <a:ahLst/>
            <a:cxnLst/>
            <a:rect l="l" t="t" r="r" b="b"/>
            <a:pathLst>
              <a:path w="3638184" h="1103194">
                <a:moveTo>
                  <a:pt x="0" y="0"/>
                </a:moveTo>
                <a:lnTo>
                  <a:pt x="3638184" y="0"/>
                </a:lnTo>
                <a:lnTo>
                  <a:pt x="3638184" y="1103194"/>
                </a:lnTo>
                <a:lnTo>
                  <a:pt x="0" y="1103194"/>
                </a:lnTo>
                <a:lnTo>
                  <a:pt x="0" y="0"/>
                </a:lnTo>
                <a:close/>
              </a:path>
            </a:pathLst>
          </a:custGeom>
          <a:blipFill>
            <a:blip>
              <a:extLst>
                <a:ext uri="{96DAC541-7B7A-43D3-8B79-37D633B846F1}">
                  <asvg:svgBlip xmlns:asvg="http://schemas.microsoft.com/office/drawing/2016/SVG/main" r:embed="rId5"/>
                </a:ext>
              </a:extLst>
            </a:blip>
            <a:stretch>
              <a:fillRect t="-98696"/>
            </a:stretch>
          </a:blipFill>
        </p:spPr>
        <p:txBody>
          <a:bodyPr/>
          <a:lstStyle/>
          <a:p>
            <a:endParaRPr lang="fr-FR" sz="900"/>
          </a:p>
        </p:txBody>
      </p:sp>
      <p:grpSp>
        <p:nvGrpSpPr>
          <p:cNvPr id="69" name="Group 9">
            <a:extLst>
              <a:ext uri="{FF2B5EF4-FFF2-40B4-BE49-F238E27FC236}">
                <a16:creationId xmlns:a16="http://schemas.microsoft.com/office/drawing/2014/main" id="{3C959106-7F6E-63C2-E524-5040A581C444}"/>
              </a:ext>
            </a:extLst>
          </p:cNvPr>
          <p:cNvGrpSpPr/>
          <p:nvPr/>
        </p:nvGrpSpPr>
        <p:grpSpPr>
          <a:xfrm>
            <a:off x="-1193224" y="5611636"/>
            <a:ext cx="2198143" cy="1889029"/>
            <a:chOff x="0" y="0"/>
            <a:chExt cx="812800" cy="698500"/>
          </a:xfrm>
        </p:grpSpPr>
        <p:sp>
          <p:nvSpPr>
            <p:cNvPr id="70" name="Freeform 10">
              <a:extLst>
                <a:ext uri="{FF2B5EF4-FFF2-40B4-BE49-F238E27FC236}">
                  <a16:creationId xmlns:a16="http://schemas.microsoft.com/office/drawing/2014/main" id="{DDFA5BF1-A6E8-C1A6-0559-C300C13E5E3A}"/>
                </a:ext>
              </a:extLst>
            </p:cNvPr>
            <p:cNvSpPr/>
            <p:nvPr/>
          </p:nvSpPr>
          <p:spPr>
            <a:xfrm>
              <a:off x="5700" y="0"/>
              <a:ext cx="801400" cy="698500"/>
            </a:xfrm>
            <a:custGeom>
              <a:avLst/>
              <a:gdLst/>
              <a:ahLst/>
              <a:cxnLst/>
              <a:rect l="l" t="t" r="r" b="b"/>
              <a:pathLst>
                <a:path w="801400" h="698500">
                  <a:moveTo>
                    <a:pt x="796473" y="367516"/>
                  </a:moveTo>
                  <a:lnTo>
                    <a:pt x="614527" y="680234"/>
                  </a:lnTo>
                  <a:cubicBezTo>
                    <a:pt x="607948" y="691543"/>
                    <a:pt x="595851" y="698500"/>
                    <a:pt x="582768" y="698500"/>
                  </a:cubicBezTo>
                  <a:lnTo>
                    <a:pt x="218632" y="698500"/>
                  </a:lnTo>
                  <a:cubicBezTo>
                    <a:pt x="205549" y="698500"/>
                    <a:pt x="193452" y="691543"/>
                    <a:pt x="186873" y="680234"/>
                  </a:cubicBezTo>
                  <a:lnTo>
                    <a:pt x="4927" y="367516"/>
                  </a:lnTo>
                  <a:cubicBezTo>
                    <a:pt x="-1642" y="356225"/>
                    <a:pt x="-1642" y="342275"/>
                    <a:pt x="4927" y="330984"/>
                  </a:cubicBezTo>
                  <a:lnTo>
                    <a:pt x="186873" y="18266"/>
                  </a:lnTo>
                  <a:cubicBezTo>
                    <a:pt x="193452" y="6957"/>
                    <a:pt x="205549" y="0"/>
                    <a:pt x="218632" y="0"/>
                  </a:cubicBezTo>
                  <a:lnTo>
                    <a:pt x="582768" y="0"/>
                  </a:lnTo>
                  <a:cubicBezTo>
                    <a:pt x="595851" y="0"/>
                    <a:pt x="607948" y="6957"/>
                    <a:pt x="614527" y="18266"/>
                  </a:cubicBezTo>
                  <a:lnTo>
                    <a:pt x="796473" y="330984"/>
                  </a:lnTo>
                  <a:cubicBezTo>
                    <a:pt x="803042" y="342275"/>
                    <a:pt x="803042" y="356225"/>
                    <a:pt x="796473" y="367516"/>
                  </a:cubicBezTo>
                  <a:close/>
                </a:path>
              </a:pathLst>
            </a:custGeom>
            <a:ln w="28575" cap="sq">
              <a:gradFill>
                <a:gsLst>
                  <a:gs pos="0">
                    <a:srgbClr val="FFFFFF">
                      <a:alpha val="100000"/>
                    </a:srgbClr>
                  </a:gs>
                  <a:gs pos="100000">
                    <a:srgbClr val="FFFFFF">
                      <a:alpha val="0"/>
                    </a:srgbClr>
                  </a:gs>
                </a:gsLst>
                <a:lin ang="5400000"/>
              </a:gradFill>
              <a:prstDash val="solid"/>
              <a:miter/>
            </a:ln>
          </p:spPr>
          <p:txBody>
            <a:bodyPr/>
            <a:lstStyle/>
            <a:p>
              <a:endParaRPr lang="fr-FR" sz="1200"/>
            </a:p>
          </p:txBody>
        </p:sp>
        <p:sp>
          <p:nvSpPr>
            <p:cNvPr id="71" name="TextBox 11">
              <a:extLst>
                <a:ext uri="{FF2B5EF4-FFF2-40B4-BE49-F238E27FC236}">
                  <a16:creationId xmlns:a16="http://schemas.microsoft.com/office/drawing/2014/main" id="{EA1DB013-285A-95F8-A423-FB1AD5CBF7D2}"/>
                </a:ext>
              </a:extLst>
            </p:cNvPr>
            <p:cNvSpPr txBox="1"/>
            <p:nvPr/>
          </p:nvSpPr>
          <p:spPr>
            <a:xfrm>
              <a:off x="114300" y="-47625"/>
              <a:ext cx="584200" cy="746125"/>
            </a:xfrm>
            <a:prstGeom prst="rect">
              <a:avLst/>
            </a:prstGeom>
          </p:spPr>
          <p:txBody>
            <a:bodyPr lIns="33867" tIns="33867" rIns="33867" bIns="33867" rtlCol="0" anchor="ctr"/>
            <a:lstStyle/>
            <a:p>
              <a:pPr algn="ctr">
                <a:lnSpc>
                  <a:spcPts val="1773"/>
                </a:lnSpc>
                <a:spcBef>
                  <a:spcPct val="0"/>
                </a:spcBef>
              </a:pPr>
              <a:endParaRPr sz="1200"/>
            </a:p>
          </p:txBody>
        </p:sp>
      </p:grpSp>
      <p:grpSp>
        <p:nvGrpSpPr>
          <p:cNvPr id="72" name="Group 12">
            <a:extLst>
              <a:ext uri="{FF2B5EF4-FFF2-40B4-BE49-F238E27FC236}">
                <a16:creationId xmlns:a16="http://schemas.microsoft.com/office/drawing/2014/main" id="{69887EB5-6112-0961-C874-F4D3B56B7840}"/>
              </a:ext>
            </a:extLst>
          </p:cNvPr>
          <p:cNvGrpSpPr/>
          <p:nvPr/>
        </p:nvGrpSpPr>
        <p:grpSpPr>
          <a:xfrm>
            <a:off x="10616883" y="-628436"/>
            <a:ext cx="2198143" cy="1889029"/>
            <a:chOff x="0" y="0"/>
            <a:chExt cx="812800" cy="698500"/>
          </a:xfrm>
        </p:grpSpPr>
        <p:sp>
          <p:nvSpPr>
            <p:cNvPr id="73" name="Freeform 13">
              <a:extLst>
                <a:ext uri="{FF2B5EF4-FFF2-40B4-BE49-F238E27FC236}">
                  <a16:creationId xmlns:a16="http://schemas.microsoft.com/office/drawing/2014/main" id="{FC7A29E5-46A1-3C40-A91D-52E4D7BD6FBC}"/>
                </a:ext>
              </a:extLst>
            </p:cNvPr>
            <p:cNvSpPr/>
            <p:nvPr/>
          </p:nvSpPr>
          <p:spPr>
            <a:xfrm>
              <a:off x="5700" y="0"/>
              <a:ext cx="801400" cy="698500"/>
            </a:xfrm>
            <a:custGeom>
              <a:avLst/>
              <a:gdLst/>
              <a:ahLst/>
              <a:cxnLst/>
              <a:rect l="l" t="t" r="r" b="b"/>
              <a:pathLst>
                <a:path w="801400" h="698500">
                  <a:moveTo>
                    <a:pt x="796473" y="367516"/>
                  </a:moveTo>
                  <a:lnTo>
                    <a:pt x="614527" y="680234"/>
                  </a:lnTo>
                  <a:cubicBezTo>
                    <a:pt x="607948" y="691543"/>
                    <a:pt x="595851" y="698500"/>
                    <a:pt x="582768" y="698500"/>
                  </a:cubicBezTo>
                  <a:lnTo>
                    <a:pt x="218632" y="698500"/>
                  </a:lnTo>
                  <a:cubicBezTo>
                    <a:pt x="205549" y="698500"/>
                    <a:pt x="193452" y="691543"/>
                    <a:pt x="186873" y="680234"/>
                  </a:cubicBezTo>
                  <a:lnTo>
                    <a:pt x="4927" y="367516"/>
                  </a:lnTo>
                  <a:cubicBezTo>
                    <a:pt x="-1642" y="356225"/>
                    <a:pt x="-1642" y="342275"/>
                    <a:pt x="4927" y="330984"/>
                  </a:cubicBezTo>
                  <a:lnTo>
                    <a:pt x="186873" y="18266"/>
                  </a:lnTo>
                  <a:cubicBezTo>
                    <a:pt x="193452" y="6957"/>
                    <a:pt x="205549" y="0"/>
                    <a:pt x="218632" y="0"/>
                  </a:cubicBezTo>
                  <a:lnTo>
                    <a:pt x="582768" y="0"/>
                  </a:lnTo>
                  <a:cubicBezTo>
                    <a:pt x="595851" y="0"/>
                    <a:pt x="607948" y="6957"/>
                    <a:pt x="614527" y="18266"/>
                  </a:cubicBezTo>
                  <a:lnTo>
                    <a:pt x="796473" y="330984"/>
                  </a:lnTo>
                  <a:cubicBezTo>
                    <a:pt x="803042" y="342275"/>
                    <a:pt x="803042" y="356225"/>
                    <a:pt x="796473" y="367516"/>
                  </a:cubicBezTo>
                  <a:close/>
                </a:path>
              </a:pathLst>
            </a:custGeom>
            <a:ln w="28575" cap="sq">
              <a:gradFill>
                <a:gsLst>
                  <a:gs pos="0">
                    <a:srgbClr val="FFFFFF">
                      <a:alpha val="100000"/>
                    </a:srgbClr>
                  </a:gs>
                  <a:gs pos="100000">
                    <a:srgbClr val="FFFFFF">
                      <a:alpha val="0"/>
                    </a:srgbClr>
                  </a:gs>
                </a:gsLst>
                <a:lin ang="5400000"/>
              </a:gradFill>
              <a:prstDash val="solid"/>
              <a:miter/>
            </a:ln>
          </p:spPr>
          <p:txBody>
            <a:bodyPr/>
            <a:lstStyle/>
            <a:p>
              <a:endParaRPr lang="fr-FR" sz="1200"/>
            </a:p>
          </p:txBody>
        </p:sp>
        <p:sp>
          <p:nvSpPr>
            <p:cNvPr id="74" name="TextBox 14">
              <a:extLst>
                <a:ext uri="{FF2B5EF4-FFF2-40B4-BE49-F238E27FC236}">
                  <a16:creationId xmlns:a16="http://schemas.microsoft.com/office/drawing/2014/main" id="{3C72BEE2-8A89-5C98-D97A-E8167F23BFFF}"/>
                </a:ext>
              </a:extLst>
            </p:cNvPr>
            <p:cNvSpPr txBox="1"/>
            <p:nvPr/>
          </p:nvSpPr>
          <p:spPr>
            <a:xfrm>
              <a:off x="114300" y="-47625"/>
              <a:ext cx="584200" cy="746125"/>
            </a:xfrm>
            <a:prstGeom prst="rect">
              <a:avLst/>
            </a:prstGeom>
          </p:spPr>
          <p:txBody>
            <a:bodyPr lIns="33867" tIns="33867" rIns="33867" bIns="33867" rtlCol="0" anchor="ctr"/>
            <a:lstStyle/>
            <a:p>
              <a:pPr algn="ctr">
                <a:lnSpc>
                  <a:spcPts val="1773"/>
                </a:lnSpc>
                <a:spcBef>
                  <a:spcPct val="0"/>
                </a:spcBef>
              </a:pPr>
              <a:endParaRPr sz="1200"/>
            </a:p>
          </p:txBody>
        </p:sp>
      </p:grpSp>
      <p:sp>
        <p:nvSpPr>
          <p:cNvPr id="6" name="Rectangle 5">
            <a:extLst>
              <a:ext uri="{FF2B5EF4-FFF2-40B4-BE49-F238E27FC236}">
                <a16:creationId xmlns:a16="http://schemas.microsoft.com/office/drawing/2014/main" id="{92E55745-C31D-4BDA-C244-D920E3A1656B}"/>
              </a:ext>
            </a:extLst>
          </p:cNvPr>
          <p:cNvSpPr/>
          <p:nvPr/>
        </p:nvSpPr>
        <p:spPr>
          <a:xfrm>
            <a:off x="14812" y="-204607"/>
            <a:ext cx="12378028" cy="921299"/>
          </a:xfrm>
          <a:prstGeom prst="rect">
            <a:avLst/>
          </a:prstGeom>
          <a:solidFill>
            <a:srgbClr val="2C3C6A"/>
          </a:solidFill>
          <a:ln w="12700" cap="flat" cmpd="sng" algn="ctr">
            <a:solidFill>
              <a:srgbClr val="4472C4">
                <a:shade val="15000"/>
              </a:srgbClr>
            </a:solidFill>
            <a:prstDash val="solid"/>
            <a:miter lim="800000"/>
          </a:ln>
          <a:effectLst/>
        </p:spPr>
        <p:txBody>
          <a:bodyPr rtlCol="0" anchor="ctr"/>
          <a:lstStyle/>
          <a:p>
            <a:pPr algn="ctr">
              <a:lnSpc>
                <a:spcPts val="4094"/>
              </a:lnSpc>
            </a:pPr>
            <a:endParaRPr lang="fr-FR" sz="3600" b="1" dirty="0">
              <a:solidFill>
                <a:schemeClr val="bg1"/>
              </a:solidFill>
              <a:latin typeface="Microsoft Uighur" panose="02000000000000000000" pitchFamily="2" charset="-78"/>
              <a:cs typeface="Microsoft Uighur" panose="02000000000000000000" pitchFamily="2" charset="-78"/>
            </a:endParaRPr>
          </a:p>
          <a:p>
            <a:pPr algn="ctr">
              <a:lnSpc>
                <a:spcPts val="4094"/>
              </a:lnSpc>
            </a:pPr>
            <a:r>
              <a:rPr lang="fr-FR" sz="3600" b="1" dirty="0">
                <a:solidFill>
                  <a:schemeClr val="bg1"/>
                </a:solidFill>
                <a:latin typeface="Microsoft Uighur" panose="02000000000000000000" pitchFamily="2" charset="-78"/>
                <a:cs typeface="Microsoft Uighur" panose="02000000000000000000" pitchFamily="2" charset="-78"/>
              </a:rPr>
              <a:t>L</a:t>
            </a:r>
            <a:r>
              <a:rPr lang="fr-MA" sz="3600" b="1" dirty="0">
                <a:solidFill>
                  <a:schemeClr val="bg1"/>
                </a:solidFill>
                <a:latin typeface="Microsoft Uighur" panose="02000000000000000000" pitchFamily="2" charset="-78"/>
                <a:cs typeface="Microsoft Uighur" panose="02000000000000000000" pitchFamily="2" charset="-78"/>
              </a:rPr>
              <a:t>es activités</a:t>
            </a:r>
            <a:r>
              <a:rPr lang="fr-FR" sz="3600" b="1" dirty="0">
                <a:solidFill>
                  <a:schemeClr val="bg1"/>
                </a:solidFill>
                <a:latin typeface="Microsoft Uighur" panose="02000000000000000000" pitchFamily="2" charset="-78"/>
                <a:cs typeface="Microsoft Uighur" panose="02000000000000000000" pitchFamily="2" charset="-78"/>
              </a:rPr>
              <a:t>  de remédiation intensive (RI)</a:t>
            </a:r>
          </a:p>
          <a:p>
            <a:pPr algn="ctr" defTabSz="609630" rtl="1">
              <a:defRPr/>
            </a:pPr>
            <a:endParaRPr lang="ar-MA" sz="3600" b="1" kern="0" dirty="0">
              <a:solidFill>
                <a:prstClr val="white"/>
              </a:solidFill>
              <a:latin typeface="Calibri" panose="020F0502020204030204"/>
              <a:cs typeface="Microsoft Uighur" panose="02000000000000000000" pitchFamily="2" charset="-78"/>
            </a:endParaRPr>
          </a:p>
        </p:txBody>
      </p:sp>
      <p:sp>
        <p:nvSpPr>
          <p:cNvPr id="7" name="Freeform 22">
            <a:extLst>
              <a:ext uri="{FF2B5EF4-FFF2-40B4-BE49-F238E27FC236}">
                <a16:creationId xmlns:a16="http://schemas.microsoft.com/office/drawing/2014/main" id="{4A5F2CE8-3D20-48C2-F3BA-555C14D13A52}"/>
              </a:ext>
            </a:extLst>
          </p:cNvPr>
          <p:cNvSpPr/>
          <p:nvPr/>
        </p:nvSpPr>
        <p:spPr>
          <a:xfrm>
            <a:off x="64833" y="321634"/>
            <a:ext cx="4020778" cy="1168118"/>
          </a:xfrm>
          <a:custGeom>
            <a:avLst/>
            <a:gdLst/>
            <a:ahLst/>
            <a:cxnLst/>
            <a:rect l="l" t="t" r="r" b="b"/>
            <a:pathLst>
              <a:path w="7315200" h="2176272">
                <a:moveTo>
                  <a:pt x="0" y="0"/>
                </a:moveTo>
                <a:lnTo>
                  <a:pt x="7315200" y="0"/>
                </a:lnTo>
                <a:lnTo>
                  <a:pt x="7315200" y="2176272"/>
                </a:lnTo>
                <a:lnTo>
                  <a:pt x="0" y="2176272"/>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pPr algn="r" defTabSz="609630" rtl="1">
              <a:defRPr/>
            </a:pPr>
            <a:endParaRPr lang="fr-FR" sz="1200" kern="0">
              <a:solidFill>
                <a:prstClr val="black"/>
              </a:solidFill>
            </a:endParaRPr>
          </a:p>
        </p:txBody>
      </p:sp>
      <p:sp>
        <p:nvSpPr>
          <p:cNvPr id="8" name="ZoneTexte 7">
            <a:extLst>
              <a:ext uri="{FF2B5EF4-FFF2-40B4-BE49-F238E27FC236}">
                <a16:creationId xmlns:a16="http://schemas.microsoft.com/office/drawing/2014/main" id="{1CD33583-4B09-5382-DDB5-002164B1EAA9}"/>
              </a:ext>
            </a:extLst>
          </p:cNvPr>
          <p:cNvSpPr txBox="1"/>
          <p:nvPr/>
        </p:nvSpPr>
        <p:spPr>
          <a:xfrm>
            <a:off x="712741" y="583462"/>
            <a:ext cx="2476774" cy="502766"/>
          </a:xfrm>
          <a:prstGeom prst="rect">
            <a:avLst/>
          </a:prstGeom>
          <a:noFill/>
        </p:spPr>
        <p:txBody>
          <a:bodyPr wrap="square">
            <a:spAutoFit/>
          </a:bodyPr>
          <a:lstStyle/>
          <a:p>
            <a:r>
              <a:rPr lang="fr-MA" sz="2667" b="1" dirty="0">
                <a:latin typeface="Microsoft Uighur" panose="02000000000000000000" pitchFamily="2" charset="-78"/>
                <a:ea typeface="Canva Sans Bold"/>
                <a:cs typeface="Microsoft Uighur" panose="02000000000000000000" pitchFamily="2" charset="-78"/>
                <a:sym typeface="Canva Sans Bold"/>
              </a:rPr>
              <a:t>Les </a:t>
            </a:r>
            <a:r>
              <a:rPr lang="fr-FR" sz="2667" b="1" dirty="0">
                <a:latin typeface="Microsoft Uighur" panose="02000000000000000000" pitchFamily="2" charset="-78"/>
                <a:ea typeface="Canva Sans Bold"/>
                <a:cs typeface="Microsoft Uighur" panose="02000000000000000000" pitchFamily="2" charset="-78"/>
                <a:sym typeface="Canva Sans Bold"/>
              </a:rPr>
              <a:t>activités du rituel</a:t>
            </a:r>
          </a:p>
        </p:txBody>
      </p:sp>
      <p:grpSp>
        <p:nvGrpSpPr>
          <p:cNvPr id="2" name="Groupe 1">
            <a:extLst>
              <a:ext uri="{FF2B5EF4-FFF2-40B4-BE49-F238E27FC236}">
                <a16:creationId xmlns:a16="http://schemas.microsoft.com/office/drawing/2014/main" id="{86CF6127-ED8B-00FE-A868-630CC103D18D}"/>
              </a:ext>
            </a:extLst>
          </p:cNvPr>
          <p:cNvGrpSpPr/>
          <p:nvPr/>
        </p:nvGrpSpPr>
        <p:grpSpPr>
          <a:xfrm>
            <a:off x="6152231" y="1505596"/>
            <a:ext cx="5564704" cy="1867177"/>
            <a:chOff x="457200" y="1625096"/>
            <a:chExt cx="8229600" cy="969264"/>
          </a:xfrm>
        </p:grpSpPr>
        <p:sp>
          <p:nvSpPr>
            <p:cNvPr id="4" name="Shape 13">
              <a:extLst>
                <a:ext uri="{FF2B5EF4-FFF2-40B4-BE49-F238E27FC236}">
                  <a16:creationId xmlns:a16="http://schemas.microsoft.com/office/drawing/2014/main" id="{59367941-EC93-4228-8517-025C730EE976}"/>
                </a:ext>
              </a:extLst>
            </p:cNvPr>
            <p:cNvSpPr/>
            <p:nvPr/>
          </p:nvSpPr>
          <p:spPr>
            <a:xfrm>
              <a:off x="521208" y="1625096"/>
              <a:ext cx="8165592" cy="950976"/>
            </a:xfrm>
            <a:prstGeom prst="rect">
              <a:avLst/>
            </a:prstGeom>
            <a:solidFill>
              <a:srgbClr val="FDF6E0"/>
            </a:solidFill>
            <a:ln/>
            <a:effectLst>
              <a:outerShdw blurRad="63500" dist="25400" dir="8100000" algn="bl" rotWithShape="0">
                <a:srgbClr val="000000">
                  <a:alpha val="9000"/>
                </a:srgbClr>
              </a:outerShdw>
            </a:effectLst>
          </p:spPr>
          <p:txBody>
            <a:bodyPr/>
            <a:lstStyle/>
            <a:p>
              <a:pPr algn="r"/>
              <a:r>
                <a:rPr lang="fr-FR" sz="2667" b="1" dirty="0">
                  <a:latin typeface="Microsoft Uighur" panose="02000000000000000000" pitchFamily="2" charset="-78"/>
                  <a:cs typeface="Microsoft Uighur" panose="02000000000000000000" pitchFamily="2" charset="-78"/>
                </a:rPr>
                <a:t>         </a:t>
              </a:r>
              <a:endParaRPr lang="fr-FR" sz="1200" b="1" dirty="0">
                <a:latin typeface="Microsoft Uighur" panose="02000000000000000000" pitchFamily="2" charset="-78"/>
                <a:cs typeface="Microsoft Uighur" panose="02000000000000000000" pitchFamily="2" charset="-78"/>
              </a:endParaRPr>
            </a:p>
          </p:txBody>
        </p:sp>
        <p:sp>
          <p:nvSpPr>
            <p:cNvPr id="5" name="Shape 14">
              <a:extLst>
                <a:ext uri="{FF2B5EF4-FFF2-40B4-BE49-F238E27FC236}">
                  <a16:creationId xmlns:a16="http://schemas.microsoft.com/office/drawing/2014/main" id="{EF407D6F-E581-C1EE-79F4-B5B7F6D46F8D}"/>
                </a:ext>
              </a:extLst>
            </p:cNvPr>
            <p:cNvSpPr/>
            <p:nvPr/>
          </p:nvSpPr>
          <p:spPr>
            <a:xfrm>
              <a:off x="457200" y="1625096"/>
              <a:ext cx="64008" cy="969264"/>
            </a:xfrm>
            <a:prstGeom prst="rect">
              <a:avLst/>
            </a:prstGeom>
            <a:solidFill>
              <a:srgbClr val="C8960C"/>
            </a:solidFill>
            <a:ln/>
          </p:spPr>
          <p:txBody>
            <a:bodyPr/>
            <a:lstStyle/>
            <a:p>
              <a:pPr defTabSz="609630"/>
              <a:endParaRPr lang="fr-FR" sz="1200" b="1">
                <a:latin typeface="Microsoft Uighur" panose="02000000000000000000" pitchFamily="2" charset="-78"/>
                <a:cs typeface="Microsoft Uighur" panose="02000000000000000000" pitchFamily="2" charset="-78"/>
              </a:endParaRPr>
            </a:p>
          </p:txBody>
        </p:sp>
      </p:grpSp>
      <p:grpSp>
        <p:nvGrpSpPr>
          <p:cNvPr id="9" name="Groupe 8">
            <a:extLst>
              <a:ext uri="{FF2B5EF4-FFF2-40B4-BE49-F238E27FC236}">
                <a16:creationId xmlns:a16="http://schemas.microsoft.com/office/drawing/2014/main" id="{91DA36AD-2C18-6F20-E877-2EE8B07E8D6A}"/>
              </a:ext>
            </a:extLst>
          </p:cNvPr>
          <p:cNvGrpSpPr/>
          <p:nvPr/>
        </p:nvGrpSpPr>
        <p:grpSpPr>
          <a:xfrm>
            <a:off x="693958" y="1505595"/>
            <a:ext cx="5036730" cy="1906274"/>
            <a:chOff x="457200" y="1625096"/>
            <a:chExt cx="8229600" cy="969264"/>
          </a:xfrm>
        </p:grpSpPr>
        <p:sp>
          <p:nvSpPr>
            <p:cNvPr id="10" name="Shape 13">
              <a:extLst>
                <a:ext uri="{FF2B5EF4-FFF2-40B4-BE49-F238E27FC236}">
                  <a16:creationId xmlns:a16="http://schemas.microsoft.com/office/drawing/2014/main" id="{1DB2CB8F-388A-40B0-6C94-8FB8E7C35BF3}"/>
                </a:ext>
              </a:extLst>
            </p:cNvPr>
            <p:cNvSpPr/>
            <p:nvPr/>
          </p:nvSpPr>
          <p:spPr>
            <a:xfrm>
              <a:off x="457200" y="1625096"/>
              <a:ext cx="8229600" cy="950976"/>
            </a:xfrm>
            <a:prstGeom prst="rect">
              <a:avLst/>
            </a:prstGeom>
            <a:solidFill>
              <a:srgbClr val="FDF6E0"/>
            </a:solidFill>
            <a:ln/>
            <a:effectLst>
              <a:outerShdw blurRad="63500" dist="25400" dir="8100000" algn="bl" rotWithShape="0">
                <a:srgbClr val="000000">
                  <a:alpha val="9000"/>
                </a:srgbClr>
              </a:outerShdw>
            </a:effectLst>
          </p:spPr>
          <p:txBody>
            <a:bodyPr/>
            <a:lstStyle/>
            <a:p>
              <a:pPr algn="r" defTabSz="609630" rtl="1"/>
              <a:endParaRPr lang="fr-FR" sz="1200" b="1" dirty="0">
                <a:latin typeface="Microsoft Uighur" panose="02000000000000000000" pitchFamily="2" charset="-78"/>
                <a:cs typeface="Microsoft Uighur" panose="02000000000000000000" pitchFamily="2" charset="-78"/>
              </a:endParaRPr>
            </a:p>
          </p:txBody>
        </p:sp>
        <p:sp>
          <p:nvSpPr>
            <p:cNvPr id="11" name="Shape 14">
              <a:extLst>
                <a:ext uri="{FF2B5EF4-FFF2-40B4-BE49-F238E27FC236}">
                  <a16:creationId xmlns:a16="http://schemas.microsoft.com/office/drawing/2014/main" id="{515D93A2-B6AE-992B-2E5E-2E121C5AD2B5}"/>
                </a:ext>
              </a:extLst>
            </p:cNvPr>
            <p:cNvSpPr/>
            <p:nvPr/>
          </p:nvSpPr>
          <p:spPr>
            <a:xfrm>
              <a:off x="457200" y="1625096"/>
              <a:ext cx="64008" cy="969264"/>
            </a:xfrm>
            <a:prstGeom prst="rect">
              <a:avLst/>
            </a:prstGeom>
            <a:solidFill>
              <a:srgbClr val="C8960C"/>
            </a:solidFill>
            <a:ln/>
          </p:spPr>
          <p:txBody>
            <a:bodyPr/>
            <a:lstStyle/>
            <a:p>
              <a:pPr algn="r" defTabSz="609630" rtl="1"/>
              <a:endParaRPr lang="fr-FR" sz="1200" b="1">
                <a:latin typeface="Microsoft Uighur" panose="02000000000000000000" pitchFamily="2" charset="-78"/>
                <a:cs typeface="Microsoft Uighur" panose="02000000000000000000" pitchFamily="2" charset="-78"/>
              </a:endParaRPr>
            </a:p>
          </p:txBody>
        </p:sp>
      </p:grpSp>
      <p:sp>
        <p:nvSpPr>
          <p:cNvPr id="21" name="ZoneTexte 20">
            <a:extLst>
              <a:ext uri="{FF2B5EF4-FFF2-40B4-BE49-F238E27FC236}">
                <a16:creationId xmlns:a16="http://schemas.microsoft.com/office/drawing/2014/main" id="{CE05FA7C-D1D6-9CED-A40C-EEC64B49D820}"/>
              </a:ext>
            </a:extLst>
          </p:cNvPr>
          <p:cNvSpPr txBox="1"/>
          <p:nvPr/>
        </p:nvSpPr>
        <p:spPr>
          <a:xfrm>
            <a:off x="6461312" y="1424651"/>
            <a:ext cx="5212342" cy="1897699"/>
          </a:xfrm>
          <a:prstGeom prst="rect">
            <a:avLst/>
          </a:prstGeom>
          <a:noFill/>
        </p:spPr>
        <p:txBody>
          <a:bodyPr wrap="square">
            <a:spAutoFit/>
          </a:bodyPr>
          <a:lstStyle/>
          <a:p>
            <a:pPr algn="just"/>
            <a:r>
              <a:rPr lang="fr-FR" sz="2933" b="1" dirty="0">
                <a:latin typeface="Microsoft Uighur" panose="02000000000000000000" pitchFamily="2" charset="-78"/>
                <a:cs typeface="Microsoft Uighur" panose="02000000000000000000" pitchFamily="2" charset="-78"/>
                <a:rtl/>
              </a:rPr>
              <a:t>Le rituel crée un climat de confiance  , favorise l'attention et la concentration des élève et  renforce leur cohésion dans le groupe.</a:t>
            </a:r>
          </a:p>
        </p:txBody>
      </p:sp>
      <p:sp>
        <p:nvSpPr>
          <p:cNvPr id="22" name="ZoneTexte 21">
            <a:extLst>
              <a:ext uri="{FF2B5EF4-FFF2-40B4-BE49-F238E27FC236}">
                <a16:creationId xmlns:a16="http://schemas.microsoft.com/office/drawing/2014/main" id="{5E7663C7-3B9C-312F-F5A8-4C297A086E25}"/>
              </a:ext>
            </a:extLst>
          </p:cNvPr>
          <p:cNvSpPr txBox="1"/>
          <p:nvPr/>
        </p:nvSpPr>
        <p:spPr>
          <a:xfrm>
            <a:off x="958740" y="1596931"/>
            <a:ext cx="4507166" cy="1446358"/>
          </a:xfrm>
          <a:prstGeom prst="rect">
            <a:avLst/>
          </a:prstGeom>
          <a:noFill/>
        </p:spPr>
        <p:txBody>
          <a:bodyPr wrap="square">
            <a:spAutoFit/>
          </a:bodyPr>
          <a:lstStyle/>
          <a:p>
            <a:pPr algn="just"/>
            <a:r>
              <a:rPr lang="fr-FR" sz="2933" b="1" dirty="0">
                <a:latin typeface="Microsoft Uighur" panose="02000000000000000000" pitchFamily="2" charset="-78"/>
                <a:cs typeface="Microsoft Uighur" panose="02000000000000000000" pitchFamily="2" charset="-78"/>
                <a:rtl/>
              </a:rPr>
              <a:t>Les rituels sont systématiquement intégrés dans l’ensemble des séances de la remédiation intensive.</a:t>
            </a:r>
          </a:p>
        </p:txBody>
      </p:sp>
      <p:pic>
        <p:nvPicPr>
          <p:cNvPr id="3" name="Image 2">
            <a:extLst>
              <a:ext uri="{FF2B5EF4-FFF2-40B4-BE49-F238E27FC236}">
                <a16:creationId xmlns:a16="http://schemas.microsoft.com/office/drawing/2014/main" id="{547E5073-A2CD-FBB4-8588-26188E0F8694}"/>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701800" y="3632080"/>
            <a:ext cx="8382000" cy="2794000"/>
          </a:xfrm>
          <a:prstGeom prst="rect">
            <a:avLst/>
          </a:prstGeom>
        </p:spPr>
      </p:pic>
    </p:spTree>
    <p:extLst>
      <p:ext uri="{BB962C8B-B14F-4D97-AF65-F5344CB8AC3E}">
        <p14:creationId xmlns:p14="http://schemas.microsoft.com/office/powerpoint/2010/main" val="3628971901"/>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75D25A-A977-9BC1-40B1-F0F077DCB133}"/>
            </a:ext>
          </a:extLst>
        </p:cNvPr>
        <p:cNvGrpSpPr/>
        <p:nvPr/>
      </p:nvGrpSpPr>
      <p:grpSpPr>
        <a:xfrm>
          <a:off x="0" y="0"/>
          <a:ext cx="0" cy="0"/>
          <a:chOff x="0" y="0"/>
          <a:chExt cx="0" cy="0"/>
        </a:xfrm>
      </p:grpSpPr>
      <p:grpSp>
        <p:nvGrpSpPr>
          <p:cNvPr id="10" name="Group 9">
            <a:extLst>
              <a:ext uri="{FF2B5EF4-FFF2-40B4-BE49-F238E27FC236}">
                <a16:creationId xmlns:a16="http://schemas.microsoft.com/office/drawing/2014/main" id="{8ECC39D3-A088-8280-08B1-F029190B85EE}"/>
              </a:ext>
            </a:extLst>
          </p:cNvPr>
          <p:cNvGrpSpPr/>
          <p:nvPr/>
        </p:nvGrpSpPr>
        <p:grpSpPr>
          <a:xfrm>
            <a:off x="-1193224" y="5611636"/>
            <a:ext cx="2198143" cy="1889029"/>
            <a:chOff x="0" y="0"/>
            <a:chExt cx="812800" cy="698500"/>
          </a:xfrm>
        </p:grpSpPr>
        <p:sp>
          <p:nvSpPr>
            <p:cNvPr id="11" name="Freeform 10">
              <a:extLst>
                <a:ext uri="{FF2B5EF4-FFF2-40B4-BE49-F238E27FC236}">
                  <a16:creationId xmlns:a16="http://schemas.microsoft.com/office/drawing/2014/main" id="{B3C2361A-9D5D-68EC-BF8B-C838A9066315}"/>
                </a:ext>
              </a:extLst>
            </p:cNvPr>
            <p:cNvSpPr/>
            <p:nvPr/>
          </p:nvSpPr>
          <p:spPr>
            <a:xfrm>
              <a:off x="5700" y="0"/>
              <a:ext cx="801400" cy="698500"/>
            </a:xfrm>
            <a:custGeom>
              <a:avLst/>
              <a:gdLst/>
              <a:ahLst/>
              <a:cxnLst/>
              <a:rect l="l" t="t" r="r" b="b"/>
              <a:pathLst>
                <a:path w="801400" h="698500">
                  <a:moveTo>
                    <a:pt x="796473" y="367516"/>
                  </a:moveTo>
                  <a:lnTo>
                    <a:pt x="614527" y="680234"/>
                  </a:lnTo>
                  <a:cubicBezTo>
                    <a:pt x="607948" y="691543"/>
                    <a:pt x="595851" y="698500"/>
                    <a:pt x="582768" y="698500"/>
                  </a:cubicBezTo>
                  <a:lnTo>
                    <a:pt x="218632" y="698500"/>
                  </a:lnTo>
                  <a:cubicBezTo>
                    <a:pt x="205549" y="698500"/>
                    <a:pt x="193452" y="691543"/>
                    <a:pt x="186873" y="680234"/>
                  </a:cubicBezTo>
                  <a:lnTo>
                    <a:pt x="4927" y="367516"/>
                  </a:lnTo>
                  <a:cubicBezTo>
                    <a:pt x="-1642" y="356225"/>
                    <a:pt x="-1642" y="342275"/>
                    <a:pt x="4927" y="330984"/>
                  </a:cubicBezTo>
                  <a:lnTo>
                    <a:pt x="186873" y="18266"/>
                  </a:lnTo>
                  <a:cubicBezTo>
                    <a:pt x="193452" y="6957"/>
                    <a:pt x="205549" y="0"/>
                    <a:pt x="218632" y="0"/>
                  </a:cubicBezTo>
                  <a:lnTo>
                    <a:pt x="582768" y="0"/>
                  </a:lnTo>
                  <a:cubicBezTo>
                    <a:pt x="595851" y="0"/>
                    <a:pt x="607948" y="6957"/>
                    <a:pt x="614527" y="18266"/>
                  </a:cubicBezTo>
                  <a:lnTo>
                    <a:pt x="796473" y="330984"/>
                  </a:lnTo>
                  <a:cubicBezTo>
                    <a:pt x="803042" y="342275"/>
                    <a:pt x="803042" y="356225"/>
                    <a:pt x="796473" y="367516"/>
                  </a:cubicBezTo>
                  <a:close/>
                </a:path>
              </a:pathLst>
            </a:custGeom>
            <a:ln w="28575" cap="sq">
              <a:gradFill>
                <a:gsLst>
                  <a:gs pos="0">
                    <a:srgbClr val="FFFFFF">
                      <a:alpha val="100000"/>
                    </a:srgbClr>
                  </a:gs>
                  <a:gs pos="100000">
                    <a:srgbClr val="FFFFFF">
                      <a:alpha val="0"/>
                    </a:srgbClr>
                  </a:gs>
                </a:gsLst>
                <a:lin ang="5400000"/>
              </a:gradFill>
              <a:prstDash val="solid"/>
              <a:miter/>
            </a:ln>
          </p:spPr>
          <p:txBody>
            <a:bodyPr/>
            <a:lstStyle/>
            <a:p>
              <a:endParaRPr lang="fr-FR" sz="1200"/>
            </a:p>
          </p:txBody>
        </p:sp>
        <p:sp>
          <p:nvSpPr>
            <p:cNvPr id="12" name="TextBox 11">
              <a:extLst>
                <a:ext uri="{FF2B5EF4-FFF2-40B4-BE49-F238E27FC236}">
                  <a16:creationId xmlns:a16="http://schemas.microsoft.com/office/drawing/2014/main" id="{EA13062A-3DE0-7C49-7EA0-3143935C7060}"/>
                </a:ext>
              </a:extLst>
            </p:cNvPr>
            <p:cNvSpPr txBox="1"/>
            <p:nvPr/>
          </p:nvSpPr>
          <p:spPr>
            <a:xfrm>
              <a:off x="114300" y="-47625"/>
              <a:ext cx="584200" cy="746125"/>
            </a:xfrm>
            <a:prstGeom prst="rect">
              <a:avLst/>
            </a:prstGeom>
          </p:spPr>
          <p:txBody>
            <a:bodyPr lIns="33867" tIns="33867" rIns="33867" bIns="33867" rtlCol="0" anchor="ctr"/>
            <a:lstStyle/>
            <a:p>
              <a:pPr algn="ctr">
                <a:lnSpc>
                  <a:spcPts val="1773"/>
                </a:lnSpc>
                <a:spcBef>
                  <a:spcPct val="0"/>
                </a:spcBef>
              </a:pPr>
              <a:endParaRPr sz="1200"/>
            </a:p>
          </p:txBody>
        </p:sp>
      </p:grpSp>
      <p:grpSp>
        <p:nvGrpSpPr>
          <p:cNvPr id="13" name="Group 12">
            <a:extLst>
              <a:ext uri="{FF2B5EF4-FFF2-40B4-BE49-F238E27FC236}">
                <a16:creationId xmlns:a16="http://schemas.microsoft.com/office/drawing/2014/main" id="{ADF2E33E-9315-BC7C-8D85-28BFFBFFFFDE}"/>
              </a:ext>
            </a:extLst>
          </p:cNvPr>
          <p:cNvGrpSpPr/>
          <p:nvPr/>
        </p:nvGrpSpPr>
        <p:grpSpPr>
          <a:xfrm>
            <a:off x="10616883" y="-628436"/>
            <a:ext cx="2198143" cy="1889029"/>
            <a:chOff x="0" y="0"/>
            <a:chExt cx="812800" cy="698500"/>
          </a:xfrm>
        </p:grpSpPr>
        <p:sp>
          <p:nvSpPr>
            <p:cNvPr id="14" name="Freeform 13">
              <a:extLst>
                <a:ext uri="{FF2B5EF4-FFF2-40B4-BE49-F238E27FC236}">
                  <a16:creationId xmlns:a16="http://schemas.microsoft.com/office/drawing/2014/main" id="{92AB003C-0E29-0E10-EF59-C07DF0424BE2}"/>
                </a:ext>
              </a:extLst>
            </p:cNvPr>
            <p:cNvSpPr/>
            <p:nvPr/>
          </p:nvSpPr>
          <p:spPr>
            <a:xfrm>
              <a:off x="5700" y="0"/>
              <a:ext cx="801400" cy="698500"/>
            </a:xfrm>
            <a:custGeom>
              <a:avLst/>
              <a:gdLst/>
              <a:ahLst/>
              <a:cxnLst/>
              <a:rect l="l" t="t" r="r" b="b"/>
              <a:pathLst>
                <a:path w="801400" h="698500">
                  <a:moveTo>
                    <a:pt x="796473" y="367516"/>
                  </a:moveTo>
                  <a:lnTo>
                    <a:pt x="614527" y="680234"/>
                  </a:lnTo>
                  <a:cubicBezTo>
                    <a:pt x="607948" y="691543"/>
                    <a:pt x="595851" y="698500"/>
                    <a:pt x="582768" y="698500"/>
                  </a:cubicBezTo>
                  <a:lnTo>
                    <a:pt x="218632" y="698500"/>
                  </a:lnTo>
                  <a:cubicBezTo>
                    <a:pt x="205549" y="698500"/>
                    <a:pt x="193452" y="691543"/>
                    <a:pt x="186873" y="680234"/>
                  </a:cubicBezTo>
                  <a:lnTo>
                    <a:pt x="4927" y="367516"/>
                  </a:lnTo>
                  <a:cubicBezTo>
                    <a:pt x="-1642" y="356225"/>
                    <a:pt x="-1642" y="342275"/>
                    <a:pt x="4927" y="330984"/>
                  </a:cubicBezTo>
                  <a:lnTo>
                    <a:pt x="186873" y="18266"/>
                  </a:lnTo>
                  <a:cubicBezTo>
                    <a:pt x="193452" y="6957"/>
                    <a:pt x="205549" y="0"/>
                    <a:pt x="218632" y="0"/>
                  </a:cubicBezTo>
                  <a:lnTo>
                    <a:pt x="582768" y="0"/>
                  </a:lnTo>
                  <a:cubicBezTo>
                    <a:pt x="595851" y="0"/>
                    <a:pt x="607948" y="6957"/>
                    <a:pt x="614527" y="18266"/>
                  </a:cubicBezTo>
                  <a:lnTo>
                    <a:pt x="796473" y="330984"/>
                  </a:lnTo>
                  <a:cubicBezTo>
                    <a:pt x="803042" y="342275"/>
                    <a:pt x="803042" y="356225"/>
                    <a:pt x="796473" y="367516"/>
                  </a:cubicBezTo>
                  <a:close/>
                </a:path>
              </a:pathLst>
            </a:custGeom>
            <a:ln w="28575" cap="sq">
              <a:gradFill>
                <a:gsLst>
                  <a:gs pos="0">
                    <a:srgbClr val="FFFFFF">
                      <a:alpha val="100000"/>
                    </a:srgbClr>
                  </a:gs>
                  <a:gs pos="100000">
                    <a:srgbClr val="FFFFFF">
                      <a:alpha val="0"/>
                    </a:srgbClr>
                  </a:gs>
                </a:gsLst>
                <a:lin ang="5400000"/>
              </a:gradFill>
              <a:prstDash val="solid"/>
              <a:miter/>
            </a:ln>
          </p:spPr>
          <p:txBody>
            <a:bodyPr/>
            <a:lstStyle/>
            <a:p>
              <a:endParaRPr lang="fr-FR" sz="1200"/>
            </a:p>
          </p:txBody>
        </p:sp>
        <p:sp>
          <p:nvSpPr>
            <p:cNvPr id="15" name="TextBox 14">
              <a:extLst>
                <a:ext uri="{FF2B5EF4-FFF2-40B4-BE49-F238E27FC236}">
                  <a16:creationId xmlns:a16="http://schemas.microsoft.com/office/drawing/2014/main" id="{E9D3CB4E-9837-AD44-764A-8DAEB6208EEB}"/>
                </a:ext>
              </a:extLst>
            </p:cNvPr>
            <p:cNvSpPr txBox="1"/>
            <p:nvPr/>
          </p:nvSpPr>
          <p:spPr>
            <a:xfrm>
              <a:off x="114300" y="-47625"/>
              <a:ext cx="584200" cy="746125"/>
            </a:xfrm>
            <a:prstGeom prst="rect">
              <a:avLst/>
            </a:prstGeom>
          </p:spPr>
          <p:txBody>
            <a:bodyPr lIns="33867" tIns="33867" rIns="33867" bIns="33867" rtlCol="0" anchor="ctr"/>
            <a:lstStyle/>
            <a:p>
              <a:pPr algn="ctr">
                <a:lnSpc>
                  <a:spcPts val="1773"/>
                </a:lnSpc>
                <a:spcBef>
                  <a:spcPct val="0"/>
                </a:spcBef>
              </a:pPr>
              <a:endParaRPr sz="1200"/>
            </a:p>
          </p:txBody>
        </p:sp>
      </p:grpSp>
      <p:sp>
        <p:nvSpPr>
          <p:cNvPr id="23" name="TextBox 29">
            <a:extLst>
              <a:ext uri="{FF2B5EF4-FFF2-40B4-BE49-F238E27FC236}">
                <a16:creationId xmlns:a16="http://schemas.microsoft.com/office/drawing/2014/main" id="{5D5C4B8E-E55B-5E33-7B6D-3DDFF46A62E5}"/>
              </a:ext>
            </a:extLst>
          </p:cNvPr>
          <p:cNvSpPr txBox="1"/>
          <p:nvPr/>
        </p:nvSpPr>
        <p:spPr>
          <a:xfrm>
            <a:off x="855041" y="1536379"/>
            <a:ext cx="10297803" cy="451342"/>
          </a:xfrm>
          <a:prstGeom prst="rect">
            <a:avLst/>
          </a:prstGeom>
          <a:noFill/>
        </p:spPr>
        <p:txBody>
          <a:bodyPr wrap="square" lIns="0" tIns="0" rIns="0" bIns="0" rtlCol="0" anchor="t">
            <a:spAutoFit/>
          </a:bodyPr>
          <a:lstStyle/>
          <a:p>
            <a:pPr algn="just"/>
            <a:r>
              <a:rPr lang="fr-FR" sz="2933" dirty="0">
                <a:latin typeface="Microsoft Uighur" panose="02000000000000000000" pitchFamily="2" charset="-78"/>
                <a:cs typeface="Microsoft Uighur" panose="02000000000000000000" pitchFamily="2" charset="-78"/>
              </a:rPr>
              <a:t>.</a:t>
            </a:r>
            <a:endParaRPr lang="fr-MA" sz="2933" dirty="0">
              <a:latin typeface="Microsoft Uighur" panose="02000000000000000000" pitchFamily="2" charset="-78"/>
              <a:cs typeface="Microsoft Uighur" panose="02000000000000000000" pitchFamily="2" charset="-78"/>
            </a:endParaRPr>
          </a:p>
        </p:txBody>
      </p:sp>
      <p:sp>
        <p:nvSpPr>
          <p:cNvPr id="24" name="Rectangle 23">
            <a:extLst>
              <a:ext uri="{FF2B5EF4-FFF2-40B4-BE49-F238E27FC236}">
                <a16:creationId xmlns:a16="http://schemas.microsoft.com/office/drawing/2014/main" id="{4F48F53E-A490-E28B-D033-FD800BD2EBB9}"/>
              </a:ext>
            </a:extLst>
          </p:cNvPr>
          <p:cNvSpPr/>
          <p:nvPr/>
        </p:nvSpPr>
        <p:spPr>
          <a:xfrm>
            <a:off x="14812" y="-230692"/>
            <a:ext cx="12378028" cy="921299"/>
          </a:xfrm>
          <a:prstGeom prst="rect">
            <a:avLst/>
          </a:prstGeom>
          <a:solidFill>
            <a:srgbClr val="2C3C6A"/>
          </a:solidFill>
          <a:ln w="12700" cap="flat" cmpd="sng" algn="ctr">
            <a:solidFill>
              <a:srgbClr val="4472C4">
                <a:shade val="15000"/>
              </a:srgbClr>
            </a:solidFill>
            <a:prstDash val="solid"/>
            <a:miter lim="800000"/>
          </a:ln>
          <a:effectLst/>
        </p:spPr>
        <p:txBody>
          <a:bodyPr rtlCol="0" anchor="ctr"/>
          <a:lstStyle/>
          <a:p>
            <a:pPr algn="ctr">
              <a:lnSpc>
                <a:spcPts val="4094"/>
              </a:lnSpc>
            </a:pPr>
            <a:endParaRPr lang="fr-FR" sz="3600" b="1" dirty="0">
              <a:solidFill>
                <a:schemeClr val="bg1"/>
              </a:solidFill>
              <a:latin typeface="Microsoft Uighur" panose="02000000000000000000" pitchFamily="2" charset="-78"/>
              <a:cs typeface="Microsoft Uighur" panose="02000000000000000000" pitchFamily="2" charset="-78"/>
            </a:endParaRPr>
          </a:p>
          <a:p>
            <a:pPr algn="ctr">
              <a:lnSpc>
                <a:spcPts val="4094"/>
              </a:lnSpc>
            </a:pPr>
            <a:r>
              <a:rPr lang="fr-FR" sz="3600" b="1" dirty="0">
                <a:solidFill>
                  <a:schemeClr val="bg1"/>
                </a:solidFill>
                <a:latin typeface="Microsoft Uighur" panose="02000000000000000000" pitchFamily="2" charset="-78"/>
                <a:cs typeface="Microsoft Uighur" panose="02000000000000000000" pitchFamily="2" charset="-78"/>
              </a:rPr>
              <a:t>L</a:t>
            </a:r>
            <a:r>
              <a:rPr lang="fr-MA" sz="3600" b="1" dirty="0">
                <a:solidFill>
                  <a:schemeClr val="bg1"/>
                </a:solidFill>
                <a:latin typeface="Microsoft Uighur" panose="02000000000000000000" pitchFamily="2" charset="-78"/>
                <a:cs typeface="Microsoft Uighur" panose="02000000000000000000" pitchFamily="2" charset="-78"/>
              </a:rPr>
              <a:t>es activités</a:t>
            </a:r>
            <a:r>
              <a:rPr lang="fr-FR" sz="3600" b="1" dirty="0">
                <a:solidFill>
                  <a:schemeClr val="bg1"/>
                </a:solidFill>
                <a:latin typeface="Microsoft Uighur" panose="02000000000000000000" pitchFamily="2" charset="-78"/>
                <a:cs typeface="Microsoft Uighur" panose="02000000000000000000" pitchFamily="2" charset="-78"/>
              </a:rPr>
              <a:t>  de remédiation intensive (RI)</a:t>
            </a:r>
          </a:p>
          <a:p>
            <a:pPr algn="ctr" defTabSz="609630" rtl="1">
              <a:defRPr/>
            </a:pPr>
            <a:endParaRPr lang="ar-MA" sz="3600" b="1" kern="0" dirty="0">
              <a:solidFill>
                <a:prstClr val="white"/>
              </a:solidFill>
              <a:latin typeface="Calibri" panose="020F0502020204030204"/>
              <a:cs typeface="Microsoft Uighur" panose="02000000000000000000" pitchFamily="2" charset="-78"/>
            </a:endParaRPr>
          </a:p>
        </p:txBody>
      </p:sp>
      <p:sp>
        <p:nvSpPr>
          <p:cNvPr id="25" name="Freeform 22">
            <a:extLst>
              <a:ext uri="{FF2B5EF4-FFF2-40B4-BE49-F238E27FC236}">
                <a16:creationId xmlns:a16="http://schemas.microsoft.com/office/drawing/2014/main" id="{E924750A-4102-2E71-A0BE-002717DEDF13}"/>
              </a:ext>
            </a:extLst>
          </p:cNvPr>
          <p:cNvSpPr/>
          <p:nvPr/>
        </p:nvSpPr>
        <p:spPr>
          <a:xfrm>
            <a:off x="33146" y="306874"/>
            <a:ext cx="3722426" cy="1168118"/>
          </a:xfrm>
          <a:custGeom>
            <a:avLst/>
            <a:gdLst/>
            <a:ahLst/>
            <a:cxnLst/>
            <a:rect l="l" t="t" r="r" b="b"/>
            <a:pathLst>
              <a:path w="7315200" h="2176272">
                <a:moveTo>
                  <a:pt x="0" y="0"/>
                </a:moveTo>
                <a:lnTo>
                  <a:pt x="7315200" y="0"/>
                </a:lnTo>
                <a:lnTo>
                  <a:pt x="7315200" y="2176272"/>
                </a:lnTo>
                <a:lnTo>
                  <a:pt x="0" y="2176272"/>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pPr algn="r" defTabSz="609630" rtl="1">
              <a:defRPr/>
            </a:pPr>
            <a:endParaRPr lang="fr-FR" sz="1200" kern="0">
              <a:solidFill>
                <a:prstClr val="black"/>
              </a:solidFill>
            </a:endParaRPr>
          </a:p>
        </p:txBody>
      </p:sp>
      <p:grpSp>
        <p:nvGrpSpPr>
          <p:cNvPr id="28" name="Groupe 27">
            <a:extLst>
              <a:ext uri="{FF2B5EF4-FFF2-40B4-BE49-F238E27FC236}">
                <a16:creationId xmlns:a16="http://schemas.microsoft.com/office/drawing/2014/main" id="{9AD949E7-4195-704D-6287-2A20647FEA3A}"/>
              </a:ext>
            </a:extLst>
          </p:cNvPr>
          <p:cNvGrpSpPr/>
          <p:nvPr/>
        </p:nvGrpSpPr>
        <p:grpSpPr>
          <a:xfrm>
            <a:off x="486216" y="1675388"/>
            <a:ext cx="11415013" cy="631840"/>
            <a:chOff x="457200" y="1625096"/>
            <a:chExt cx="8229600" cy="969264"/>
          </a:xfrm>
        </p:grpSpPr>
        <p:sp>
          <p:nvSpPr>
            <p:cNvPr id="29" name="Shape 13">
              <a:extLst>
                <a:ext uri="{FF2B5EF4-FFF2-40B4-BE49-F238E27FC236}">
                  <a16:creationId xmlns:a16="http://schemas.microsoft.com/office/drawing/2014/main" id="{8530F908-F2F5-E063-6BB1-F27178F368BC}"/>
                </a:ext>
              </a:extLst>
            </p:cNvPr>
            <p:cNvSpPr/>
            <p:nvPr/>
          </p:nvSpPr>
          <p:spPr>
            <a:xfrm>
              <a:off x="521208" y="1625096"/>
              <a:ext cx="8165592" cy="950976"/>
            </a:xfrm>
            <a:prstGeom prst="rect">
              <a:avLst/>
            </a:prstGeom>
            <a:solidFill>
              <a:srgbClr val="FDF6E0"/>
            </a:solidFill>
            <a:ln/>
            <a:effectLst>
              <a:outerShdw blurRad="63500" dist="25400" dir="8100000" algn="bl" rotWithShape="0">
                <a:srgbClr val="000000">
                  <a:alpha val="9000"/>
                </a:srgbClr>
              </a:outerShdw>
            </a:effectLst>
          </p:spPr>
          <p:txBody>
            <a:bodyPr/>
            <a:lstStyle/>
            <a:p>
              <a:pPr rtl="1"/>
              <a:r>
                <a:rPr lang="fr-FR" sz="2667" b="1" dirty="0">
                  <a:latin typeface="Microsoft Uighur" panose="02000000000000000000" pitchFamily="2" charset="-78"/>
                  <a:cs typeface="Microsoft Uighur" panose="02000000000000000000" pitchFamily="2" charset="-78"/>
                </a:rPr>
                <a:t>         </a:t>
              </a:r>
              <a:endParaRPr lang="fr-FR" sz="1200" b="1" dirty="0">
                <a:latin typeface="Microsoft Uighur" panose="02000000000000000000" pitchFamily="2" charset="-78"/>
                <a:cs typeface="Microsoft Uighur" panose="02000000000000000000" pitchFamily="2" charset="-78"/>
              </a:endParaRPr>
            </a:p>
          </p:txBody>
        </p:sp>
        <p:sp>
          <p:nvSpPr>
            <p:cNvPr id="31" name="Shape 14">
              <a:extLst>
                <a:ext uri="{FF2B5EF4-FFF2-40B4-BE49-F238E27FC236}">
                  <a16:creationId xmlns:a16="http://schemas.microsoft.com/office/drawing/2014/main" id="{08743837-CF15-1A03-B58C-29E1072698A2}"/>
                </a:ext>
              </a:extLst>
            </p:cNvPr>
            <p:cNvSpPr/>
            <p:nvPr/>
          </p:nvSpPr>
          <p:spPr>
            <a:xfrm>
              <a:off x="457200" y="1625096"/>
              <a:ext cx="64008" cy="969264"/>
            </a:xfrm>
            <a:prstGeom prst="rect">
              <a:avLst/>
            </a:prstGeom>
            <a:solidFill>
              <a:srgbClr val="C8960C"/>
            </a:solidFill>
            <a:ln/>
          </p:spPr>
          <p:txBody>
            <a:bodyPr/>
            <a:lstStyle/>
            <a:p>
              <a:pPr algn="r" defTabSz="609630" rtl="1"/>
              <a:endParaRPr lang="fr-FR" sz="1200" b="1">
                <a:latin typeface="Microsoft Uighur" panose="02000000000000000000" pitchFamily="2" charset="-78"/>
                <a:cs typeface="Microsoft Uighur" panose="02000000000000000000" pitchFamily="2" charset="-78"/>
              </a:endParaRPr>
            </a:p>
          </p:txBody>
        </p:sp>
      </p:grpSp>
      <p:grpSp>
        <p:nvGrpSpPr>
          <p:cNvPr id="32" name="Groupe 31">
            <a:extLst>
              <a:ext uri="{FF2B5EF4-FFF2-40B4-BE49-F238E27FC236}">
                <a16:creationId xmlns:a16="http://schemas.microsoft.com/office/drawing/2014/main" id="{910158D3-DAC2-75D9-B315-613983A6888C}"/>
              </a:ext>
            </a:extLst>
          </p:cNvPr>
          <p:cNvGrpSpPr/>
          <p:nvPr/>
        </p:nvGrpSpPr>
        <p:grpSpPr>
          <a:xfrm>
            <a:off x="486216" y="2426564"/>
            <a:ext cx="11448299" cy="1346419"/>
            <a:chOff x="457200" y="1625096"/>
            <a:chExt cx="8229600" cy="969264"/>
          </a:xfrm>
        </p:grpSpPr>
        <p:sp>
          <p:nvSpPr>
            <p:cNvPr id="33" name="Shape 13">
              <a:extLst>
                <a:ext uri="{FF2B5EF4-FFF2-40B4-BE49-F238E27FC236}">
                  <a16:creationId xmlns:a16="http://schemas.microsoft.com/office/drawing/2014/main" id="{40CC23C1-F7BE-102A-7CB2-C85331AB5F0A}"/>
                </a:ext>
              </a:extLst>
            </p:cNvPr>
            <p:cNvSpPr/>
            <p:nvPr/>
          </p:nvSpPr>
          <p:spPr>
            <a:xfrm>
              <a:off x="457200" y="1625096"/>
              <a:ext cx="8229600" cy="950976"/>
            </a:xfrm>
            <a:prstGeom prst="rect">
              <a:avLst/>
            </a:prstGeom>
            <a:solidFill>
              <a:srgbClr val="FDF6E0"/>
            </a:solidFill>
            <a:ln/>
            <a:effectLst>
              <a:outerShdw blurRad="63500" dist="25400" dir="8100000" algn="bl" rotWithShape="0">
                <a:srgbClr val="000000">
                  <a:alpha val="9000"/>
                </a:srgbClr>
              </a:outerShdw>
            </a:effectLst>
          </p:spPr>
          <p:txBody>
            <a:bodyPr/>
            <a:lstStyle/>
            <a:p>
              <a:pPr algn="r" defTabSz="609630" rtl="1"/>
              <a:endParaRPr lang="fr-FR" sz="1200" b="1" dirty="0">
                <a:latin typeface="Microsoft Uighur" panose="02000000000000000000" pitchFamily="2" charset="-78"/>
                <a:cs typeface="Microsoft Uighur" panose="02000000000000000000" pitchFamily="2" charset="-78"/>
              </a:endParaRPr>
            </a:p>
          </p:txBody>
        </p:sp>
        <p:sp>
          <p:nvSpPr>
            <p:cNvPr id="34" name="Shape 14">
              <a:extLst>
                <a:ext uri="{FF2B5EF4-FFF2-40B4-BE49-F238E27FC236}">
                  <a16:creationId xmlns:a16="http://schemas.microsoft.com/office/drawing/2014/main" id="{9B47FFFE-A60D-D303-8C6E-FD63B7297580}"/>
                </a:ext>
              </a:extLst>
            </p:cNvPr>
            <p:cNvSpPr/>
            <p:nvPr/>
          </p:nvSpPr>
          <p:spPr>
            <a:xfrm>
              <a:off x="457200" y="1625096"/>
              <a:ext cx="64008" cy="969264"/>
            </a:xfrm>
            <a:prstGeom prst="rect">
              <a:avLst/>
            </a:prstGeom>
            <a:solidFill>
              <a:srgbClr val="C8960C"/>
            </a:solidFill>
            <a:ln/>
          </p:spPr>
          <p:txBody>
            <a:bodyPr/>
            <a:lstStyle/>
            <a:p>
              <a:pPr algn="r" defTabSz="609630" rtl="1"/>
              <a:endParaRPr lang="fr-FR" sz="1200" b="1">
                <a:latin typeface="Microsoft Uighur" panose="02000000000000000000" pitchFamily="2" charset="-78"/>
                <a:cs typeface="Microsoft Uighur" panose="02000000000000000000" pitchFamily="2" charset="-78"/>
              </a:endParaRPr>
            </a:p>
          </p:txBody>
        </p:sp>
      </p:grpSp>
      <p:grpSp>
        <p:nvGrpSpPr>
          <p:cNvPr id="35" name="Groupe 34">
            <a:extLst>
              <a:ext uri="{FF2B5EF4-FFF2-40B4-BE49-F238E27FC236}">
                <a16:creationId xmlns:a16="http://schemas.microsoft.com/office/drawing/2014/main" id="{AC5F523B-C317-6AAA-B013-67F8A52C0A13}"/>
              </a:ext>
            </a:extLst>
          </p:cNvPr>
          <p:cNvGrpSpPr/>
          <p:nvPr/>
        </p:nvGrpSpPr>
        <p:grpSpPr>
          <a:xfrm>
            <a:off x="473137" y="3849187"/>
            <a:ext cx="11461379" cy="1484024"/>
            <a:chOff x="457200" y="1625096"/>
            <a:chExt cx="8229600" cy="969264"/>
          </a:xfrm>
        </p:grpSpPr>
        <p:sp>
          <p:nvSpPr>
            <p:cNvPr id="36" name="Shape 13">
              <a:extLst>
                <a:ext uri="{FF2B5EF4-FFF2-40B4-BE49-F238E27FC236}">
                  <a16:creationId xmlns:a16="http://schemas.microsoft.com/office/drawing/2014/main" id="{7F12D22B-1B3D-9B91-1198-646ECB1C6247}"/>
                </a:ext>
              </a:extLst>
            </p:cNvPr>
            <p:cNvSpPr/>
            <p:nvPr/>
          </p:nvSpPr>
          <p:spPr>
            <a:xfrm>
              <a:off x="457200" y="1625096"/>
              <a:ext cx="8229600" cy="950976"/>
            </a:xfrm>
            <a:prstGeom prst="rect">
              <a:avLst/>
            </a:prstGeom>
            <a:solidFill>
              <a:srgbClr val="FDF6E0"/>
            </a:solidFill>
            <a:ln/>
            <a:effectLst>
              <a:outerShdw blurRad="63500" dist="25400" dir="8100000" algn="bl" rotWithShape="0">
                <a:srgbClr val="000000">
                  <a:alpha val="9000"/>
                </a:srgbClr>
              </a:outerShdw>
            </a:effectLst>
          </p:spPr>
          <p:txBody>
            <a:bodyPr/>
            <a:lstStyle/>
            <a:p>
              <a:pPr algn="r" defTabSz="609630" rtl="1"/>
              <a:endParaRPr lang="fr-FR" sz="1200" b="1" dirty="0">
                <a:latin typeface="Microsoft Uighur" panose="02000000000000000000" pitchFamily="2" charset="-78"/>
                <a:cs typeface="Microsoft Uighur" panose="02000000000000000000" pitchFamily="2" charset="-78"/>
              </a:endParaRPr>
            </a:p>
          </p:txBody>
        </p:sp>
        <p:sp>
          <p:nvSpPr>
            <p:cNvPr id="37" name="Shape 14">
              <a:extLst>
                <a:ext uri="{FF2B5EF4-FFF2-40B4-BE49-F238E27FC236}">
                  <a16:creationId xmlns:a16="http://schemas.microsoft.com/office/drawing/2014/main" id="{4E4CEFC1-CE6A-5678-7946-14FBBD77C537}"/>
                </a:ext>
              </a:extLst>
            </p:cNvPr>
            <p:cNvSpPr/>
            <p:nvPr/>
          </p:nvSpPr>
          <p:spPr>
            <a:xfrm>
              <a:off x="457200" y="1625096"/>
              <a:ext cx="64008" cy="969264"/>
            </a:xfrm>
            <a:prstGeom prst="rect">
              <a:avLst/>
            </a:prstGeom>
            <a:solidFill>
              <a:srgbClr val="C8960C"/>
            </a:solidFill>
            <a:ln/>
          </p:spPr>
          <p:txBody>
            <a:bodyPr/>
            <a:lstStyle/>
            <a:p>
              <a:pPr algn="r" defTabSz="609630" rtl="1"/>
              <a:endParaRPr lang="fr-FR" sz="1200" b="1">
                <a:latin typeface="Microsoft Uighur" panose="02000000000000000000" pitchFamily="2" charset="-78"/>
                <a:cs typeface="Microsoft Uighur" panose="02000000000000000000" pitchFamily="2" charset="-78"/>
              </a:endParaRPr>
            </a:p>
          </p:txBody>
        </p:sp>
      </p:grpSp>
      <p:sp>
        <p:nvSpPr>
          <p:cNvPr id="40" name="ZoneTexte 39">
            <a:extLst>
              <a:ext uri="{FF2B5EF4-FFF2-40B4-BE49-F238E27FC236}">
                <a16:creationId xmlns:a16="http://schemas.microsoft.com/office/drawing/2014/main" id="{E0B95679-973F-76D9-4CDC-548307F241F0}"/>
              </a:ext>
            </a:extLst>
          </p:cNvPr>
          <p:cNvSpPr txBox="1"/>
          <p:nvPr/>
        </p:nvSpPr>
        <p:spPr>
          <a:xfrm>
            <a:off x="713355" y="4060171"/>
            <a:ext cx="11304203" cy="913199"/>
          </a:xfrm>
          <a:prstGeom prst="rect">
            <a:avLst/>
          </a:prstGeom>
          <a:noFill/>
        </p:spPr>
        <p:txBody>
          <a:bodyPr wrap="square">
            <a:spAutoFit/>
          </a:bodyPr>
          <a:lstStyle/>
          <a:p>
            <a:pPr defTabSz="457212">
              <a:spcBef>
                <a:spcPct val="0"/>
              </a:spcBef>
              <a:spcAft>
                <a:spcPct val="35000"/>
              </a:spcAft>
            </a:pPr>
            <a:r>
              <a:rPr lang="fr-FR" sz="2667" b="1" dirty="0">
                <a:latin typeface="Microsoft Uighur" panose="02000000000000000000" pitchFamily="2" charset="-78"/>
                <a:cs typeface="Microsoft Uighur" panose="02000000000000000000" pitchFamily="2" charset="-78"/>
                <a:rtl/>
              </a:rPr>
              <a:t>La dictée est instituée comme un rituel au début de chaque séance à partir du palier 2, avec la possibilité d’inclure des rituels de transition avant de passer de l’oral à écrit. ( entre vocabulaire et lecture).</a:t>
            </a:r>
          </a:p>
        </p:txBody>
      </p:sp>
      <p:grpSp>
        <p:nvGrpSpPr>
          <p:cNvPr id="41" name="Groupe 40">
            <a:extLst>
              <a:ext uri="{FF2B5EF4-FFF2-40B4-BE49-F238E27FC236}">
                <a16:creationId xmlns:a16="http://schemas.microsoft.com/office/drawing/2014/main" id="{DF9678BE-78B5-6585-880B-E57D94D8DCD6}"/>
              </a:ext>
            </a:extLst>
          </p:cNvPr>
          <p:cNvGrpSpPr/>
          <p:nvPr/>
        </p:nvGrpSpPr>
        <p:grpSpPr>
          <a:xfrm>
            <a:off x="486216" y="5462008"/>
            <a:ext cx="11461379" cy="1235948"/>
            <a:chOff x="457200" y="1625096"/>
            <a:chExt cx="8229600" cy="969264"/>
          </a:xfrm>
        </p:grpSpPr>
        <p:sp>
          <p:nvSpPr>
            <p:cNvPr id="42" name="Shape 13">
              <a:extLst>
                <a:ext uri="{FF2B5EF4-FFF2-40B4-BE49-F238E27FC236}">
                  <a16:creationId xmlns:a16="http://schemas.microsoft.com/office/drawing/2014/main" id="{59F794DD-1601-85EA-67FD-B0939914FD9F}"/>
                </a:ext>
              </a:extLst>
            </p:cNvPr>
            <p:cNvSpPr/>
            <p:nvPr/>
          </p:nvSpPr>
          <p:spPr>
            <a:xfrm>
              <a:off x="457200" y="1625096"/>
              <a:ext cx="8229600" cy="950976"/>
            </a:xfrm>
            <a:prstGeom prst="rect">
              <a:avLst/>
            </a:prstGeom>
            <a:solidFill>
              <a:srgbClr val="FDF6E0"/>
            </a:solidFill>
            <a:ln/>
            <a:effectLst>
              <a:outerShdw blurRad="63500" dist="25400" dir="8100000" algn="bl" rotWithShape="0">
                <a:srgbClr val="000000">
                  <a:alpha val="9000"/>
                </a:srgbClr>
              </a:outerShdw>
            </a:effectLst>
          </p:spPr>
          <p:txBody>
            <a:bodyPr/>
            <a:lstStyle/>
            <a:p>
              <a:pPr algn="r" defTabSz="609630" rtl="1"/>
              <a:endParaRPr lang="fr-FR" sz="1200" b="1" dirty="0">
                <a:latin typeface="Microsoft Uighur" panose="02000000000000000000" pitchFamily="2" charset="-78"/>
                <a:cs typeface="Microsoft Uighur" panose="02000000000000000000" pitchFamily="2" charset="-78"/>
              </a:endParaRPr>
            </a:p>
          </p:txBody>
        </p:sp>
        <p:sp>
          <p:nvSpPr>
            <p:cNvPr id="43" name="Shape 14">
              <a:extLst>
                <a:ext uri="{FF2B5EF4-FFF2-40B4-BE49-F238E27FC236}">
                  <a16:creationId xmlns:a16="http://schemas.microsoft.com/office/drawing/2014/main" id="{036E20D9-141C-6F10-614E-F2C4B26024EB}"/>
                </a:ext>
              </a:extLst>
            </p:cNvPr>
            <p:cNvSpPr/>
            <p:nvPr/>
          </p:nvSpPr>
          <p:spPr>
            <a:xfrm>
              <a:off x="457200" y="1625096"/>
              <a:ext cx="64008" cy="969264"/>
            </a:xfrm>
            <a:prstGeom prst="rect">
              <a:avLst/>
            </a:prstGeom>
            <a:solidFill>
              <a:srgbClr val="C8960C"/>
            </a:solidFill>
            <a:ln/>
          </p:spPr>
          <p:txBody>
            <a:bodyPr/>
            <a:lstStyle/>
            <a:p>
              <a:pPr algn="r" defTabSz="609630" rtl="1"/>
              <a:endParaRPr lang="fr-FR" sz="1200" b="1">
                <a:latin typeface="Microsoft Uighur" panose="02000000000000000000" pitchFamily="2" charset="-78"/>
                <a:cs typeface="Microsoft Uighur" panose="02000000000000000000" pitchFamily="2" charset="-78"/>
              </a:endParaRPr>
            </a:p>
          </p:txBody>
        </p:sp>
      </p:grpSp>
      <p:sp>
        <p:nvSpPr>
          <p:cNvPr id="44" name="ZoneTexte 43">
            <a:extLst>
              <a:ext uri="{FF2B5EF4-FFF2-40B4-BE49-F238E27FC236}">
                <a16:creationId xmlns:a16="http://schemas.microsoft.com/office/drawing/2014/main" id="{A323BD0F-C452-523E-0886-FF2ADA913DD5}"/>
              </a:ext>
            </a:extLst>
          </p:cNvPr>
          <p:cNvSpPr txBox="1"/>
          <p:nvPr/>
        </p:nvSpPr>
        <p:spPr>
          <a:xfrm>
            <a:off x="598806" y="5676408"/>
            <a:ext cx="11265644" cy="913199"/>
          </a:xfrm>
          <a:prstGeom prst="rect">
            <a:avLst/>
          </a:prstGeom>
          <a:noFill/>
        </p:spPr>
        <p:txBody>
          <a:bodyPr wrap="square">
            <a:spAutoFit/>
          </a:bodyPr>
          <a:lstStyle/>
          <a:p>
            <a:pPr defTabSz="457212">
              <a:spcBef>
                <a:spcPct val="0"/>
              </a:spcBef>
              <a:spcAft>
                <a:spcPct val="35000"/>
              </a:spcAft>
            </a:pPr>
            <a:r>
              <a:rPr lang="fr-FR" sz="2667" b="1" dirty="0">
                <a:latin typeface="Microsoft Uighur" panose="02000000000000000000" pitchFamily="2" charset="-78"/>
                <a:cs typeface="Microsoft Uighur" panose="02000000000000000000" pitchFamily="2" charset="-78"/>
                <a:rtl/>
              </a:rPr>
              <a:t>Le rituel de la dictée permet de travailler de manière ciblée l’orthographe lexicale, à partir de mots déjà étudiés, tout en favorisant la mémorisation et l’automatisation de l’écriture correcte.</a:t>
            </a:r>
          </a:p>
        </p:txBody>
      </p:sp>
      <p:sp>
        <p:nvSpPr>
          <p:cNvPr id="3" name="ZoneTexte 2">
            <a:extLst>
              <a:ext uri="{FF2B5EF4-FFF2-40B4-BE49-F238E27FC236}">
                <a16:creationId xmlns:a16="http://schemas.microsoft.com/office/drawing/2014/main" id="{D4D8F8BA-87D2-F13D-CE0C-CAA8653F9407}"/>
              </a:ext>
            </a:extLst>
          </p:cNvPr>
          <p:cNvSpPr txBox="1"/>
          <p:nvPr/>
        </p:nvSpPr>
        <p:spPr>
          <a:xfrm>
            <a:off x="715109" y="2501505"/>
            <a:ext cx="10069763" cy="1210781"/>
          </a:xfrm>
          <a:prstGeom prst="rect">
            <a:avLst/>
          </a:prstGeom>
          <a:noFill/>
        </p:spPr>
        <p:txBody>
          <a:bodyPr wrap="square">
            <a:spAutoFit/>
          </a:bodyPr>
          <a:lstStyle/>
          <a:p>
            <a:pPr algn="just" defTabSz="711218">
              <a:lnSpc>
                <a:spcPct val="90000"/>
              </a:lnSpc>
              <a:spcBef>
                <a:spcPct val="0"/>
              </a:spcBef>
              <a:spcAft>
                <a:spcPct val="35000"/>
              </a:spcAft>
            </a:pPr>
            <a:r>
              <a:rPr lang="fr-FR" sz="2667" b="1" dirty="0">
                <a:latin typeface="Microsoft Uighur" panose="02000000000000000000" pitchFamily="2" charset="-78"/>
                <a:cs typeface="Microsoft Uighur" panose="02000000000000000000" pitchFamily="2" charset="-78"/>
                <a:rtl/>
              </a:rPr>
              <a:t>Au palier 1, la chanson de l’alphabet est proposée en amont de l’activité de lecture afin de favoriser la reconnaissance des lettres. Par ailleurs, une chanson d’ouverture, intégrée en début de séance, permet d’instaurer un climat positif et une dynamique favorable au travail.</a:t>
            </a:r>
          </a:p>
        </p:txBody>
      </p:sp>
      <p:sp>
        <p:nvSpPr>
          <p:cNvPr id="4" name="ZoneTexte 3">
            <a:extLst>
              <a:ext uri="{FF2B5EF4-FFF2-40B4-BE49-F238E27FC236}">
                <a16:creationId xmlns:a16="http://schemas.microsoft.com/office/drawing/2014/main" id="{A967D2CA-A784-7A42-759B-03FAF1A25FF5}"/>
              </a:ext>
            </a:extLst>
          </p:cNvPr>
          <p:cNvSpPr txBox="1"/>
          <p:nvPr/>
        </p:nvSpPr>
        <p:spPr>
          <a:xfrm>
            <a:off x="684083" y="1756814"/>
            <a:ext cx="10389045" cy="502766"/>
          </a:xfrm>
          <a:prstGeom prst="rect">
            <a:avLst/>
          </a:prstGeom>
          <a:noFill/>
        </p:spPr>
        <p:txBody>
          <a:bodyPr wrap="square">
            <a:spAutoFit/>
          </a:bodyPr>
          <a:lstStyle/>
          <a:p>
            <a:r>
              <a:rPr lang="fr-FR" sz="2667" b="1" dirty="0">
                <a:latin typeface="Microsoft Uighur" panose="02000000000000000000" pitchFamily="2" charset="-78"/>
                <a:cs typeface="Microsoft Uighur" panose="02000000000000000000" pitchFamily="2" charset="-78"/>
                <a:rtl/>
              </a:rPr>
              <a:t>En 1</a:t>
            </a:r>
            <a:r>
              <a:rPr lang="fr-FR" sz="2667" b="1" baseline="30000" dirty="0">
                <a:latin typeface="Microsoft Uighur" panose="02000000000000000000" pitchFamily="2" charset="-78"/>
                <a:cs typeface="Microsoft Uighur" panose="02000000000000000000" pitchFamily="2" charset="-78"/>
                <a:rtl/>
              </a:rPr>
              <a:t>ère</a:t>
            </a:r>
            <a:r>
              <a:rPr lang="fr-FR" sz="2667" b="1" dirty="0">
                <a:latin typeface="Microsoft Uighur" panose="02000000000000000000" pitchFamily="2" charset="-78"/>
                <a:cs typeface="Microsoft Uighur" panose="02000000000000000000" pitchFamily="2" charset="-78"/>
                <a:rtl/>
              </a:rPr>
              <a:t> AP  l’activité du rituel est basée sur la chanson de l’alphabet ou la chanson action (rythmée)</a:t>
            </a:r>
          </a:p>
        </p:txBody>
      </p:sp>
      <p:sp>
        <p:nvSpPr>
          <p:cNvPr id="5" name="ZoneTexte 4">
            <a:extLst>
              <a:ext uri="{FF2B5EF4-FFF2-40B4-BE49-F238E27FC236}">
                <a16:creationId xmlns:a16="http://schemas.microsoft.com/office/drawing/2014/main" id="{ECDF33C1-73E1-886E-1057-6A85EB6D6B8C}"/>
              </a:ext>
            </a:extLst>
          </p:cNvPr>
          <p:cNvSpPr txBox="1"/>
          <p:nvPr/>
        </p:nvSpPr>
        <p:spPr>
          <a:xfrm>
            <a:off x="712741" y="583462"/>
            <a:ext cx="2629174" cy="502766"/>
          </a:xfrm>
          <a:prstGeom prst="rect">
            <a:avLst/>
          </a:prstGeom>
          <a:noFill/>
        </p:spPr>
        <p:txBody>
          <a:bodyPr wrap="square">
            <a:spAutoFit/>
          </a:bodyPr>
          <a:lstStyle/>
          <a:p>
            <a:r>
              <a:rPr lang="fr-FR" sz="2667" b="1" dirty="0">
                <a:latin typeface="Microsoft Uighur" panose="02000000000000000000" pitchFamily="2" charset="-78"/>
                <a:ea typeface="Canva Sans Bold"/>
                <a:cs typeface="Microsoft Uighur" panose="02000000000000000000" pitchFamily="2" charset="-78"/>
                <a:sym typeface="Canva Sans Bold"/>
              </a:rPr>
              <a:t>Les activités du rituel</a:t>
            </a:r>
          </a:p>
        </p:txBody>
      </p:sp>
    </p:spTree>
    <p:extLst>
      <p:ext uri="{BB962C8B-B14F-4D97-AF65-F5344CB8AC3E}">
        <p14:creationId xmlns:p14="http://schemas.microsoft.com/office/powerpoint/2010/main" val="216166540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Box 12"/>
          <p:cNvSpPr txBox="1"/>
          <p:nvPr/>
        </p:nvSpPr>
        <p:spPr>
          <a:xfrm>
            <a:off x="685800" y="348201"/>
            <a:ext cx="2572330" cy="671209"/>
          </a:xfrm>
          <a:prstGeom prst="rect">
            <a:avLst/>
          </a:prstGeom>
        </p:spPr>
        <p:txBody>
          <a:bodyPr lIns="0" tIns="0" rIns="0" bIns="0" rtlCol="0" anchor="t">
            <a:spAutoFit/>
          </a:bodyPr>
          <a:lstStyle/>
          <a:p>
            <a:pPr algn="r" rtl="1">
              <a:lnSpc>
                <a:spcPts val="5460"/>
              </a:lnSpc>
              <a:spcBef>
                <a:spcPct val="0"/>
              </a:spcBef>
            </a:pPr>
            <a:r>
              <a:rPr lang="ar-EG" sz="4200" b="1">
                <a:solidFill>
                  <a:srgbClr val="FFFEFE"/>
                </a:solidFill>
                <a:latin typeface="Tajawal Bold"/>
                <a:ea typeface="Tajawal Bold"/>
                <a:cs typeface="Tajawal Bold"/>
                <a:sym typeface="Tajawal Bold"/>
                <a:rtl/>
              </a:rPr>
              <a:t>المسارات</a:t>
            </a:r>
          </a:p>
        </p:txBody>
      </p:sp>
      <p:grpSp>
        <p:nvGrpSpPr>
          <p:cNvPr id="19" name="Group 69">
            <a:extLst>
              <a:ext uri="{FF2B5EF4-FFF2-40B4-BE49-F238E27FC236}">
                <a16:creationId xmlns:a16="http://schemas.microsoft.com/office/drawing/2014/main" id="{A369ED4C-322B-69F9-0BB7-440102BC34A6}"/>
              </a:ext>
            </a:extLst>
          </p:cNvPr>
          <p:cNvGrpSpPr/>
          <p:nvPr/>
        </p:nvGrpSpPr>
        <p:grpSpPr>
          <a:xfrm>
            <a:off x="2177143" y="2793945"/>
            <a:ext cx="7721600" cy="3781025"/>
            <a:chOff x="0" y="0"/>
            <a:chExt cx="2807467" cy="997865"/>
          </a:xfrm>
        </p:grpSpPr>
        <p:sp>
          <p:nvSpPr>
            <p:cNvPr id="20" name="Freeform 70">
              <a:extLst>
                <a:ext uri="{FF2B5EF4-FFF2-40B4-BE49-F238E27FC236}">
                  <a16:creationId xmlns:a16="http://schemas.microsoft.com/office/drawing/2014/main" id="{AD1B4556-1651-F1AA-4000-C3FC59350194}"/>
                </a:ext>
              </a:extLst>
            </p:cNvPr>
            <p:cNvSpPr/>
            <p:nvPr/>
          </p:nvSpPr>
          <p:spPr>
            <a:xfrm>
              <a:off x="40014" y="45156"/>
              <a:ext cx="2767453" cy="952003"/>
            </a:xfrm>
            <a:custGeom>
              <a:avLst/>
              <a:gdLst/>
              <a:ahLst/>
              <a:cxnLst/>
              <a:rect l="l" t="t" r="r" b="b"/>
              <a:pathLst>
                <a:path w="2767453" h="952003">
                  <a:moveTo>
                    <a:pt x="626" y="922228"/>
                  </a:moveTo>
                  <a:cubicBezTo>
                    <a:pt x="-1914" y="931118"/>
                    <a:pt x="3166" y="937468"/>
                    <a:pt x="17836" y="938738"/>
                  </a:cubicBezTo>
                  <a:cubicBezTo>
                    <a:pt x="34736" y="940008"/>
                    <a:pt x="49523" y="940008"/>
                    <a:pt x="66423" y="940008"/>
                  </a:cubicBezTo>
                  <a:cubicBezTo>
                    <a:pt x="134022" y="941278"/>
                    <a:pt x="201622" y="941278"/>
                    <a:pt x="271334" y="942549"/>
                  </a:cubicBezTo>
                  <a:cubicBezTo>
                    <a:pt x="309358" y="943818"/>
                    <a:pt x="347383" y="945088"/>
                    <a:pt x="383295" y="946358"/>
                  </a:cubicBezTo>
                  <a:cubicBezTo>
                    <a:pt x="446670" y="947628"/>
                    <a:pt x="507932" y="947628"/>
                    <a:pt x="571306" y="948899"/>
                  </a:cubicBezTo>
                  <a:cubicBezTo>
                    <a:pt x="596656" y="948899"/>
                    <a:pt x="619893" y="948899"/>
                    <a:pt x="645243" y="947628"/>
                  </a:cubicBezTo>
                  <a:cubicBezTo>
                    <a:pt x="655805" y="947628"/>
                    <a:pt x="668480" y="946358"/>
                    <a:pt x="679043" y="946358"/>
                  </a:cubicBezTo>
                  <a:cubicBezTo>
                    <a:pt x="721292" y="947628"/>
                    <a:pt x="1566285" y="938738"/>
                    <a:pt x="1608535" y="940008"/>
                  </a:cubicBezTo>
                  <a:cubicBezTo>
                    <a:pt x="1667684" y="941278"/>
                    <a:pt x="1830345" y="941278"/>
                    <a:pt x="1889495" y="941278"/>
                  </a:cubicBezTo>
                  <a:cubicBezTo>
                    <a:pt x="1912732" y="941278"/>
                    <a:pt x="1933857" y="940008"/>
                    <a:pt x="1957094" y="940008"/>
                  </a:cubicBezTo>
                  <a:lnTo>
                    <a:pt x="2071168" y="943818"/>
                  </a:lnTo>
                  <a:cubicBezTo>
                    <a:pt x="2153555" y="946358"/>
                    <a:pt x="2233829" y="943818"/>
                    <a:pt x="2316216" y="947628"/>
                  </a:cubicBezTo>
                  <a:cubicBezTo>
                    <a:pt x="2453528" y="952708"/>
                    <a:pt x="2592951" y="946358"/>
                    <a:pt x="2703953" y="951438"/>
                  </a:cubicBezTo>
                  <a:cubicBezTo>
                    <a:pt x="2724273" y="952708"/>
                    <a:pt x="2744593" y="951438"/>
                    <a:pt x="2767453" y="951438"/>
                  </a:cubicBezTo>
                  <a:lnTo>
                    <a:pt x="2767453" y="891749"/>
                  </a:lnTo>
                  <a:cubicBezTo>
                    <a:pt x="2766183" y="843822"/>
                    <a:pt x="2764913" y="811187"/>
                    <a:pt x="2764913" y="776512"/>
                  </a:cubicBezTo>
                  <a:cubicBezTo>
                    <a:pt x="2764913" y="736397"/>
                    <a:pt x="2768723" y="695603"/>
                    <a:pt x="2762373" y="655489"/>
                  </a:cubicBezTo>
                  <a:cubicBezTo>
                    <a:pt x="2754753" y="628973"/>
                    <a:pt x="2743323" y="106128"/>
                    <a:pt x="2743323" y="79612"/>
                  </a:cubicBezTo>
                  <a:cubicBezTo>
                    <a:pt x="2740783" y="61254"/>
                    <a:pt x="2739513" y="42217"/>
                    <a:pt x="2736973" y="23860"/>
                  </a:cubicBezTo>
                  <a:cubicBezTo>
                    <a:pt x="2736973" y="18420"/>
                    <a:pt x="2735703" y="12981"/>
                    <a:pt x="2734433" y="5644"/>
                  </a:cubicBezTo>
                  <a:cubicBezTo>
                    <a:pt x="2724273" y="3104"/>
                    <a:pt x="2715383" y="1834"/>
                    <a:pt x="2705223" y="564"/>
                  </a:cubicBezTo>
                  <a:cubicBezTo>
                    <a:pt x="2697603" y="-706"/>
                    <a:pt x="2689983" y="564"/>
                    <a:pt x="2683633" y="564"/>
                  </a:cubicBezTo>
                  <a:lnTo>
                    <a:pt x="7273" y="5644"/>
                  </a:lnTo>
                  <a:lnTo>
                    <a:pt x="626" y="922228"/>
                  </a:lnTo>
                  <a:close/>
                </a:path>
              </a:pathLst>
            </a:custGeom>
            <a:solidFill>
              <a:srgbClr val="AABCEE"/>
            </a:solidFill>
          </p:spPr>
          <p:txBody>
            <a:bodyPr/>
            <a:lstStyle/>
            <a:p>
              <a:endParaRPr lang="fr-FR" sz="3600" b="1">
                <a:latin typeface="Microsoft Uighur" panose="02000000000000000000" pitchFamily="2" charset="-78"/>
                <a:cs typeface="Microsoft Uighur" panose="02000000000000000000" pitchFamily="2" charset="-78"/>
              </a:endParaRPr>
            </a:p>
          </p:txBody>
        </p:sp>
        <p:sp>
          <p:nvSpPr>
            <p:cNvPr id="21" name="Freeform 71">
              <a:extLst>
                <a:ext uri="{FF2B5EF4-FFF2-40B4-BE49-F238E27FC236}">
                  <a16:creationId xmlns:a16="http://schemas.microsoft.com/office/drawing/2014/main" id="{35CD4491-A1A4-A6DE-AB0B-30BE79A9E58C}"/>
                </a:ext>
              </a:extLst>
            </p:cNvPr>
            <p:cNvSpPr/>
            <p:nvPr/>
          </p:nvSpPr>
          <p:spPr>
            <a:xfrm>
              <a:off x="11430" y="16510"/>
              <a:ext cx="2746507" cy="943255"/>
            </a:xfrm>
            <a:custGeom>
              <a:avLst/>
              <a:gdLst/>
              <a:ahLst/>
              <a:cxnLst/>
              <a:rect l="l" t="t" r="r" b="b"/>
              <a:pathLst>
                <a:path w="2746507" h="943255">
                  <a:moveTo>
                    <a:pt x="2746507" y="943255"/>
                  </a:moveTo>
                  <a:lnTo>
                    <a:pt x="0" y="935634"/>
                  </a:lnTo>
                  <a:lnTo>
                    <a:pt x="0" y="336705"/>
                  </a:lnTo>
                  <a:lnTo>
                    <a:pt x="7620" y="20320"/>
                  </a:lnTo>
                  <a:lnTo>
                    <a:pt x="1373058" y="0"/>
                  </a:lnTo>
                  <a:lnTo>
                    <a:pt x="2724917" y="8890"/>
                  </a:lnTo>
                  <a:close/>
                </a:path>
              </a:pathLst>
            </a:custGeom>
            <a:solidFill>
              <a:srgbClr val="F8F8F8"/>
            </a:solidFill>
          </p:spPr>
          <p:txBody>
            <a:bodyPr/>
            <a:lstStyle/>
            <a:p>
              <a:endParaRPr lang="fr-FR" sz="3600" b="1">
                <a:latin typeface="Microsoft Uighur" panose="02000000000000000000" pitchFamily="2" charset="-78"/>
                <a:cs typeface="Microsoft Uighur" panose="02000000000000000000" pitchFamily="2" charset="-78"/>
              </a:endParaRPr>
            </a:p>
          </p:txBody>
        </p:sp>
        <p:sp>
          <p:nvSpPr>
            <p:cNvPr id="22" name="Freeform 72">
              <a:extLst>
                <a:ext uri="{FF2B5EF4-FFF2-40B4-BE49-F238E27FC236}">
                  <a16:creationId xmlns:a16="http://schemas.microsoft.com/office/drawing/2014/main" id="{674156D7-730D-EFFB-7C6A-F8638970183E}"/>
                </a:ext>
              </a:extLst>
            </p:cNvPr>
            <p:cNvSpPr/>
            <p:nvPr/>
          </p:nvSpPr>
          <p:spPr>
            <a:xfrm>
              <a:off x="-215" y="0"/>
              <a:ext cx="2770852" cy="969219"/>
            </a:xfrm>
            <a:custGeom>
              <a:avLst/>
              <a:gdLst/>
              <a:ahLst/>
              <a:cxnLst/>
              <a:rect l="l" t="t" r="r" b="b"/>
              <a:pathLst>
                <a:path w="2770852" h="969219">
                  <a:moveTo>
                    <a:pt x="2737832" y="21590"/>
                  </a:moveTo>
                  <a:cubicBezTo>
                    <a:pt x="2739102" y="34290"/>
                    <a:pt x="2739102" y="44450"/>
                    <a:pt x="2740372" y="53378"/>
                  </a:cubicBezTo>
                  <a:cubicBezTo>
                    <a:pt x="2742912" y="71735"/>
                    <a:pt x="2744182" y="90772"/>
                    <a:pt x="2746722" y="109130"/>
                  </a:cubicBezTo>
                  <a:cubicBezTo>
                    <a:pt x="2746722" y="135646"/>
                    <a:pt x="2759422" y="658491"/>
                    <a:pt x="2765772" y="685007"/>
                  </a:cubicBezTo>
                  <a:cubicBezTo>
                    <a:pt x="2772122" y="725122"/>
                    <a:pt x="2768312" y="765916"/>
                    <a:pt x="2768312" y="806030"/>
                  </a:cubicBezTo>
                  <a:cubicBezTo>
                    <a:pt x="2768312" y="841385"/>
                    <a:pt x="2769582" y="874020"/>
                    <a:pt x="2770852" y="908964"/>
                  </a:cubicBezTo>
                  <a:lnTo>
                    <a:pt x="2770852" y="968655"/>
                  </a:lnTo>
                  <a:cubicBezTo>
                    <a:pt x="2747992" y="968655"/>
                    <a:pt x="2727672" y="969924"/>
                    <a:pt x="2707352" y="968655"/>
                  </a:cubicBezTo>
                  <a:cubicBezTo>
                    <a:pt x="2571918" y="963574"/>
                    <a:pt x="2432494" y="969924"/>
                    <a:pt x="2295183" y="964844"/>
                  </a:cubicBezTo>
                  <a:cubicBezTo>
                    <a:pt x="2212796" y="961034"/>
                    <a:pt x="2132522" y="963574"/>
                    <a:pt x="2050135" y="961034"/>
                  </a:cubicBezTo>
                  <a:lnTo>
                    <a:pt x="1936061" y="957224"/>
                  </a:lnTo>
                  <a:cubicBezTo>
                    <a:pt x="1912824" y="957224"/>
                    <a:pt x="1891699" y="958494"/>
                    <a:pt x="1868462" y="958494"/>
                  </a:cubicBezTo>
                  <a:cubicBezTo>
                    <a:pt x="1809312" y="957224"/>
                    <a:pt x="1646651" y="958494"/>
                    <a:pt x="1587502" y="957224"/>
                  </a:cubicBezTo>
                  <a:cubicBezTo>
                    <a:pt x="1545252" y="955955"/>
                    <a:pt x="700259" y="964844"/>
                    <a:pt x="658010" y="963574"/>
                  </a:cubicBezTo>
                  <a:cubicBezTo>
                    <a:pt x="647447" y="963574"/>
                    <a:pt x="634772" y="964844"/>
                    <a:pt x="624210" y="964844"/>
                  </a:cubicBezTo>
                  <a:cubicBezTo>
                    <a:pt x="598860" y="964844"/>
                    <a:pt x="575623" y="966114"/>
                    <a:pt x="550273" y="966114"/>
                  </a:cubicBezTo>
                  <a:cubicBezTo>
                    <a:pt x="486899" y="966114"/>
                    <a:pt x="425637" y="964844"/>
                    <a:pt x="362262" y="963574"/>
                  </a:cubicBezTo>
                  <a:cubicBezTo>
                    <a:pt x="324237" y="962305"/>
                    <a:pt x="286213" y="961034"/>
                    <a:pt x="250301" y="959764"/>
                  </a:cubicBezTo>
                  <a:cubicBezTo>
                    <a:pt x="182701" y="958494"/>
                    <a:pt x="115102" y="957224"/>
                    <a:pt x="45390" y="957224"/>
                  </a:cubicBezTo>
                  <a:cubicBezTo>
                    <a:pt x="34505" y="957224"/>
                    <a:pt x="25615" y="957224"/>
                    <a:pt x="15455" y="955955"/>
                  </a:cubicBezTo>
                  <a:cubicBezTo>
                    <a:pt x="6565" y="954684"/>
                    <a:pt x="1485" y="948334"/>
                    <a:pt x="4025" y="939444"/>
                  </a:cubicBezTo>
                  <a:cubicBezTo>
                    <a:pt x="12915" y="908015"/>
                    <a:pt x="9105" y="891018"/>
                    <a:pt x="7835" y="873340"/>
                  </a:cubicBezTo>
                  <a:cubicBezTo>
                    <a:pt x="6565" y="837305"/>
                    <a:pt x="2755" y="801950"/>
                    <a:pt x="4025" y="765916"/>
                  </a:cubicBezTo>
                  <a:cubicBezTo>
                    <a:pt x="1485" y="721042"/>
                    <a:pt x="-3595" y="165562"/>
                    <a:pt x="4025" y="120008"/>
                  </a:cubicBezTo>
                  <a:cubicBezTo>
                    <a:pt x="5295" y="111169"/>
                    <a:pt x="4025" y="101651"/>
                    <a:pt x="5295" y="92812"/>
                  </a:cubicBezTo>
                  <a:cubicBezTo>
                    <a:pt x="6565" y="78534"/>
                    <a:pt x="9105" y="62896"/>
                    <a:pt x="10375" y="44450"/>
                  </a:cubicBezTo>
                  <a:cubicBezTo>
                    <a:pt x="10375" y="41910"/>
                    <a:pt x="11645" y="39370"/>
                    <a:pt x="12915" y="38100"/>
                  </a:cubicBezTo>
                  <a:cubicBezTo>
                    <a:pt x="34505" y="35560"/>
                    <a:pt x="62290" y="30480"/>
                    <a:pt x="96089" y="29210"/>
                  </a:cubicBezTo>
                  <a:cubicBezTo>
                    <a:pt x="153126" y="25400"/>
                    <a:pt x="210163" y="22860"/>
                    <a:pt x="269313" y="20320"/>
                  </a:cubicBezTo>
                  <a:cubicBezTo>
                    <a:pt x="309450" y="17780"/>
                    <a:pt x="349587" y="16510"/>
                    <a:pt x="387612" y="13970"/>
                  </a:cubicBezTo>
                  <a:cubicBezTo>
                    <a:pt x="425637" y="11430"/>
                    <a:pt x="465774" y="8890"/>
                    <a:pt x="503799" y="8890"/>
                  </a:cubicBezTo>
                  <a:cubicBezTo>
                    <a:pt x="546048" y="7620"/>
                    <a:pt x="588298" y="10160"/>
                    <a:pt x="630547" y="8890"/>
                  </a:cubicBezTo>
                  <a:cubicBezTo>
                    <a:pt x="683359" y="8890"/>
                    <a:pt x="1640314" y="6350"/>
                    <a:pt x="1693126" y="5080"/>
                  </a:cubicBezTo>
                  <a:cubicBezTo>
                    <a:pt x="1743825" y="3810"/>
                    <a:pt x="1794525" y="2540"/>
                    <a:pt x="1847337" y="2540"/>
                  </a:cubicBezTo>
                  <a:cubicBezTo>
                    <a:pt x="1933949" y="1270"/>
                    <a:pt x="2018448" y="0"/>
                    <a:pt x="2105060" y="0"/>
                  </a:cubicBezTo>
                  <a:cubicBezTo>
                    <a:pt x="2140972" y="0"/>
                    <a:pt x="2178997" y="2540"/>
                    <a:pt x="2214909" y="2540"/>
                  </a:cubicBezTo>
                  <a:cubicBezTo>
                    <a:pt x="2314195" y="3810"/>
                    <a:pt x="2415595" y="5080"/>
                    <a:pt x="2514881" y="7620"/>
                  </a:cubicBezTo>
                  <a:cubicBezTo>
                    <a:pt x="2567693" y="8890"/>
                    <a:pt x="2620505" y="12700"/>
                    <a:pt x="2673318" y="16510"/>
                  </a:cubicBezTo>
                  <a:lnTo>
                    <a:pt x="2707352" y="16510"/>
                  </a:lnTo>
                  <a:cubicBezTo>
                    <a:pt x="2718782" y="17780"/>
                    <a:pt x="2727672" y="20320"/>
                    <a:pt x="2737832" y="21590"/>
                  </a:cubicBezTo>
                  <a:close/>
                  <a:moveTo>
                    <a:pt x="2747992" y="952144"/>
                  </a:moveTo>
                  <a:cubicBezTo>
                    <a:pt x="2749262" y="935634"/>
                    <a:pt x="2750532" y="922934"/>
                    <a:pt x="2750532" y="910234"/>
                  </a:cubicBezTo>
                  <a:cubicBezTo>
                    <a:pt x="2749262" y="870621"/>
                    <a:pt x="2747992" y="834586"/>
                    <a:pt x="2747992" y="795831"/>
                  </a:cubicBezTo>
                  <a:cubicBezTo>
                    <a:pt x="2747992" y="778154"/>
                    <a:pt x="2750532" y="760476"/>
                    <a:pt x="2749262" y="742799"/>
                  </a:cubicBezTo>
                  <a:cubicBezTo>
                    <a:pt x="2749262" y="726481"/>
                    <a:pt x="2747992" y="709484"/>
                    <a:pt x="2746722" y="693166"/>
                  </a:cubicBezTo>
                  <a:cubicBezTo>
                    <a:pt x="2741642" y="668010"/>
                    <a:pt x="2730212" y="147204"/>
                    <a:pt x="2730212" y="122048"/>
                  </a:cubicBezTo>
                  <a:cubicBezTo>
                    <a:pt x="2727672" y="100971"/>
                    <a:pt x="2725132" y="79214"/>
                    <a:pt x="2722592" y="58137"/>
                  </a:cubicBezTo>
                  <a:cubicBezTo>
                    <a:pt x="2721322" y="44450"/>
                    <a:pt x="2720052" y="43180"/>
                    <a:pt x="2702892" y="41910"/>
                  </a:cubicBezTo>
                  <a:cubicBezTo>
                    <a:pt x="2696555" y="41910"/>
                    <a:pt x="2692330" y="41910"/>
                    <a:pt x="2685992" y="40640"/>
                  </a:cubicBezTo>
                  <a:cubicBezTo>
                    <a:pt x="2633180" y="36830"/>
                    <a:pt x="2578256" y="31750"/>
                    <a:pt x="2525444" y="30480"/>
                  </a:cubicBezTo>
                  <a:cubicBezTo>
                    <a:pt x="2396582" y="26670"/>
                    <a:pt x="2265608" y="25400"/>
                    <a:pt x="2136747" y="22860"/>
                  </a:cubicBezTo>
                  <a:lnTo>
                    <a:pt x="1984648" y="22860"/>
                  </a:lnTo>
                  <a:cubicBezTo>
                    <a:pt x="1917049" y="22860"/>
                    <a:pt x="1849450" y="22860"/>
                    <a:pt x="1783963" y="24130"/>
                  </a:cubicBezTo>
                  <a:cubicBezTo>
                    <a:pt x="1726925" y="25400"/>
                    <a:pt x="765746" y="29210"/>
                    <a:pt x="708709" y="29210"/>
                  </a:cubicBezTo>
                  <a:cubicBezTo>
                    <a:pt x="615760" y="29210"/>
                    <a:pt x="522811" y="26670"/>
                    <a:pt x="429862" y="33020"/>
                  </a:cubicBezTo>
                  <a:cubicBezTo>
                    <a:pt x="381275" y="36830"/>
                    <a:pt x="334800" y="36830"/>
                    <a:pt x="288325" y="38100"/>
                  </a:cubicBezTo>
                  <a:cubicBezTo>
                    <a:pt x="208051" y="41910"/>
                    <a:pt x="127777" y="45720"/>
                    <a:pt x="47502" y="50800"/>
                  </a:cubicBezTo>
                  <a:cubicBezTo>
                    <a:pt x="33235" y="50800"/>
                    <a:pt x="30695" y="52698"/>
                    <a:pt x="29425" y="60857"/>
                  </a:cubicBezTo>
                  <a:cubicBezTo>
                    <a:pt x="28155" y="73095"/>
                    <a:pt x="28155" y="85333"/>
                    <a:pt x="26885" y="97571"/>
                  </a:cubicBezTo>
                  <a:cubicBezTo>
                    <a:pt x="25615" y="117969"/>
                    <a:pt x="23075" y="137686"/>
                    <a:pt x="21805" y="158083"/>
                  </a:cubicBezTo>
                  <a:cubicBezTo>
                    <a:pt x="16725" y="179840"/>
                    <a:pt x="23075" y="711524"/>
                    <a:pt x="25615" y="733280"/>
                  </a:cubicBezTo>
                  <a:cubicBezTo>
                    <a:pt x="25615" y="756397"/>
                    <a:pt x="25615" y="780194"/>
                    <a:pt x="26885" y="803310"/>
                  </a:cubicBezTo>
                  <a:cubicBezTo>
                    <a:pt x="26885" y="820308"/>
                    <a:pt x="29425" y="837305"/>
                    <a:pt x="29425" y="854303"/>
                  </a:cubicBezTo>
                  <a:cubicBezTo>
                    <a:pt x="29425" y="872660"/>
                    <a:pt x="29425" y="891018"/>
                    <a:pt x="28155" y="910234"/>
                  </a:cubicBezTo>
                  <a:lnTo>
                    <a:pt x="28155" y="920394"/>
                  </a:lnTo>
                  <a:cubicBezTo>
                    <a:pt x="28155" y="930555"/>
                    <a:pt x="31965" y="934365"/>
                    <a:pt x="40855" y="934365"/>
                  </a:cubicBezTo>
                  <a:cubicBezTo>
                    <a:pt x="66515" y="934365"/>
                    <a:pt x="96089" y="935634"/>
                    <a:pt x="123552" y="935634"/>
                  </a:cubicBezTo>
                  <a:cubicBezTo>
                    <a:pt x="163689" y="935634"/>
                    <a:pt x="205939" y="933094"/>
                    <a:pt x="246076" y="935634"/>
                  </a:cubicBezTo>
                  <a:cubicBezTo>
                    <a:pt x="311563" y="939444"/>
                    <a:pt x="377050" y="941984"/>
                    <a:pt x="442537" y="940715"/>
                  </a:cubicBezTo>
                  <a:cubicBezTo>
                    <a:pt x="484786" y="939444"/>
                    <a:pt x="524923" y="941984"/>
                    <a:pt x="567173" y="941984"/>
                  </a:cubicBezTo>
                  <a:cubicBezTo>
                    <a:pt x="628435" y="941984"/>
                    <a:pt x="689697" y="940715"/>
                    <a:pt x="750959" y="941984"/>
                  </a:cubicBezTo>
                  <a:cubicBezTo>
                    <a:pt x="841796" y="943255"/>
                    <a:pt x="1838887" y="933094"/>
                    <a:pt x="1931836" y="935634"/>
                  </a:cubicBezTo>
                  <a:cubicBezTo>
                    <a:pt x="1971974" y="936905"/>
                    <a:pt x="2012111" y="938175"/>
                    <a:pt x="2050135" y="938175"/>
                  </a:cubicBezTo>
                  <a:cubicBezTo>
                    <a:pt x="2119847" y="940715"/>
                    <a:pt x="2187447" y="936905"/>
                    <a:pt x="2257159" y="940715"/>
                  </a:cubicBezTo>
                  <a:cubicBezTo>
                    <a:pt x="2314195" y="943255"/>
                    <a:pt x="2371232" y="943255"/>
                    <a:pt x="2428270" y="945794"/>
                  </a:cubicBezTo>
                  <a:cubicBezTo>
                    <a:pt x="2512769" y="949605"/>
                    <a:pt x="2597268" y="952144"/>
                    <a:pt x="2681767" y="953415"/>
                  </a:cubicBezTo>
                  <a:cubicBezTo>
                    <a:pt x="2709892" y="953415"/>
                    <a:pt x="2727672" y="952144"/>
                    <a:pt x="2747992" y="952144"/>
                  </a:cubicBezTo>
                  <a:close/>
                </a:path>
              </a:pathLst>
            </a:custGeom>
            <a:solidFill>
              <a:srgbClr val="2A2B39"/>
            </a:solidFill>
          </p:spPr>
          <p:txBody>
            <a:bodyPr/>
            <a:lstStyle/>
            <a:p>
              <a:endParaRPr lang="fr-FR" sz="3600" b="1">
                <a:latin typeface="Microsoft Uighur" panose="02000000000000000000" pitchFamily="2" charset="-78"/>
                <a:cs typeface="Microsoft Uighur" panose="02000000000000000000" pitchFamily="2" charset="-78"/>
              </a:endParaRPr>
            </a:p>
          </p:txBody>
        </p:sp>
      </p:grpSp>
      <p:sp>
        <p:nvSpPr>
          <p:cNvPr id="28" name="TextBox 40">
            <a:extLst>
              <a:ext uri="{FF2B5EF4-FFF2-40B4-BE49-F238E27FC236}">
                <a16:creationId xmlns:a16="http://schemas.microsoft.com/office/drawing/2014/main" id="{5F1C5EAA-B5B5-CB8E-A814-D5AFA0FDA288}"/>
              </a:ext>
            </a:extLst>
          </p:cNvPr>
          <p:cNvSpPr txBox="1"/>
          <p:nvPr/>
        </p:nvSpPr>
        <p:spPr>
          <a:xfrm>
            <a:off x="2861153" y="3277091"/>
            <a:ext cx="6248790" cy="2843727"/>
          </a:xfrm>
          <a:prstGeom prst="rect">
            <a:avLst/>
          </a:prstGeom>
        </p:spPr>
        <p:txBody>
          <a:bodyPr wrap="square" lIns="0" tIns="0" rIns="0" bIns="0" rtlCol="0" anchor="t">
            <a:spAutoFit/>
          </a:bodyPr>
          <a:lstStyle/>
          <a:p>
            <a:pPr marL="449758" lvl="1" indent="-224879" algn="r" rtl="1">
              <a:lnSpc>
                <a:spcPts val="2916"/>
              </a:lnSpc>
              <a:spcBef>
                <a:spcPts val="1200"/>
              </a:spcBef>
              <a:spcAft>
                <a:spcPts val="1200"/>
              </a:spcAft>
              <a:buFont typeface="Arial"/>
              <a:buChar char="•"/>
            </a:pPr>
            <a:r>
              <a:rPr lang="en-US" sz="4000" b="1" dirty="0">
                <a:solidFill>
                  <a:srgbClr val="000000"/>
                </a:solidFill>
                <a:latin typeface="Microsoft Uighur" panose="02000000000000000000" pitchFamily="2" charset="-78"/>
                <a:ea typeface="Tajawal Bold Bold"/>
                <a:cs typeface="Microsoft Uighur" panose="02000000000000000000" pitchFamily="2" charset="-78"/>
                <a:sym typeface="Tajawal Bold Bold"/>
              </a:rPr>
              <a:t>24</a:t>
            </a:r>
            <a:r>
              <a:rPr lang="ar-EG" sz="4000" b="1" dirty="0">
                <a:solidFill>
                  <a:srgbClr val="000000"/>
                </a:solidFill>
                <a:latin typeface="Microsoft Uighur" panose="02000000000000000000" pitchFamily="2" charset="-78"/>
                <a:ea typeface="Tajawal Bold Bold"/>
                <a:cs typeface="Microsoft Uighur" panose="02000000000000000000" pitchFamily="2" charset="-78"/>
                <a:sym typeface="Tajawal Bold Bold"/>
                <a:rtl/>
              </a:rPr>
              <a:t> يوما</a:t>
            </a:r>
            <a:r>
              <a:rPr lang="ar-MA" sz="4000" b="1" dirty="0">
                <a:solidFill>
                  <a:srgbClr val="000000"/>
                </a:solidFill>
                <a:latin typeface="Microsoft Uighur" panose="02000000000000000000" pitchFamily="2" charset="-78"/>
                <a:ea typeface="Tajawal Bold Bold"/>
                <a:cs typeface="Microsoft Uighur" panose="02000000000000000000" pitchFamily="2" charset="-78"/>
                <a:sym typeface="Tajawal Bold Bold"/>
                <a:rtl/>
              </a:rPr>
              <a:t>؛</a:t>
            </a:r>
            <a:endParaRPr lang="ar-EG" sz="4000" b="1" dirty="0">
              <a:solidFill>
                <a:srgbClr val="000000"/>
              </a:solidFill>
              <a:latin typeface="Microsoft Uighur" panose="02000000000000000000" pitchFamily="2" charset="-78"/>
              <a:ea typeface="Tajawal Bold Bold"/>
              <a:cs typeface="Microsoft Uighur" panose="02000000000000000000" pitchFamily="2" charset="-78"/>
              <a:sym typeface="Tajawal Bold Bold"/>
              <a:rtl/>
            </a:endParaRPr>
          </a:p>
          <a:p>
            <a:pPr marL="449758" lvl="1" indent="-224879" algn="r" rtl="1">
              <a:lnSpc>
                <a:spcPts val="2916"/>
              </a:lnSpc>
              <a:spcBef>
                <a:spcPts val="1200"/>
              </a:spcBef>
              <a:spcAft>
                <a:spcPts val="1200"/>
              </a:spcAft>
              <a:buFont typeface="Arial"/>
              <a:buChar char="•"/>
            </a:pPr>
            <a:r>
              <a:rPr lang="ar-EG" sz="4000" b="1" dirty="0">
                <a:solidFill>
                  <a:srgbClr val="000000"/>
                </a:solidFill>
                <a:latin typeface="Microsoft Uighur" panose="02000000000000000000" pitchFamily="2" charset="-78"/>
                <a:ea typeface="Tajawal Bold Bold"/>
                <a:cs typeface="Microsoft Uighur" panose="02000000000000000000" pitchFamily="2" charset="-78"/>
                <a:sym typeface="Tajawal Bold Bold"/>
                <a:rtl/>
              </a:rPr>
              <a:t>قراءة وكتابة وترتيب أعداد من </a:t>
            </a:r>
            <a:r>
              <a:rPr lang="en-US" sz="4000" b="1" dirty="0">
                <a:solidFill>
                  <a:srgbClr val="000000"/>
                </a:solidFill>
                <a:latin typeface="Microsoft Uighur" panose="02000000000000000000" pitchFamily="2" charset="-78"/>
                <a:ea typeface="Tajawal Bold Bold"/>
                <a:cs typeface="Microsoft Uighur" panose="02000000000000000000" pitchFamily="2" charset="-78"/>
                <a:sym typeface="Tajawal Bold Bold"/>
              </a:rPr>
              <a:t>0</a:t>
            </a:r>
            <a:r>
              <a:rPr lang="ar-EG" sz="4000" b="1" dirty="0">
                <a:solidFill>
                  <a:srgbClr val="000000"/>
                </a:solidFill>
                <a:latin typeface="Microsoft Uighur" panose="02000000000000000000" pitchFamily="2" charset="-78"/>
                <a:ea typeface="Tajawal Bold Bold"/>
                <a:cs typeface="Microsoft Uighur" panose="02000000000000000000" pitchFamily="2" charset="-78"/>
                <a:sym typeface="Tajawal Bold Bold"/>
                <a:rtl/>
              </a:rPr>
              <a:t> إلى </a:t>
            </a:r>
            <a:r>
              <a:rPr lang="en-US" sz="4000" b="1" dirty="0">
                <a:solidFill>
                  <a:srgbClr val="000000"/>
                </a:solidFill>
                <a:latin typeface="Microsoft Uighur" panose="02000000000000000000" pitchFamily="2" charset="-78"/>
                <a:ea typeface="Tajawal Bold Bold"/>
                <a:cs typeface="Microsoft Uighur" panose="02000000000000000000" pitchFamily="2" charset="-78"/>
                <a:sym typeface="Tajawal Bold Bold"/>
              </a:rPr>
              <a:t>99</a:t>
            </a:r>
            <a:r>
              <a:rPr lang="ar-MA" sz="4000" b="1" dirty="0">
                <a:solidFill>
                  <a:srgbClr val="000000"/>
                </a:solidFill>
                <a:latin typeface="Microsoft Uighur" panose="02000000000000000000" pitchFamily="2" charset="-78"/>
                <a:ea typeface="Tajawal Bold Bold"/>
                <a:cs typeface="Microsoft Uighur" panose="02000000000000000000" pitchFamily="2" charset="-78"/>
                <a:sym typeface="Tajawal Bold Bold"/>
                <a:rtl/>
              </a:rPr>
              <a:t>؛</a:t>
            </a:r>
            <a:endParaRPr lang="ar-EG" sz="4000" b="1" dirty="0">
              <a:solidFill>
                <a:srgbClr val="000000"/>
              </a:solidFill>
              <a:latin typeface="Microsoft Uighur" panose="02000000000000000000" pitchFamily="2" charset="-78"/>
              <a:ea typeface="Tajawal Bold Bold"/>
              <a:cs typeface="Microsoft Uighur" panose="02000000000000000000" pitchFamily="2" charset="-78"/>
              <a:sym typeface="Tajawal Bold Bold"/>
              <a:rtl/>
            </a:endParaRPr>
          </a:p>
          <a:p>
            <a:pPr marL="449758" lvl="1" indent="-224879" algn="r" rtl="1">
              <a:lnSpc>
                <a:spcPts val="2916"/>
              </a:lnSpc>
              <a:spcBef>
                <a:spcPts val="1200"/>
              </a:spcBef>
              <a:spcAft>
                <a:spcPts val="1200"/>
              </a:spcAft>
              <a:buFont typeface="Arial"/>
              <a:buChar char="•"/>
            </a:pPr>
            <a:r>
              <a:rPr lang="ar-EG" sz="4000" b="1" dirty="0">
                <a:solidFill>
                  <a:srgbClr val="FF9933"/>
                </a:solidFill>
                <a:latin typeface="Microsoft Uighur" panose="02000000000000000000" pitchFamily="2" charset="-78"/>
                <a:ea typeface="Tajawal Bold Bold"/>
                <a:cs typeface="Microsoft Uighur" panose="02000000000000000000" pitchFamily="2" charset="-78"/>
                <a:sym typeface="Tajawal Bold Bold"/>
                <a:rtl/>
              </a:rPr>
              <a:t>الجمع بالاحتفاظ</a:t>
            </a:r>
            <a:r>
              <a:rPr lang="ar-MA" sz="4000" b="1" dirty="0">
                <a:solidFill>
                  <a:srgbClr val="FF9933"/>
                </a:solidFill>
                <a:latin typeface="Microsoft Uighur" panose="02000000000000000000" pitchFamily="2" charset="-78"/>
                <a:ea typeface="Tajawal Bold Bold"/>
                <a:cs typeface="Microsoft Uighur" panose="02000000000000000000" pitchFamily="2" charset="-78"/>
                <a:sym typeface="Tajawal Bold Bold"/>
                <a:rtl/>
              </a:rPr>
              <a:t>؛</a:t>
            </a:r>
            <a:endParaRPr lang="ar-EG" sz="4000" b="1" dirty="0">
              <a:solidFill>
                <a:srgbClr val="FF9933"/>
              </a:solidFill>
              <a:latin typeface="Microsoft Uighur" panose="02000000000000000000" pitchFamily="2" charset="-78"/>
              <a:ea typeface="Tajawal Bold Bold"/>
              <a:cs typeface="Microsoft Uighur" panose="02000000000000000000" pitchFamily="2" charset="-78"/>
              <a:sym typeface="Tajawal Bold Bold"/>
              <a:rtl/>
            </a:endParaRPr>
          </a:p>
          <a:p>
            <a:pPr marL="449758" lvl="1" indent="-224879" algn="r" rtl="1">
              <a:lnSpc>
                <a:spcPts val="2916"/>
              </a:lnSpc>
              <a:spcBef>
                <a:spcPts val="1200"/>
              </a:spcBef>
              <a:spcAft>
                <a:spcPts val="1200"/>
              </a:spcAft>
              <a:buFont typeface="Arial"/>
              <a:buChar char="•"/>
            </a:pPr>
            <a:r>
              <a:rPr lang="ar-EG" sz="4000" b="1" dirty="0">
                <a:solidFill>
                  <a:srgbClr val="000000"/>
                </a:solidFill>
                <a:latin typeface="Microsoft Uighur" panose="02000000000000000000" pitchFamily="2" charset="-78"/>
                <a:ea typeface="Tajawal Bold Bold"/>
                <a:cs typeface="Microsoft Uighur" panose="02000000000000000000" pitchFamily="2" charset="-78"/>
                <a:sym typeface="Tajawal Bold Bold"/>
                <a:rtl/>
              </a:rPr>
              <a:t>حل مسائل بسيطة حول الجمع أو الطرح البسيطين.</a:t>
            </a:r>
          </a:p>
        </p:txBody>
      </p:sp>
      <p:grpSp>
        <p:nvGrpSpPr>
          <p:cNvPr id="2" name="Group 17">
            <a:extLst>
              <a:ext uri="{FF2B5EF4-FFF2-40B4-BE49-F238E27FC236}">
                <a16:creationId xmlns:a16="http://schemas.microsoft.com/office/drawing/2014/main" id="{40E2F795-FBBC-79E7-F8F6-9E9D7CD0790C}"/>
              </a:ext>
            </a:extLst>
          </p:cNvPr>
          <p:cNvGrpSpPr/>
          <p:nvPr/>
        </p:nvGrpSpPr>
        <p:grpSpPr>
          <a:xfrm>
            <a:off x="3628270" y="1934983"/>
            <a:ext cx="4847356" cy="1069036"/>
            <a:chOff x="0" y="0"/>
            <a:chExt cx="2170966" cy="372326"/>
          </a:xfrm>
        </p:grpSpPr>
        <p:sp>
          <p:nvSpPr>
            <p:cNvPr id="3" name="Freeform 18">
              <a:extLst>
                <a:ext uri="{FF2B5EF4-FFF2-40B4-BE49-F238E27FC236}">
                  <a16:creationId xmlns:a16="http://schemas.microsoft.com/office/drawing/2014/main" id="{3D2B61EC-3317-8C61-E807-B71480882EA1}"/>
                </a:ext>
              </a:extLst>
            </p:cNvPr>
            <p:cNvSpPr/>
            <p:nvPr/>
          </p:nvSpPr>
          <p:spPr>
            <a:xfrm>
              <a:off x="39998" y="45156"/>
              <a:ext cx="2130968" cy="326465"/>
            </a:xfrm>
            <a:custGeom>
              <a:avLst/>
              <a:gdLst/>
              <a:ahLst/>
              <a:cxnLst/>
              <a:rect l="l" t="t" r="r" b="b"/>
              <a:pathLst>
                <a:path w="2130968" h="326465">
                  <a:moveTo>
                    <a:pt x="642" y="296690"/>
                  </a:moveTo>
                  <a:cubicBezTo>
                    <a:pt x="-1898" y="305580"/>
                    <a:pt x="3182" y="311930"/>
                    <a:pt x="14385" y="313200"/>
                  </a:cubicBezTo>
                  <a:cubicBezTo>
                    <a:pt x="27243" y="314470"/>
                    <a:pt x="38493" y="314470"/>
                    <a:pt x="51350" y="314470"/>
                  </a:cubicBezTo>
                  <a:cubicBezTo>
                    <a:pt x="102780" y="315740"/>
                    <a:pt x="154209" y="315740"/>
                    <a:pt x="207246" y="317010"/>
                  </a:cubicBezTo>
                  <a:cubicBezTo>
                    <a:pt x="236175" y="318280"/>
                    <a:pt x="265104" y="319550"/>
                    <a:pt x="292426" y="320820"/>
                  </a:cubicBezTo>
                  <a:cubicBezTo>
                    <a:pt x="340642" y="322090"/>
                    <a:pt x="387250" y="322090"/>
                    <a:pt x="435465" y="323360"/>
                  </a:cubicBezTo>
                  <a:cubicBezTo>
                    <a:pt x="454751" y="323360"/>
                    <a:pt x="472430" y="323360"/>
                    <a:pt x="491716" y="322090"/>
                  </a:cubicBezTo>
                  <a:cubicBezTo>
                    <a:pt x="499752" y="322090"/>
                    <a:pt x="509395" y="320820"/>
                    <a:pt x="517431" y="320820"/>
                  </a:cubicBezTo>
                  <a:cubicBezTo>
                    <a:pt x="549574" y="322090"/>
                    <a:pt x="1192444" y="313200"/>
                    <a:pt x="1224588" y="314470"/>
                  </a:cubicBezTo>
                  <a:cubicBezTo>
                    <a:pt x="1269589" y="315740"/>
                    <a:pt x="1393341" y="315740"/>
                    <a:pt x="1438342" y="315740"/>
                  </a:cubicBezTo>
                  <a:cubicBezTo>
                    <a:pt x="1456021" y="315740"/>
                    <a:pt x="1472093" y="314470"/>
                    <a:pt x="1489772" y="314470"/>
                  </a:cubicBezTo>
                  <a:lnTo>
                    <a:pt x="1576559" y="318280"/>
                  </a:lnTo>
                  <a:cubicBezTo>
                    <a:pt x="1639239" y="320820"/>
                    <a:pt x="1700311" y="318280"/>
                    <a:pt x="1762991" y="322090"/>
                  </a:cubicBezTo>
                  <a:cubicBezTo>
                    <a:pt x="1867457" y="327170"/>
                    <a:pt x="1973531" y="320820"/>
                    <a:pt x="2067468" y="325900"/>
                  </a:cubicBezTo>
                  <a:cubicBezTo>
                    <a:pt x="2087788" y="327170"/>
                    <a:pt x="2108108" y="325900"/>
                    <a:pt x="2130968" y="325900"/>
                  </a:cubicBezTo>
                  <a:lnTo>
                    <a:pt x="2130968" y="266210"/>
                  </a:lnTo>
                  <a:cubicBezTo>
                    <a:pt x="2129698" y="232458"/>
                    <a:pt x="2128428" y="223660"/>
                    <a:pt x="2128428" y="214312"/>
                  </a:cubicBezTo>
                  <a:cubicBezTo>
                    <a:pt x="2128428" y="203497"/>
                    <a:pt x="2132238" y="192499"/>
                    <a:pt x="2125888" y="181685"/>
                  </a:cubicBezTo>
                  <a:cubicBezTo>
                    <a:pt x="2118268" y="174536"/>
                    <a:pt x="2106838" y="33580"/>
                    <a:pt x="2106838" y="26431"/>
                  </a:cubicBezTo>
                  <a:cubicBezTo>
                    <a:pt x="2104298" y="21482"/>
                    <a:pt x="2103028" y="16350"/>
                    <a:pt x="2100488" y="11401"/>
                  </a:cubicBezTo>
                  <a:cubicBezTo>
                    <a:pt x="2100488" y="9934"/>
                    <a:pt x="2099218" y="8468"/>
                    <a:pt x="2097948" y="5644"/>
                  </a:cubicBezTo>
                  <a:cubicBezTo>
                    <a:pt x="2087788" y="3104"/>
                    <a:pt x="2078898" y="1834"/>
                    <a:pt x="2068738" y="564"/>
                  </a:cubicBezTo>
                  <a:cubicBezTo>
                    <a:pt x="2061118" y="-706"/>
                    <a:pt x="2053498" y="564"/>
                    <a:pt x="2047148" y="564"/>
                  </a:cubicBezTo>
                  <a:lnTo>
                    <a:pt x="6349" y="5644"/>
                  </a:lnTo>
                  <a:lnTo>
                    <a:pt x="642" y="296690"/>
                  </a:lnTo>
                  <a:close/>
                </a:path>
              </a:pathLst>
            </a:custGeom>
            <a:solidFill>
              <a:srgbClr val="FFE492"/>
            </a:solidFill>
          </p:spPr>
          <p:txBody>
            <a:bodyPr/>
            <a:lstStyle/>
            <a:p>
              <a:endParaRPr lang="fr-FR" sz="3600" b="1">
                <a:latin typeface="Microsoft Uighur" panose="02000000000000000000" pitchFamily="2" charset="-78"/>
                <a:cs typeface="Microsoft Uighur" panose="02000000000000000000" pitchFamily="2" charset="-78"/>
              </a:endParaRPr>
            </a:p>
          </p:txBody>
        </p:sp>
        <p:sp>
          <p:nvSpPr>
            <p:cNvPr id="4" name="Freeform 19">
              <a:extLst>
                <a:ext uri="{FF2B5EF4-FFF2-40B4-BE49-F238E27FC236}">
                  <a16:creationId xmlns:a16="http://schemas.microsoft.com/office/drawing/2014/main" id="{4751D36F-E808-4AED-F279-719B3772551C}"/>
                </a:ext>
              </a:extLst>
            </p:cNvPr>
            <p:cNvSpPr/>
            <p:nvPr/>
          </p:nvSpPr>
          <p:spPr>
            <a:xfrm>
              <a:off x="11430" y="16510"/>
              <a:ext cx="2110006" cy="317716"/>
            </a:xfrm>
            <a:custGeom>
              <a:avLst/>
              <a:gdLst/>
              <a:ahLst/>
              <a:cxnLst/>
              <a:rect l="l" t="t" r="r" b="b"/>
              <a:pathLst>
                <a:path w="2110006" h="317716">
                  <a:moveTo>
                    <a:pt x="2110006" y="317716"/>
                  </a:moveTo>
                  <a:lnTo>
                    <a:pt x="0" y="310096"/>
                  </a:lnTo>
                  <a:lnTo>
                    <a:pt x="0" y="116665"/>
                  </a:lnTo>
                  <a:lnTo>
                    <a:pt x="7620" y="20320"/>
                  </a:lnTo>
                  <a:lnTo>
                    <a:pt x="1052259" y="0"/>
                  </a:lnTo>
                  <a:lnTo>
                    <a:pt x="2088416" y="8890"/>
                  </a:lnTo>
                  <a:close/>
                </a:path>
              </a:pathLst>
            </a:custGeom>
            <a:solidFill>
              <a:srgbClr val="FFE492"/>
            </a:solidFill>
          </p:spPr>
          <p:txBody>
            <a:bodyPr/>
            <a:lstStyle/>
            <a:p>
              <a:endParaRPr lang="fr-FR" sz="3600" b="1">
                <a:latin typeface="Microsoft Uighur" panose="02000000000000000000" pitchFamily="2" charset="-78"/>
                <a:cs typeface="Microsoft Uighur" panose="02000000000000000000" pitchFamily="2" charset="-78"/>
              </a:endParaRPr>
            </a:p>
          </p:txBody>
        </p:sp>
        <p:sp>
          <p:nvSpPr>
            <p:cNvPr id="5" name="Freeform 20">
              <a:extLst>
                <a:ext uri="{FF2B5EF4-FFF2-40B4-BE49-F238E27FC236}">
                  <a16:creationId xmlns:a16="http://schemas.microsoft.com/office/drawing/2014/main" id="{D9AD8134-9819-44DE-A662-B5D7B0362EDA}"/>
                </a:ext>
              </a:extLst>
            </p:cNvPr>
            <p:cNvSpPr/>
            <p:nvPr/>
          </p:nvSpPr>
          <p:spPr>
            <a:xfrm>
              <a:off x="-215" y="0"/>
              <a:ext cx="2134351" cy="343680"/>
            </a:xfrm>
            <a:custGeom>
              <a:avLst/>
              <a:gdLst/>
              <a:ahLst/>
              <a:cxnLst/>
              <a:rect l="l" t="t" r="r" b="b"/>
              <a:pathLst>
                <a:path w="2134351" h="343680">
                  <a:moveTo>
                    <a:pt x="2101331" y="21590"/>
                  </a:moveTo>
                  <a:cubicBezTo>
                    <a:pt x="2102601" y="34290"/>
                    <a:pt x="2102601" y="44450"/>
                    <a:pt x="2103871" y="52341"/>
                  </a:cubicBezTo>
                  <a:cubicBezTo>
                    <a:pt x="2106411" y="57290"/>
                    <a:pt x="2107681" y="62422"/>
                    <a:pt x="2110221" y="67371"/>
                  </a:cubicBezTo>
                  <a:cubicBezTo>
                    <a:pt x="2110221" y="74520"/>
                    <a:pt x="2122921" y="215476"/>
                    <a:pt x="2129271" y="222625"/>
                  </a:cubicBezTo>
                  <a:cubicBezTo>
                    <a:pt x="2135621" y="233439"/>
                    <a:pt x="2131811" y="244437"/>
                    <a:pt x="2131811" y="255252"/>
                  </a:cubicBezTo>
                  <a:cubicBezTo>
                    <a:pt x="2131811" y="264783"/>
                    <a:pt x="2133081" y="273582"/>
                    <a:pt x="2134351" y="283426"/>
                  </a:cubicBezTo>
                  <a:lnTo>
                    <a:pt x="2134351" y="343116"/>
                  </a:lnTo>
                  <a:cubicBezTo>
                    <a:pt x="2111491" y="343116"/>
                    <a:pt x="2091171" y="344386"/>
                    <a:pt x="2070851" y="343116"/>
                  </a:cubicBezTo>
                  <a:cubicBezTo>
                    <a:pt x="1967136" y="338036"/>
                    <a:pt x="1861062" y="344386"/>
                    <a:pt x="1756596" y="339306"/>
                  </a:cubicBezTo>
                  <a:cubicBezTo>
                    <a:pt x="1693916" y="335496"/>
                    <a:pt x="1632844" y="338036"/>
                    <a:pt x="1570164" y="335496"/>
                  </a:cubicBezTo>
                  <a:lnTo>
                    <a:pt x="1483376" y="331686"/>
                  </a:lnTo>
                  <a:cubicBezTo>
                    <a:pt x="1465698" y="331686"/>
                    <a:pt x="1449626" y="332956"/>
                    <a:pt x="1431947" y="332956"/>
                  </a:cubicBezTo>
                  <a:cubicBezTo>
                    <a:pt x="1386946" y="331686"/>
                    <a:pt x="1263193" y="332956"/>
                    <a:pt x="1218193" y="331686"/>
                  </a:cubicBezTo>
                  <a:cubicBezTo>
                    <a:pt x="1186049" y="330416"/>
                    <a:pt x="543179" y="339306"/>
                    <a:pt x="511036" y="338036"/>
                  </a:cubicBezTo>
                  <a:cubicBezTo>
                    <a:pt x="503000" y="338036"/>
                    <a:pt x="493357" y="339306"/>
                    <a:pt x="485321" y="339306"/>
                  </a:cubicBezTo>
                  <a:cubicBezTo>
                    <a:pt x="466035" y="339306"/>
                    <a:pt x="448356" y="340576"/>
                    <a:pt x="429070" y="340576"/>
                  </a:cubicBezTo>
                  <a:cubicBezTo>
                    <a:pt x="380855" y="340576"/>
                    <a:pt x="334247" y="339306"/>
                    <a:pt x="286031" y="338036"/>
                  </a:cubicBezTo>
                  <a:cubicBezTo>
                    <a:pt x="257102" y="336766"/>
                    <a:pt x="228173" y="335496"/>
                    <a:pt x="200851" y="334226"/>
                  </a:cubicBezTo>
                  <a:cubicBezTo>
                    <a:pt x="149421" y="332956"/>
                    <a:pt x="97992" y="331686"/>
                    <a:pt x="44955" y="331686"/>
                  </a:cubicBezTo>
                  <a:cubicBezTo>
                    <a:pt x="34505" y="331686"/>
                    <a:pt x="25615" y="331686"/>
                    <a:pt x="15455" y="330416"/>
                  </a:cubicBezTo>
                  <a:cubicBezTo>
                    <a:pt x="6565" y="329146"/>
                    <a:pt x="1485" y="322796"/>
                    <a:pt x="4025" y="313906"/>
                  </a:cubicBezTo>
                  <a:cubicBezTo>
                    <a:pt x="12915" y="282747"/>
                    <a:pt x="9105" y="278164"/>
                    <a:pt x="7835" y="273398"/>
                  </a:cubicBezTo>
                  <a:cubicBezTo>
                    <a:pt x="6565" y="263684"/>
                    <a:pt x="2755" y="254152"/>
                    <a:pt x="4025" y="244437"/>
                  </a:cubicBezTo>
                  <a:cubicBezTo>
                    <a:pt x="1485" y="232340"/>
                    <a:pt x="-3595" y="82585"/>
                    <a:pt x="4025" y="70304"/>
                  </a:cubicBezTo>
                  <a:cubicBezTo>
                    <a:pt x="5295" y="67921"/>
                    <a:pt x="4025" y="65355"/>
                    <a:pt x="5295" y="62972"/>
                  </a:cubicBezTo>
                  <a:cubicBezTo>
                    <a:pt x="6565" y="59123"/>
                    <a:pt x="9105" y="54907"/>
                    <a:pt x="10375" y="44450"/>
                  </a:cubicBezTo>
                  <a:cubicBezTo>
                    <a:pt x="10375" y="41910"/>
                    <a:pt x="11645" y="39370"/>
                    <a:pt x="12915" y="38100"/>
                  </a:cubicBezTo>
                  <a:cubicBezTo>
                    <a:pt x="34505" y="35560"/>
                    <a:pt x="57813" y="30480"/>
                    <a:pt x="83527" y="29210"/>
                  </a:cubicBezTo>
                  <a:cubicBezTo>
                    <a:pt x="126921" y="25400"/>
                    <a:pt x="170315" y="22860"/>
                    <a:pt x="215316" y="20320"/>
                  </a:cubicBezTo>
                  <a:cubicBezTo>
                    <a:pt x="245852" y="17780"/>
                    <a:pt x="276388" y="16510"/>
                    <a:pt x="305317" y="13970"/>
                  </a:cubicBezTo>
                  <a:cubicBezTo>
                    <a:pt x="334247" y="11430"/>
                    <a:pt x="364783" y="8890"/>
                    <a:pt x="393712" y="8890"/>
                  </a:cubicBezTo>
                  <a:cubicBezTo>
                    <a:pt x="425856" y="7620"/>
                    <a:pt x="457999" y="10160"/>
                    <a:pt x="490143" y="8890"/>
                  </a:cubicBezTo>
                  <a:cubicBezTo>
                    <a:pt x="530322" y="8890"/>
                    <a:pt x="1258372" y="6350"/>
                    <a:pt x="1298551" y="5080"/>
                  </a:cubicBezTo>
                  <a:cubicBezTo>
                    <a:pt x="1337124" y="3810"/>
                    <a:pt x="1375696" y="2540"/>
                    <a:pt x="1415875" y="2540"/>
                  </a:cubicBezTo>
                  <a:cubicBezTo>
                    <a:pt x="1481769" y="1270"/>
                    <a:pt x="1546056" y="0"/>
                    <a:pt x="1611950" y="0"/>
                  </a:cubicBezTo>
                  <a:cubicBezTo>
                    <a:pt x="1639273" y="0"/>
                    <a:pt x="1668202" y="2540"/>
                    <a:pt x="1695523" y="2540"/>
                  </a:cubicBezTo>
                  <a:cubicBezTo>
                    <a:pt x="1771061" y="3810"/>
                    <a:pt x="1848205" y="5080"/>
                    <a:pt x="1923742" y="7620"/>
                  </a:cubicBezTo>
                  <a:cubicBezTo>
                    <a:pt x="1963922" y="8890"/>
                    <a:pt x="2004101" y="12700"/>
                    <a:pt x="2044280" y="16510"/>
                  </a:cubicBezTo>
                  <a:lnTo>
                    <a:pt x="2070851" y="16510"/>
                  </a:lnTo>
                  <a:cubicBezTo>
                    <a:pt x="2082281" y="17780"/>
                    <a:pt x="2091171" y="20320"/>
                    <a:pt x="2101331" y="21590"/>
                  </a:cubicBezTo>
                  <a:close/>
                  <a:moveTo>
                    <a:pt x="2111491" y="326606"/>
                  </a:moveTo>
                  <a:cubicBezTo>
                    <a:pt x="2112761" y="310096"/>
                    <a:pt x="2114031" y="297396"/>
                    <a:pt x="2114031" y="284696"/>
                  </a:cubicBezTo>
                  <a:cubicBezTo>
                    <a:pt x="2112761" y="272665"/>
                    <a:pt x="2111491" y="262950"/>
                    <a:pt x="2111491" y="252502"/>
                  </a:cubicBezTo>
                  <a:cubicBezTo>
                    <a:pt x="2111491" y="247737"/>
                    <a:pt x="2114031" y="242971"/>
                    <a:pt x="2112761" y="238205"/>
                  </a:cubicBezTo>
                  <a:cubicBezTo>
                    <a:pt x="2112761" y="233806"/>
                    <a:pt x="2111491" y="229224"/>
                    <a:pt x="2110221" y="224824"/>
                  </a:cubicBezTo>
                  <a:cubicBezTo>
                    <a:pt x="2105141" y="218042"/>
                    <a:pt x="2093711" y="77636"/>
                    <a:pt x="2093711" y="70854"/>
                  </a:cubicBezTo>
                  <a:cubicBezTo>
                    <a:pt x="2091171" y="65172"/>
                    <a:pt x="2088631" y="59306"/>
                    <a:pt x="2086091" y="53624"/>
                  </a:cubicBezTo>
                  <a:cubicBezTo>
                    <a:pt x="2084821" y="44450"/>
                    <a:pt x="2083551" y="43180"/>
                    <a:pt x="2066781" y="41910"/>
                  </a:cubicBezTo>
                  <a:cubicBezTo>
                    <a:pt x="2061959" y="41910"/>
                    <a:pt x="2058745" y="41910"/>
                    <a:pt x="2053923" y="40640"/>
                  </a:cubicBezTo>
                  <a:cubicBezTo>
                    <a:pt x="2013744" y="36830"/>
                    <a:pt x="1971958" y="31750"/>
                    <a:pt x="1931778" y="30480"/>
                  </a:cubicBezTo>
                  <a:cubicBezTo>
                    <a:pt x="1833740" y="26670"/>
                    <a:pt x="1734096" y="25400"/>
                    <a:pt x="1636058" y="22860"/>
                  </a:cubicBezTo>
                  <a:lnTo>
                    <a:pt x="1520341" y="22860"/>
                  </a:lnTo>
                  <a:cubicBezTo>
                    <a:pt x="1468912" y="22860"/>
                    <a:pt x="1417482" y="22860"/>
                    <a:pt x="1367660" y="24130"/>
                  </a:cubicBezTo>
                  <a:cubicBezTo>
                    <a:pt x="1324266" y="25400"/>
                    <a:pt x="593002" y="29210"/>
                    <a:pt x="549608" y="29210"/>
                  </a:cubicBezTo>
                  <a:cubicBezTo>
                    <a:pt x="478892" y="29210"/>
                    <a:pt x="408177" y="26670"/>
                    <a:pt x="337461" y="33020"/>
                  </a:cubicBezTo>
                  <a:cubicBezTo>
                    <a:pt x="300496" y="36830"/>
                    <a:pt x="265138" y="36830"/>
                    <a:pt x="229780" y="38100"/>
                  </a:cubicBezTo>
                  <a:cubicBezTo>
                    <a:pt x="168708" y="41910"/>
                    <a:pt x="107635" y="45720"/>
                    <a:pt x="46562" y="50800"/>
                  </a:cubicBezTo>
                  <a:cubicBezTo>
                    <a:pt x="33235" y="50800"/>
                    <a:pt x="30695" y="52157"/>
                    <a:pt x="29425" y="54357"/>
                  </a:cubicBezTo>
                  <a:cubicBezTo>
                    <a:pt x="28155" y="57656"/>
                    <a:pt x="28155" y="60956"/>
                    <a:pt x="26885" y="64255"/>
                  </a:cubicBezTo>
                  <a:cubicBezTo>
                    <a:pt x="25615" y="69754"/>
                    <a:pt x="23075" y="75070"/>
                    <a:pt x="21805" y="80569"/>
                  </a:cubicBezTo>
                  <a:cubicBezTo>
                    <a:pt x="16725" y="86434"/>
                    <a:pt x="23075" y="229773"/>
                    <a:pt x="25615" y="235639"/>
                  </a:cubicBezTo>
                  <a:cubicBezTo>
                    <a:pt x="25615" y="241871"/>
                    <a:pt x="25615" y="248287"/>
                    <a:pt x="26885" y="254519"/>
                  </a:cubicBezTo>
                  <a:cubicBezTo>
                    <a:pt x="26885" y="259101"/>
                    <a:pt x="29425" y="263684"/>
                    <a:pt x="29425" y="268266"/>
                  </a:cubicBezTo>
                  <a:cubicBezTo>
                    <a:pt x="29425" y="273215"/>
                    <a:pt x="29425" y="278164"/>
                    <a:pt x="28155" y="284696"/>
                  </a:cubicBezTo>
                  <a:lnTo>
                    <a:pt x="28155" y="294856"/>
                  </a:lnTo>
                  <a:cubicBezTo>
                    <a:pt x="28155" y="305016"/>
                    <a:pt x="31965" y="308826"/>
                    <a:pt x="40855" y="308826"/>
                  </a:cubicBezTo>
                  <a:cubicBezTo>
                    <a:pt x="61027" y="308826"/>
                    <a:pt x="83527" y="310096"/>
                    <a:pt x="104421" y="310096"/>
                  </a:cubicBezTo>
                  <a:cubicBezTo>
                    <a:pt x="134957" y="310096"/>
                    <a:pt x="167100" y="307556"/>
                    <a:pt x="197637" y="310096"/>
                  </a:cubicBezTo>
                  <a:cubicBezTo>
                    <a:pt x="247459" y="313906"/>
                    <a:pt x="297282" y="316446"/>
                    <a:pt x="347104" y="315176"/>
                  </a:cubicBezTo>
                  <a:cubicBezTo>
                    <a:pt x="379247" y="313906"/>
                    <a:pt x="409784" y="316446"/>
                    <a:pt x="441927" y="316446"/>
                  </a:cubicBezTo>
                  <a:cubicBezTo>
                    <a:pt x="488535" y="316446"/>
                    <a:pt x="535143" y="315176"/>
                    <a:pt x="581751" y="316446"/>
                  </a:cubicBezTo>
                  <a:cubicBezTo>
                    <a:pt x="650860" y="317716"/>
                    <a:pt x="1409446" y="307556"/>
                    <a:pt x="1480162" y="310096"/>
                  </a:cubicBezTo>
                  <a:cubicBezTo>
                    <a:pt x="1510698" y="311366"/>
                    <a:pt x="1541235" y="312636"/>
                    <a:pt x="1570164" y="312636"/>
                  </a:cubicBezTo>
                  <a:cubicBezTo>
                    <a:pt x="1623201" y="315176"/>
                    <a:pt x="1674630" y="311366"/>
                    <a:pt x="1727667" y="315176"/>
                  </a:cubicBezTo>
                  <a:cubicBezTo>
                    <a:pt x="1771061" y="317716"/>
                    <a:pt x="1814454" y="317716"/>
                    <a:pt x="1857848" y="320256"/>
                  </a:cubicBezTo>
                  <a:cubicBezTo>
                    <a:pt x="1922135" y="324066"/>
                    <a:pt x="1986422" y="326606"/>
                    <a:pt x="2050709" y="327876"/>
                  </a:cubicBezTo>
                  <a:cubicBezTo>
                    <a:pt x="2073391" y="327876"/>
                    <a:pt x="2091171" y="326606"/>
                    <a:pt x="2111491" y="326606"/>
                  </a:cubicBezTo>
                  <a:close/>
                </a:path>
              </a:pathLst>
            </a:custGeom>
            <a:solidFill>
              <a:srgbClr val="2A2B39"/>
            </a:solidFill>
          </p:spPr>
          <p:txBody>
            <a:bodyPr/>
            <a:lstStyle/>
            <a:p>
              <a:endParaRPr lang="fr-FR" sz="3600" b="1">
                <a:latin typeface="Microsoft Uighur" panose="02000000000000000000" pitchFamily="2" charset="-78"/>
                <a:cs typeface="Microsoft Uighur" panose="02000000000000000000" pitchFamily="2" charset="-78"/>
              </a:endParaRPr>
            </a:p>
          </p:txBody>
        </p:sp>
      </p:grpSp>
      <p:sp>
        <p:nvSpPr>
          <p:cNvPr id="6" name="TextBox 40">
            <a:extLst>
              <a:ext uri="{FF2B5EF4-FFF2-40B4-BE49-F238E27FC236}">
                <a16:creationId xmlns:a16="http://schemas.microsoft.com/office/drawing/2014/main" id="{72EE03A5-37A2-2552-5F57-4EA64CEFD5E4}"/>
              </a:ext>
            </a:extLst>
          </p:cNvPr>
          <p:cNvSpPr txBox="1"/>
          <p:nvPr/>
        </p:nvSpPr>
        <p:spPr>
          <a:xfrm>
            <a:off x="4293671" y="2388844"/>
            <a:ext cx="3431483" cy="423193"/>
          </a:xfrm>
          <a:prstGeom prst="rect">
            <a:avLst/>
          </a:prstGeom>
        </p:spPr>
        <p:txBody>
          <a:bodyPr wrap="square" lIns="0" tIns="0" rIns="0" bIns="0" rtlCol="0" anchor="t">
            <a:spAutoFit/>
          </a:bodyPr>
          <a:lstStyle/>
          <a:p>
            <a:pPr algn="ctr">
              <a:lnSpc>
                <a:spcPts val="1969"/>
              </a:lnSpc>
              <a:spcBef>
                <a:spcPct val="0"/>
              </a:spcBef>
            </a:pPr>
            <a:r>
              <a:rPr lang="ar-MA" sz="6000" b="1" dirty="0">
                <a:solidFill>
                  <a:srgbClr val="2A2B39"/>
                </a:solidFill>
                <a:latin typeface="Microsoft Uighur" panose="02000000000000000000" pitchFamily="2" charset="-78"/>
                <a:ea typeface="Ballpoint"/>
                <a:cs typeface="Microsoft Uighur" panose="02000000000000000000" pitchFamily="2" charset="-78"/>
                <a:sym typeface="Ballpoint"/>
              </a:rPr>
              <a:t>مسار واحد</a:t>
            </a:r>
            <a:endParaRPr lang="en-US" sz="6000" b="1" dirty="0">
              <a:solidFill>
                <a:srgbClr val="2A2B39"/>
              </a:solidFill>
              <a:latin typeface="Microsoft Uighur" panose="02000000000000000000" pitchFamily="2" charset="-78"/>
              <a:ea typeface="Ballpoint"/>
              <a:cs typeface="Microsoft Uighur" panose="02000000000000000000" pitchFamily="2" charset="-78"/>
              <a:sym typeface="Ballpoint"/>
            </a:endParaRPr>
          </a:p>
        </p:txBody>
      </p:sp>
      <p:sp>
        <p:nvSpPr>
          <p:cNvPr id="10" name="Rectangle 9">
            <a:extLst>
              <a:ext uri="{FF2B5EF4-FFF2-40B4-BE49-F238E27FC236}">
                <a16:creationId xmlns:a16="http://schemas.microsoft.com/office/drawing/2014/main" id="{FB6DF75C-1FD8-6C7C-8907-B31FF43DD825}"/>
              </a:ext>
            </a:extLst>
          </p:cNvPr>
          <p:cNvSpPr/>
          <p:nvPr/>
        </p:nvSpPr>
        <p:spPr>
          <a:xfrm>
            <a:off x="-106728" y="-72302"/>
            <a:ext cx="12446000" cy="1178860"/>
          </a:xfrm>
          <a:prstGeom prst="rect">
            <a:avLst/>
          </a:prstGeom>
          <a:solidFill>
            <a:srgbClr val="2C3C6A"/>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09630" rtl="1"/>
            <a:endParaRPr lang="fr-FR" sz="1200" dirty="0"/>
          </a:p>
        </p:txBody>
      </p:sp>
      <p:grpSp>
        <p:nvGrpSpPr>
          <p:cNvPr id="16" name="Group 76">
            <a:extLst>
              <a:ext uri="{FF2B5EF4-FFF2-40B4-BE49-F238E27FC236}">
                <a16:creationId xmlns:a16="http://schemas.microsoft.com/office/drawing/2014/main" id="{9CF0DCF4-07DB-3377-E056-61457266C69C}"/>
              </a:ext>
            </a:extLst>
          </p:cNvPr>
          <p:cNvGrpSpPr/>
          <p:nvPr/>
        </p:nvGrpSpPr>
        <p:grpSpPr>
          <a:xfrm>
            <a:off x="8463737" y="1317695"/>
            <a:ext cx="3596222" cy="770664"/>
            <a:chOff x="-215" y="0"/>
            <a:chExt cx="2132893" cy="370980"/>
          </a:xfrm>
        </p:grpSpPr>
        <p:sp>
          <p:nvSpPr>
            <p:cNvPr id="17" name="Freeform 77">
              <a:extLst>
                <a:ext uri="{FF2B5EF4-FFF2-40B4-BE49-F238E27FC236}">
                  <a16:creationId xmlns:a16="http://schemas.microsoft.com/office/drawing/2014/main" id="{BC55FC94-F21F-5EB4-4714-7464700E4B2D}"/>
                </a:ext>
              </a:extLst>
            </p:cNvPr>
            <p:cNvSpPr/>
            <p:nvPr/>
          </p:nvSpPr>
          <p:spPr>
            <a:xfrm>
              <a:off x="39997" y="45156"/>
              <a:ext cx="2092681" cy="325824"/>
            </a:xfrm>
            <a:custGeom>
              <a:avLst/>
              <a:gdLst/>
              <a:ahLst/>
              <a:cxnLst/>
              <a:rect l="l" t="t" r="r" b="b"/>
              <a:pathLst>
                <a:path w="2092681" h="325824">
                  <a:moveTo>
                    <a:pt x="643" y="296049"/>
                  </a:moveTo>
                  <a:cubicBezTo>
                    <a:pt x="-1897" y="304939"/>
                    <a:pt x="3183" y="311289"/>
                    <a:pt x="14178" y="312559"/>
                  </a:cubicBezTo>
                  <a:cubicBezTo>
                    <a:pt x="26792" y="313829"/>
                    <a:pt x="37829" y="313829"/>
                    <a:pt x="50444" y="313829"/>
                  </a:cubicBezTo>
                  <a:cubicBezTo>
                    <a:pt x="100900" y="315099"/>
                    <a:pt x="151357" y="315099"/>
                    <a:pt x="203391" y="316369"/>
                  </a:cubicBezTo>
                  <a:cubicBezTo>
                    <a:pt x="231773" y="317639"/>
                    <a:pt x="260155" y="318909"/>
                    <a:pt x="286960" y="320179"/>
                  </a:cubicBezTo>
                  <a:cubicBezTo>
                    <a:pt x="334264" y="321449"/>
                    <a:pt x="379990" y="321449"/>
                    <a:pt x="427294" y="322719"/>
                  </a:cubicBezTo>
                  <a:cubicBezTo>
                    <a:pt x="446215" y="322719"/>
                    <a:pt x="463560" y="322719"/>
                    <a:pt x="482481" y="321449"/>
                  </a:cubicBezTo>
                  <a:cubicBezTo>
                    <a:pt x="490365" y="321449"/>
                    <a:pt x="499825" y="320179"/>
                    <a:pt x="507709" y="320179"/>
                  </a:cubicBezTo>
                  <a:cubicBezTo>
                    <a:pt x="539245" y="321449"/>
                    <a:pt x="1169956" y="312559"/>
                    <a:pt x="1201492" y="313829"/>
                  </a:cubicBezTo>
                  <a:cubicBezTo>
                    <a:pt x="1245642" y="315099"/>
                    <a:pt x="1367054" y="315099"/>
                    <a:pt x="1411203" y="315099"/>
                  </a:cubicBezTo>
                  <a:cubicBezTo>
                    <a:pt x="1428548" y="315099"/>
                    <a:pt x="1444316" y="313829"/>
                    <a:pt x="1461660" y="313829"/>
                  </a:cubicBezTo>
                  <a:lnTo>
                    <a:pt x="1546806" y="317639"/>
                  </a:lnTo>
                  <a:cubicBezTo>
                    <a:pt x="1608301" y="320179"/>
                    <a:pt x="1668218" y="317639"/>
                    <a:pt x="1729713" y="321449"/>
                  </a:cubicBezTo>
                  <a:cubicBezTo>
                    <a:pt x="1832203" y="326529"/>
                    <a:pt x="1936271" y="320179"/>
                    <a:pt x="2029181" y="325259"/>
                  </a:cubicBezTo>
                  <a:cubicBezTo>
                    <a:pt x="2049501" y="326529"/>
                    <a:pt x="2069821" y="325259"/>
                    <a:pt x="2092681" y="325259"/>
                  </a:cubicBezTo>
                  <a:lnTo>
                    <a:pt x="2092681" y="265569"/>
                  </a:lnTo>
                  <a:cubicBezTo>
                    <a:pt x="2091411" y="231832"/>
                    <a:pt x="2090141" y="223058"/>
                    <a:pt x="2090141" y="213736"/>
                  </a:cubicBezTo>
                  <a:cubicBezTo>
                    <a:pt x="2090141" y="202951"/>
                    <a:pt x="2093951" y="191984"/>
                    <a:pt x="2087601" y="181199"/>
                  </a:cubicBezTo>
                  <a:cubicBezTo>
                    <a:pt x="2079981" y="174070"/>
                    <a:pt x="2068551" y="33505"/>
                    <a:pt x="2068551" y="26377"/>
                  </a:cubicBezTo>
                  <a:cubicBezTo>
                    <a:pt x="2066011" y="21441"/>
                    <a:pt x="2064741" y="16323"/>
                    <a:pt x="2062201" y="11388"/>
                  </a:cubicBezTo>
                  <a:cubicBezTo>
                    <a:pt x="2062201" y="9926"/>
                    <a:pt x="2060931" y="8463"/>
                    <a:pt x="2059661" y="5644"/>
                  </a:cubicBezTo>
                  <a:cubicBezTo>
                    <a:pt x="2049501" y="3104"/>
                    <a:pt x="2040611" y="1834"/>
                    <a:pt x="2030451" y="564"/>
                  </a:cubicBezTo>
                  <a:cubicBezTo>
                    <a:pt x="2022831" y="-706"/>
                    <a:pt x="2015211" y="564"/>
                    <a:pt x="2008861" y="564"/>
                  </a:cubicBezTo>
                  <a:lnTo>
                    <a:pt x="6294" y="5644"/>
                  </a:lnTo>
                  <a:lnTo>
                    <a:pt x="643" y="296049"/>
                  </a:lnTo>
                  <a:close/>
                </a:path>
              </a:pathLst>
            </a:custGeom>
            <a:solidFill>
              <a:srgbClr val="96C15E"/>
            </a:solidFill>
          </p:spPr>
          <p:txBody>
            <a:bodyPr/>
            <a:lstStyle/>
            <a:p>
              <a:endParaRPr lang="fr-FR" b="1">
                <a:latin typeface="Microsoft Uighur" panose="02000000000000000000" pitchFamily="2" charset="-78"/>
                <a:cs typeface="Microsoft Uighur" panose="02000000000000000000" pitchFamily="2" charset="-78"/>
              </a:endParaRPr>
            </a:p>
          </p:txBody>
        </p:sp>
        <p:sp>
          <p:nvSpPr>
            <p:cNvPr id="23" name="Freeform 78">
              <a:extLst>
                <a:ext uri="{FF2B5EF4-FFF2-40B4-BE49-F238E27FC236}">
                  <a16:creationId xmlns:a16="http://schemas.microsoft.com/office/drawing/2014/main" id="{A7968D75-B82C-B246-C6D8-CE7022C1585E}"/>
                </a:ext>
              </a:extLst>
            </p:cNvPr>
            <p:cNvSpPr/>
            <p:nvPr/>
          </p:nvSpPr>
          <p:spPr>
            <a:xfrm>
              <a:off x="11430" y="16510"/>
              <a:ext cx="2071718" cy="317075"/>
            </a:xfrm>
            <a:custGeom>
              <a:avLst/>
              <a:gdLst/>
              <a:ahLst/>
              <a:cxnLst/>
              <a:rect l="l" t="t" r="r" b="b"/>
              <a:pathLst>
                <a:path w="2071718" h="317075">
                  <a:moveTo>
                    <a:pt x="2071718" y="317075"/>
                  </a:moveTo>
                  <a:lnTo>
                    <a:pt x="0" y="309455"/>
                  </a:lnTo>
                  <a:lnTo>
                    <a:pt x="0" y="116440"/>
                  </a:lnTo>
                  <a:lnTo>
                    <a:pt x="7620" y="20320"/>
                  </a:lnTo>
                  <a:lnTo>
                    <a:pt x="1032962" y="0"/>
                  </a:lnTo>
                  <a:lnTo>
                    <a:pt x="2050128" y="8890"/>
                  </a:lnTo>
                  <a:close/>
                </a:path>
              </a:pathLst>
            </a:custGeom>
            <a:solidFill>
              <a:srgbClr val="F8F8F8"/>
            </a:solidFill>
          </p:spPr>
          <p:txBody>
            <a:bodyPr/>
            <a:lstStyle/>
            <a:p>
              <a:endParaRPr lang="fr-FR" b="1">
                <a:latin typeface="Microsoft Uighur" panose="02000000000000000000" pitchFamily="2" charset="-78"/>
                <a:cs typeface="Microsoft Uighur" panose="02000000000000000000" pitchFamily="2" charset="-78"/>
              </a:endParaRPr>
            </a:p>
          </p:txBody>
        </p:sp>
        <p:sp>
          <p:nvSpPr>
            <p:cNvPr id="24" name="Freeform 79">
              <a:extLst>
                <a:ext uri="{FF2B5EF4-FFF2-40B4-BE49-F238E27FC236}">
                  <a16:creationId xmlns:a16="http://schemas.microsoft.com/office/drawing/2014/main" id="{963BBA7D-3CDD-4F75-43A3-225376BFC337}"/>
                </a:ext>
              </a:extLst>
            </p:cNvPr>
            <p:cNvSpPr/>
            <p:nvPr/>
          </p:nvSpPr>
          <p:spPr>
            <a:xfrm>
              <a:off x="-215" y="0"/>
              <a:ext cx="2096063" cy="343039"/>
            </a:xfrm>
            <a:custGeom>
              <a:avLst/>
              <a:gdLst/>
              <a:ahLst/>
              <a:cxnLst/>
              <a:rect l="l" t="t" r="r" b="b"/>
              <a:pathLst>
                <a:path w="2096063" h="343039">
                  <a:moveTo>
                    <a:pt x="2063043" y="21590"/>
                  </a:moveTo>
                  <a:cubicBezTo>
                    <a:pt x="2064313" y="34290"/>
                    <a:pt x="2064313" y="44450"/>
                    <a:pt x="2065583" y="52340"/>
                  </a:cubicBezTo>
                  <a:cubicBezTo>
                    <a:pt x="2068123" y="57275"/>
                    <a:pt x="2069393" y="62393"/>
                    <a:pt x="2071933" y="67328"/>
                  </a:cubicBezTo>
                  <a:cubicBezTo>
                    <a:pt x="2071933" y="74457"/>
                    <a:pt x="2084633" y="215022"/>
                    <a:pt x="2090983" y="222151"/>
                  </a:cubicBezTo>
                  <a:cubicBezTo>
                    <a:pt x="2097333" y="232936"/>
                    <a:pt x="2093523" y="243903"/>
                    <a:pt x="2093523" y="254687"/>
                  </a:cubicBezTo>
                  <a:cubicBezTo>
                    <a:pt x="2093523" y="264192"/>
                    <a:pt x="2094793" y="272966"/>
                    <a:pt x="2096063" y="282785"/>
                  </a:cubicBezTo>
                  <a:lnTo>
                    <a:pt x="2096063" y="342475"/>
                  </a:lnTo>
                  <a:cubicBezTo>
                    <a:pt x="2073203" y="342475"/>
                    <a:pt x="2052883" y="343745"/>
                    <a:pt x="2032563" y="342475"/>
                  </a:cubicBezTo>
                  <a:cubicBezTo>
                    <a:pt x="1930756" y="337395"/>
                    <a:pt x="1826689" y="343745"/>
                    <a:pt x="1724198" y="338665"/>
                  </a:cubicBezTo>
                  <a:cubicBezTo>
                    <a:pt x="1662704" y="334855"/>
                    <a:pt x="1602786" y="337395"/>
                    <a:pt x="1541292" y="334855"/>
                  </a:cubicBezTo>
                  <a:lnTo>
                    <a:pt x="1456146" y="331045"/>
                  </a:lnTo>
                  <a:cubicBezTo>
                    <a:pt x="1438801" y="331045"/>
                    <a:pt x="1423033" y="332315"/>
                    <a:pt x="1405689" y="332315"/>
                  </a:cubicBezTo>
                  <a:cubicBezTo>
                    <a:pt x="1361539" y="331045"/>
                    <a:pt x="1240127" y="332315"/>
                    <a:pt x="1195977" y="331045"/>
                  </a:cubicBezTo>
                  <a:cubicBezTo>
                    <a:pt x="1164442" y="329775"/>
                    <a:pt x="533730" y="338665"/>
                    <a:pt x="502195" y="337395"/>
                  </a:cubicBezTo>
                  <a:cubicBezTo>
                    <a:pt x="494311" y="337395"/>
                    <a:pt x="484850" y="338665"/>
                    <a:pt x="476966" y="338665"/>
                  </a:cubicBezTo>
                  <a:cubicBezTo>
                    <a:pt x="458045" y="338665"/>
                    <a:pt x="440700" y="339935"/>
                    <a:pt x="421779" y="339935"/>
                  </a:cubicBezTo>
                  <a:cubicBezTo>
                    <a:pt x="374476" y="339935"/>
                    <a:pt x="328749" y="338665"/>
                    <a:pt x="281446" y="337395"/>
                  </a:cubicBezTo>
                  <a:cubicBezTo>
                    <a:pt x="253064" y="336125"/>
                    <a:pt x="224682" y="334855"/>
                    <a:pt x="197876" y="333585"/>
                  </a:cubicBezTo>
                  <a:cubicBezTo>
                    <a:pt x="147420" y="332315"/>
                    <a:pt x="96963" y="331045"/>
                    <a:pt x="44929" y="331045"/>
                  </a:cubicBezTo>
                  <a:cubicBezTo>
                    <a:pt x="34505" y="331045"/>
                    <a:pt x="25615" y="331045"/>
                    <a:pt x="15455" y="329775"/>
                  </a:cubicBezTo>
                  <a:cubicBezTo>
                    <a:pt x="6565" y="328505"/>
                    <a:pt x="1485" y="322155"/>
                    <a:pt x="4025" y="313265"/>
                  </a:cubicBezTo>
                  <a:cubicBezTo>
                    <a:pt x="12915" y="282106"/>
                    <a:pt x="9105" y="277536"/>
                    <a:pt x="7835" y="272784"/>
                  </a:cubicBezTo>
                  <a:cubicBezTo>
                    <a:pt x="6565" y="263096"/>
                    <a:pt x="2755" y="253591"/>
                    <a:pt x="4025" y="243903"/>
                  </a:cubicBezTo>
                  <a:cubicBezTo>
                    <a:pt x="1485" y="231839"/>
                    <a:pt x="-3595" y="82500"/>
                    <a:pt x="4025" y="70253"/>
                  </a:cubicBezTo>
                  <a:cubicBezTo>
                    <a:pt x="5295" y="67877"/>
                    <a:pt x="4025" y="65318"/>
                    <a:pt x="5295" y="62941"/>
                  </a:cubicBezTo>
                  <a:cubicBezTo>
                    <a:pt x="6565" y="59103"/>
                    <a:pt x="9105" y="54899"/>
                    <a:pt x="10375" y="44450"/>
                  </a:cubicBezTo>
                  <a:cubicBezTo>
                    <a:pt x="10375" y="41910"/>
                    <a:pt x="11645" y="39370"/>
                    <a:pt x="12915" y="38100"/>
                  </a:cubicBezTo>
                  <a:cubicBezTo>
                    <a:pt x="34505" y="35560"/>
                    <a:pt x="57543" y="30480"/>
                    <a:pt x="82772" y="29210"/>
                  </a:cubicBezTo>
                  <a:cubicBezTo>
                    <a:pt x="125345" y="25400"/>
                    <a:pt x="167918" y="22860"/>
                    <a:pt x="212067" y="20320"/>
                  </a:cubicBezTo>
                  <a:cubicBezTo>
                    <a:pt x="242026" y="17780"/>
                    <a:pt x="271985" y="16510"/>
                    <a:pt x="300367" y="13970"/>
                  </a:cubicBezTo>
                  <a:cubicBezTo>
                    <a:pt x="328749" y="11430"/>
                    <a:pt x="358708" y="8890"/>
                    <a:pt x="387090" y="8890"/>
                  </a:cubicBezTo>
                  <a:cubicBezTo>
                    <a:pt x="418626" y="7620"/>
                    <a:pt x="450161" y="10160"/>
                    <a:pt x="481697" y="8890"/>
                  </a:cubicBezTo>
                  <a:cubicBezTo>
                    <a:pt x="521116" y="8890"/>
                    <a:pt x="1235397" y="6350"/>
                    <a:pt x="1274816" y="5080"/>
                  </a:cubicBezTo>
                  <a:cubicBezTo>
                    <a:pt x="1312659" y="3810"/>
                    <a:pt x="1350502" y="2540"/>
                    <a:pt x="1389921" y="2540"/>
                  </a:cubicBezTo>
                  <a:cubicBezTo>
                    <a:pt x="1454569" y="1270"/>
                    <a:pt x="1517640" y="0"/>
                    <a:pt x="1582288" y="0"/>
                  </a:cubicBezTo>
                  <a:cubicBezTo>
                    <a:pt x="1609093" y="0"/>
                    <a:pt x="1637475" y="2540"/>
                    <a:pt x="1664280" y="2540"/>
                  </a:cubicBezTo>
                  <a:cubicBezTo>
                    <a:pt x="1738389" y="3810"/>
                    <a:pt x="1814074" y="5080"/>
                    <a:pt x="1888183" y="7620"/>
                  </a:cubicBezTo>
                  <a:cubicBezTo>
                    <a:pt x="1927603" y="8890"/>
                    <a:pt x="1967022" y="12700"/>
                    <a:pt x="2006442" y="16510"/>
                  </a:cubicBezTo>
                  <a:lnTo>
                    <a:pt x="2032563" y="16510"/>
                  </a:lnTo>
                  <a:cubicBezTo>
                    <a:pt x="2043993" y="17780"/>
                    <a:pt x="2052883" y="20320"/>
                    <a:pt x="2063043" y="21590"/>
                  </a:cubicBezTo>
                  <a:close/>
                  <a:moveTo>
                    <a:pt x="2073203" y="325965"/>
                  </a:moveTo>
                  <a:cubicBezTo>
                    <a:pt x="2074473" y="309455"/>
                    <a:pt x="2075743" y="296755"/>
                    <a:pt x="2075743" y="284055"/>
                  </a:cubicBezTo>
                  <a:cubicBezTo>
                    <a:pt x="2074473" y="272052"/>
                    <a:pt x="2073203" y="262365"/>
                    <a:pt x="2073203" y="251946"/>
                  </a:cubicBezTo>
                  <a:cubicBezTo>
                    <a:pt x="2073203" y="247193"/>
                    <a:pt x="2075743" y="242441"/>
                    <a:pt x="2074473" y="237688"/>
                  </a:cubicBezTo>
                  <a:cubicBezTo>
                    <a:pt x="2074473" y="233301"/>
                    <a:pt x="2073203" y="228731"/>
                    <a:pt x="2071933" y="224344"/>
                  </a:cubicBezTo>
                  <a:cubicBezTo>
                    <a:pt x="2066853" y="217581"/>
                    <a:pt x="2055423" y="77565"/>
                    <a:pt x="2055423" y="70801"/>
                  </a:cubicBezTo>
                  <a:cubicBezTo>
                    <a:pt x="2052883" y="65135"/>
                    <a:pt x="2050343" y="59286"/>
                    <a:pt x="2047803" y="53619"/>
                  </a:cubicBezTo>
                  <a:cubicBezTo>
                    <a:pt x="2046533" y="44450"/>
                    <a:pt x="2045263" y="43180"/>
                    <a:pt x="2028516" y="41910"/>
                  </a:cubicBezTo>
                  <a:cubicBezTo>
                    <a:pt x="2023786" y="41910"/>
                    <a:pt x="2020633" y="41910"/>
                    <a:pt x="2015902" y="40640"/>
                  </a:cubicBezTo>
                  <a:cubicBezTo>
                    <a:pt x="1976483" y="36830"/>
                    <a:pt x="1935487" y="31750"/>
                    <a:pt x="1896067" y="30480"/>
                  </a:cubicBezTo>
                  <a:cubicBezTo>
                    <a:pt x="1799884" y="26670"/>
                    <a:pt x="1702123" y="25400"/>
                    <a:pt x="1605940" y="22860"/>
                  </a:cubicBezTo>
                  <a:lnTo>
                    <a:pt x="1492412" y="22860"/>
                  </a:lnTo>
                  <a:cubicBezTo>
                    <a:pt x="1441955" y="22860"/>
                    <a:pt x="1391498" y="22860"/>
                    <a:pt x="1342618" y="24130"/>
                  </a:cubicBezTo>
                  <a:cubicBezTo>
                    <a:pt x="1300045" y="25400"/>
                    <a:pt x="582610" y="29210"/>
                    <a:pt x="540037" y="29210"/>
                  </a:cubicBezTo>
                  <a:cubicBezTo>
                    <a:pt x="470659" y="29210"/>
                    <a:pt x="401281" y="26670"/>
                    <a:pt x="331903" y="33020"/>
                  </a:cubicBezTo>
                  <a:cubicBezTo>
                    <a:pt x="295637" y="36830"/>
                    <a:pt x="260948" y="36830"/>
                    <a:pt x="226258" y="38100"/>
                  </a:cubicBezTo>
                  <a:cubicBezTo>
                    <a:pt x="166341" y="41910"/>
                    <a:pt x="106423" y="45720"/>
                    <a:pt x="46506" y="50800"/>
                  </a:cubicBezTo>
                  <a:cubicBezTo>
                    <a:pt x="33235" y="50800"/>
                    <a:pt x="30695" y="52157"/>
                    <a:pt x="29425" y="54350"/>
                  </a:cubicBezTo>
                  <a:cubicBezTo>
                    <a:pt x="28155" y="57641"/>
                    <a:pt x="28155" y="60931"/>
                    <a:pt x="26885" y="64221"/>
                  </a:cubicBezTo>
                  <a:cubicBezTo>
                    <a:pt x="25615" y="69705"/>
                    <a:pt x="23075" y="75006"/>
                    <a:pt x="21805" y="80489"/>
                  </a:cubicBezTo>
                  <a:cubicBezTo>
                    <a:pt x="16725" y="86339"/>
                    <a:pt x="23075" y="229280"/>
                    <a:pt x="25615" y="235129"/>
                  </a:cubicBezTo>
                  <a:cubicBezTo>
                    <a:pt x="25615" y="241344"/>
                    <a:pt x="25615" y="247741"/>
                    <a:pt x="26885" y="253956"/>
                  </a:cubicBezTo>
                  <a:cubicBezTo>
                    <a:pt x="26885" y="258526"/>
                    <a:pt x="29425" y="263096"/>
                    <a:pt x="29425" y="267666"/>
                  </a:cubicBezTo>
                  <a:cubicBezTo>
                    <a:pt x="29425" y="272601"/>
                    <a:pt x="29425" y="277536"/>
                    <a:pt x="28155" y="284055"/>
                  </a:cubicBezTo>
                  <a:lnTo>
                    <a:pt x="28155" y="294215"/>
                  </a:lnTo>
                  <a:cubicBezTo>
                    <a:pt x="28155" y="304375"/>
                    <a:pt x="31965" y="308185"/>
                    <a:pt x="40855" y="308185"/>
                  </a:cubicBezTo>
                  <a:cubicBezTo>
                    <a:pt x="60697" y="308185"/>
                    <a:pt x="82772" y="309455"/>
                    <a:pt x="103270" y="309455"/>
                  </a:cubicBezTo>
                  <a:cubicBezTo>
                    <a:pt x="133229" y="309455"/>
                    <a:pt x="164764" y="306915"/>
                    <a:pt x="194723" y="309455"/>
                  </a:cubicBezTo>
                  <a:cubicBezTo>
                    <a:pt x="243603" y="313265"/>
                    <a:pt x="292483" y="315805"/>
                    <a:pt x="341363" y="314535"/>
                  </a:cubicBezTo>
                  <a:cubicBezTo>
                    <a:pt x="372899" y="313265"/>
                    <a:pt x="402858" y="315805"/>
                    <a:pt x="434393" y="315805"/>
                  </a:cubicBezTo>
                  <a:cubicBezTo>
                    <a:pt x="480120" y="315805"/>
                    <a:pt x="525846" y="314535"/>
                    <a:pt x="571573" y="315805"/>
                  </a:cubicBezTo>
                  <a:cubicBezTo>
                    <a:pt x="639374" y="317075"/>
                    <a:pt x="1383614" y="306915"/>
                    <a:pt x="1452992" y="309455"/>
                  </a:cubicBezTo>
                  <a:cubicBezTo>
                    <a:pt x="1482951" y="310725"/>
                    <a:pt x="1512910" y="311995"/>
                    <a:pt x="1541292" y="311995"/>
                  </a:cubicBezTo>
                  <a:cubicBezTo>
                    <a:pt x="1593326" y="314535"/>
                    <a:pt x="1643783" y="310725"/>
                    <a:pt x="1695816" y="314535"/>
                  </a:cubicBezTo>
                  <a:cubicBezTo>
                    <a:pt x="1738389" y="317075"/>
                    <a:pt x="1780962" y="317075"/>
                    <a:pt x="1823535" y="319615"/>
                  </a:cubicBezTo>
                  <a:cubicBezTo>
                    <a:pt x="1886606" y="323425"/>
                    <a:pt x="1949678" y="325965"/>
                    <a:pt x="2012749" y="327235"/>
                  </a:cubicBezTo>
                  <a:cubicBezTo>
                    <a:pt x="2035103" y="327235"/>
                    <a:pt x="2052883" y="325965"/>
                    <a:pt x="2073203" y="325965"/>
                  </a:cubicBezTo>
                  <a:close/>
                </a:path>
              </a:pathLst>
            </a:custGeom>
            <a:solidFill>
              <a:srgbClr val="2A2B39"/>
            </a:solidFill>
          </p:spPr>
          <p:txBody>
            <a:bodyPr/>
            <a:lstStyle/>
            <a:p>
              <a:endParaRPr lang="fr-FR" b="1" dirty="0">
                <a:latin typeface="Microsoft Uighur" panose="02000000000000000000" pitchFamily="2" charset="-78"/>
                <a:cs typeface="Microsoft Uighur" panose="02000000000000000000" pitchFamily="2" charset="-78"/>
              </a:endParaRPr>
            </a:p>
          </p:txBody>
        </p:sp>
      </p:grpSp>
      <p:sp>
        <p:nvSpPr>
          <p:cNvPr id="25" name="TextBox 40">
            <a:extLst>
              <a:ext uri="{FF2B5EF4-FFF2-40B4-BE49-F238E27FC236}">
                <a16:creationId xmlns:a16="http://schemas.microsoft.com/office/drawing/2014/main" id="{9079D2DF-3855-D0CB-334E-AE9C16C1B41D}"/>
              </a:ext>
            </a:extLst>
          </p:cNvPr>
          <p:cNvSpPr txBox="1"/>
          <p:nvPr/>
        </p:nvSpPr>
        <p:spPr>
          <a:xfrm>
            <a:off x="8199342" y="1572488"/>
            <a:ext cx="4007576" cy="330860"/>
          </a:xfrm>
          <a:prstGeom prst="rect">
            <a:avLst/>
          </a:prstGeom>
        </p:spPr>
        <p:txBody>
          <a:bodyPr wrap="square" lIns="0" tIns="0" rIns="0" bIns="0" rtlCol="0" anchor="t">
            <a:spAutoFit/>
          </a:bodyPr>
          <a:lstStyle/>
          <a:p>
            <a:pPr algn="ctr">
              <a:lnSpc>
                <a:spcPts val="1969"/>
              </a:lnSpc>
              <a:spcBef>
                <a:spcPct val="0"/>
              </a:spcBef>
            </a:pPr>
            <a:r>
              <a:rPr lang="ar-MA" sz="3600" b="1" dirty="0">
                <a:solidFill>
                  <a:srgbClr val="2A2B39"/>
                </a:solidFill>
                <a:latin typeface="Microsoft Uighur" panose="02000000000000000000" pitchFamily="2" charset="-78"/>
                <a:ea typeface="Ballpoint"/>
                <a:cs typeface="Microsoft Uighur" panose="02000000000000000000" pitchFamily="2" charset="-78"/>
                <a:sym typeface="Ballpoint"/>
              </a:rPr>
              <a:t>مسارات الدعم (المستوى 2)</a:t>
            </a:r>
            <a:endParaRPr lang="en-US" sz="3600" b="1" dirty="0">
              <a:solidFill>
                <a:srgbClr val="2A2B39"/>
              </a:solidFill>
              <a:latin typeface="Microsoft Uighur" panose="02000000000000000000" pitchFamily="2" charset="-78"/>
              <a:ea typeface="Ballpoint"/>
              <a:cs typeface="Microsoft Uighur" panose="02000000000000000000" pitchFamily="2" charset="-78"/>
              <a:sym typeface="Ballpoint"/>
            </a:endParaRPr>
          </a:p>
        </p:txBody>
      </p:sp>
      <p:sp>
        <p:nvSpPr>
          <p:cNvPr id="8" name="Freeform 14">
            <a:extLst>
              <a:ext uri="{FF2B5EF4-FFF2-40B4-BE49-F238E27FC236}">
                <a16:creationId xmlns:a16="http://schemas.microsoft.com/office/drawing/2014/main" id="{01891865-1122-4843-B85C-2A17198551D7}"/>
              </a:ext>
            </a:extLst>
          </p:cNvPr>
          <p:cNvSpPr/>
          <p:nvPr/>
        </p:nvSpPr>
        <p:spPr>
          <a:xfrm rot="-10800000">
            <a:off x="432885" y="511992"/>
            <a:ext cx="4574137" cy="789045"/>
          </a:xfrm>
          <a:custGeom>
            <a:avLst/>
            <a:gdLst/>
            <a:ahLst/>
            <a:cxnLst/>
            <a:rect l="l" t="t" r="r" b="b"/>
            <a:pathLst>
              <a:path w="9738946" h="1826052">
                <a:moveTo>
                  <a:pt x="0" y="0"/>
                </a:moveTo>
                <a:lnTo>
                  <a:pt x="9738946" y="0"/>
                </a:lnTo>
                <a:lnTo>
                  <a:pt x="9738946" y="1826053"/>
                </a:lnTo>
                <a:lnTo>
                  <a:pt x="0" y="1826053"/>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fr-FR"/>
          </a:p>
        </p:txBody>
      </p:sp>
      <p:sp>
        <p:nvSpPr>
          <p:cNvPr id="9" name="TextBox 15">
            <a:extLst>
              <a:ext uri="{FF2B5EF4-FFF2-40B4-BE49-F238E27FC236}">
                <a16:creationId xmlns:a16="http://schemas.microsoft.com/office/drawing/2014/main" id="{B52EE6B5-A959-4C2F-AD69-04AC5E275C99}"/>
              </a:ext>
            </a:extLst>
          </p:cNvPr>
          <p:cNvSpPr txBox="1"/>
          <p:nvPr/>
        </p:nvSpPr>
        <p:spPr>
          <a:xfrm>
            <a:off x="886963" y="593998"/>
            <a:ext cx="2668497" cy="492443"/>
          </a:xfrm>
          <a:prstGeom prst="rect">
            <a:avLst/>
          </a:prstGeom>
        </p:spPr>
        <p:txBody>
          <a:bodyPr wrap="square" lIns="0" tIns="0" rIns="0" bIns="0" rtlCol="0" anchor="t">
            <a:spAutoFit/>
          </a:bodyPr>
          <a:lstStyle/>
          <a:p>
            <a:pPr lvl="0" algn="ctr" rtl="1">
              <a:defRPr/>
            </a:pPr>
            <a:r>
              <a:rPr lang="ar-SA" sz="3200" b="1" dirty="0">
                <a:latin typeface="Microsoft Uighur" panose="02000000000000000000" pitchFamily="2" charset="-78"/>
                <a:ea typeface="Calibri" panose="020F0502020204030204" pitchFamily="34" charset="0"/>
                <a:cs typeface="Microsoft Uighur" panose="02000000000000000000" pitchFamily="2" charset="-78"/>
              </a:rPr>
              <a:t>توصيف المسارات</a:t>
            </a:r>
            <a:endParaRPr lang="ar-MA" sz="4400" b="1" dirty="0">
              <a:latin typeface="Microsoft Uighur" panose="02000000000000000000" pitchFamily="2" charset="-78"/>
              <a:ea typeface="Calibri" panose="020F0502020204030204" pitchFamily="34" charset="0"/>
              <a:cs typeface="Microsoft Uighur" panose="02000000000000000000" pitchFamily="2" charset="-78"/>
            </a:endParaRP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88B8FA-D2D5-C8CE-5FE3-6D581A669C98}"/>
            </a:ext>
          </a:extLst>
        </p:cNvPr>
        <p:cNvGrpSpPr/>
        <p:nvPr/>
      </p:nvGrpSpPr>
      <p:grpSpPr>
        <a:xfrm>
          <a:off x="0" y="0"/>
          <a:ext cx="0" cy="0"/>
          <a:chOff x="0" y="0"/>
          <a:chExt cx="0" cy="0"/>
        </a:xfrm>
      </p:grpSpPr>
      <p:grpSp>
        <p:nvGrpSpPr>
          <p:cNvPr id="10" name="Group 9">
            <a:extLst>
              <a:ext uri="{FF2B5EF4-FFF2-40B4-BE49-F238E27FC236}">
                <a16:creationId xmlns:a16="http://schemas.microsoft.com/office/drawing/2014/main" id="{76C8E2FA-9631-4675-CB69-3E7C4BA0CE0E}"/>
              </a:ext>
            </a:extLst>
          </p:cNvPr>
          <p:cNvGrpSpPr/>
          <p:nvPr/>
        </p:nvGrpSpPr>
        <p:grpSpPr>
          <a:xfrm>
            <a:off x="-1193224" y="5611636"/>
            <a:ext cx="2198143" cy="1889029"/>
            <a:chOff x="0" y="0"/>
            <a:chExt cx="812800" cy="698500"/>
          </a:xfrm>
        </p:grpSpPr>
        <p:sp>
          <p:nvSpPr>
            <p:cNvPr id="11" name="Freeform 10">
              <a:extLst>
                <a:ext uri="{FF2B5EF4-FFF2-40B4-BE49-F238E27FC236}">
                  <a16:creationId xmlns:a16="http://schemas.microsoft.com/office/drawing/2014/main" id="{98E03477-53E0-A2C5-14D5-D85C80F4ED74}"/>
                </a:ext>
              </a:extLst>
            </p:cNvPr>
            <p:cNvSpPr/>
            <p:nvPr/>
          </p:nvSpPr>
          <p:spPr>
            <a:xfrm>
              <a:off x="5700" y="0"/>
              <a:ext cx="801400" cy="698500"/>
            </a:xfrm>
            <a:custGeom>
              <a:avLst/>
              <a:gdLst/>
              <a:ahLst/>
              <a:cxnLst/>
              <a:rect l="l" t="t" r="r" b="b"/>
              <a:pathLst>
                <a:path w="801400" h="698500">
                  <a:moveTo>
                    <a:pt x="796473" y="367516"/>
                  </a:moveTo>
                  <a:lnTo>
                    <a:pt x="614527" y="680234"/>
                  </a:lnTo>
                  <a:cubicBezTo>
                    <a:pt x="607948" y="691543"/>
                    <a:pt x="595851" y="698500"/>
                    <a:pt x="582768" y="698500"/>
                  </a:cubicBezTo>
                  <a:lnTo>
                    <a:pt x="218632" y="698500"/>
                  </a:lnTo>
                  <a:cubicBezTo>
                    <a:pt x="205549" y="698500"/>
                    <a:pt x="193452" y="691543"/>
                    <a:pt x="186873" y="680234"/>
                  </a:cubicBezTo>
                  <a:lnTo>
                    <a:pt x="4927" y="367516"/>
                  </a:lnTo>
                  <a:cubicBezTo>
                    <a:pt x="-1642" y="356225"/>
                    <a:pt x="-1642" y="342275"/>
                    <a:pt x="4927" y="330984"/>
                  </a:cubicBezTo>
                  <a:lnTo>
                    <a:pt x="186873" y="18266"/>
                  </a:lnTo>
                  <a:cubicBezTo>
                    <a:pt x="193452" y="6957"/>
                    <a:pt x="205549" y="0"/>
                    <a:pt x="218632" y="0"/>
                  </a:cubicBezTo>
                  <a:lnTo>
                    <a:pt x="582768" y="0"/>
                  </a:lnTo>
                  <a:cubicBezTo>
                    <a:pt x="595851" y="0"/>
                    <a:pt x="607948" y="6957"/>
                    <a:pt x="614527" y="18266"/>
                  </a:cubicBezTo>
                  <a:lnTo>
                    <a:pt x="796473" y="330984"/>
                  </a:lnTo>
                  <a:cubicBezTo>
                    <a:pt x="803042" y="342275"/>
                    <a:pt x="803042" y="356225"/>
                    <a:pt x="796473" y="367516"/>
                  </a:cubicBezTo>
                  <a:close/>
                </a:path>
              </a:pathLst>
            </a:custGeom>
            <a:ln w="28575" cap="sq">
              <a:gradFill>
                <a:gsLst>
                  <a:gs pos="0">
                    <a:srgbClr val="FFFFFF">
                      <a:alpha val="100000"/>
                    </a:srgbClr>
                  </a:gs>
                  <a:gs pos="100000">
                    <a:srgbClr val="FFFFFF">
                      <a:alpha val="0"/>
                    </a:srgbClr>
                  </a:gs>
                </a:gsLst>
                <a:lin ang="5400000"/>
              </a:gradFill>
              <a:prstDash val="solid"/>
              <a:miter/>
            </a:ln>
          </p:spPr>
          <p:txBody>
            <a:bodyPr/>
            <a:lstStyle/>
            <a:p>
              <a:pPr defTabSz="609630">
                <a:defRPr/>
              </a:pPr>
              <a:endParaRPr lang="fr-FR" sz="1200">
                <a:solidFill>
                  <a:prstClr val="black"/>
                </a:solidFill>
                <a:latin typeface="Calibri"/>
              </a:endParaRPr>
            </a:p>
          </p:txBody>
        </p:sp>
        <p:sp>
          <p:nvSpPr>
            <p:cNvPr id="12" name="TextBox 11">
              <a:extLst>
                <a:ext uri="{FF2B5EF4-FFF2-40B4-BE49-F238E27FC236}">
                  <a16:creationId xmlns:a16="http://schemas.microsoft.com/office/drawing/2014/main" id="{AF3F8FF2-723C-4A8E-A169-1E8261774333}"/>
                </a:ext>
              </a:extLst>
            </p:cNvPr>
            <p:cNvSpPr txBox="1"/>
            <p:nvPr/>
          </p:nvSpPr>
          <p:spPr>
            <a:xfrm>
              <a:off x="114300" y="-47625"/>
              <a:ext cx="584200" cy="746125"/>
            </a:xfrm>
            <a:prstGeom prst="rect">
              <a:avLst/>
            </a:prstGeom>
          </p:spPr>
          <p:txBody>
            <a:bodyPr lIns="33867" tIns="33867" rIns="33867" bIns="33867" rtlCol="0" anchor="ctr"/>
            <a:lstStyle/>
            <a:p>
              <a:pPr algn="ctr" defTabSz="609630">
                <a:lnSpc>
                  <a:spcPts val="1773"/>
                </a:lnSpc>
                <a:spcBef>
                  <a:spcPct val="0"/>
                </a:spcBef>
                <a:defRPr/>
              </a:pPr>
              <a:endParaRPr sz="1200">
                <a:solidFill>
                  <a:prstClr val="black"/>
                </a:solidFill>
                <a:latin typeface="Calibri"/>
              </a:endParaRPr>
            </a:p>
          </p:txBody>
        </p:sp>
      </p:grpSp>
      <p:grpSp>
        <p:nvGrpSpPr>
          <p:cNvPr id="13" name="Group 12">
            <a:extLst>
              <a:ext uri="{FF2B5EF4-FFF2-40B4-BE49-F238E27FC236}">
                <a16:creationId xmlns:a16="http://schemas.microsoft.com/office/drawing/2014/main" id="{A62F5AB1-229C-28AB-7047-E9706F7E4DE1}"/>
              </a:ext>
            </a:extLst>
          </p:cNvPr>
          <p:cNvGrpSpPr/>
          <p:nvPr/>
        </p:nvGrpSpPr>
        <p:grpSpPr>
          <a:xfrm>
            <a:off x="10616883" y="-628436"/>
            <a:ext cx="2198143" cy="1889029"/>
            <a:chOff x="0" y="0"/>
            <a:chExt cx="812800" cy="698500"/>
          </a:xfrm>
        </p:grpSpPr>
        <p:sp>
          <p:nvSpPr>
            <p:cNvPr id="14" name="Freeform 13">
              <a:extLst>
                <a:ext uri="{FF2B5EF4-FFF2-40B4-BE49-F238E27FC236}">
                  <a16:creationId xmlns:a16="http://schemas.microsoft.com/office/drawing/2014/main" id="{BF48D27D-5610-3E8D-BCF0-E19C69698F3B}"/>
                </a:ext>
              </a:extLst>
            </p:cNvPr>
            <p:cNvSpPr/>
            <p:nvPr/>
          </p:nvSpPr>
          <p:spPr>
            <a:xfrm>
              <a:off x="5700" y="0"/>
              <a:ext cx="801400" cy="698500"/>
            </a:xfrm>
            <a:custGeom>
              <a:avLst/>
              <a:gdLst/>
              <a:ahLst/>
              <a:cxnLst/>
              <a:rect l="l" t="t" r="r" b="b"/>
              <a:pathLst>
                <a:path w="801400" h="698500">
                  <a:moveTo>
                    <a:pt x="796473" y="367516"/>
                  </a:moveTo>
                  <a:lnTo>
                    <a:pt x="614527" y="680234"/>
                  </a:lnTo>
                  <a:cubicBezTo>
                    <a:pt x="607948" y="691543"/>
                    <a:pt x="595851" y="698500"/>
                    <a:pt x="582768" y="698500"/>
                  </a:cubicBezTo>
                  <a:lnTo>
                    <a:pt x="218632" y="698500"/>
                  </a:lnTo>
                  <a:cubicBezTo>
                    <a:pt x="205549" y="698500"/>
                    <a:pt x="193452" y="691543"/>
                    <a:pt x="186873" y="680234"/>
                  </a:cubicBezTo>
                  <a:lnTo>
                    <a:pt x="4927" y="367516"/>
                  </a:lnTo>
                  <a:cubicBezTo>
                    <a:pt x="-1642" y="356225"/>
                    <a:pt x="-1642" y="342275"/>
                    <a:pt x="4927" y="330984"/>
                  </a:cubicBezTo>
                  <a:lnTo>
                    <a:pt x="186873" y="18266"/>
                  </a:lnTo>
                  <a:cubicBezTo>
                    <a:pt x="193452" y="6957"/>
                    <a:pt x="205549" y="0"/>
                    <a:pt x="218632" y="0"/>
                  </a:cubicBezTo>
                  <a:lnTo>
                    <a:pt x="582768" y="0"/>
                  </a:lnTo>
                  <a:cubicBezTo>
                    <a:pt x="595851" y="0"/>
                    <a:pt x="607948" y="6957"/>
                    <a:pt x="614527" y="18266"/>
                  </a:cubicBezTo>
                  <a:lnTo>
                    <a:pt x="796473" y="330984"/>
                  </a:lnTo>
                  <a:cubicBezTo>
                    <a:pt x="803042" y="342275"/>
                    <a:pt x="803042" y="356225"/>
                    <a:pt x="796473" y="367516"/>
                  </a:cubicBezTo>
                  <a:close/>
                </a:path>
              </a:pathLst>
            </a:custGeom>
            <a:ln w="28575" cap="sq">
              <a:gradFill>
                <a:gsLst>
                  <a:gs pos="0">
                    <a:srgbClr val="FFFFFF">
                      <a:alpha val="100000"/>
                    </a:srgbClr>
                  </a:gs>
                  <a:gs pos="100000">
                    <a:srgbClr val="FFFFFF">
                      <a:alpha val="0"/>
                    </a:srgbClr>
                  </a:gs>
                </a:gsLst>
                <a:lin ang="5400000"/>
              </a:gradFill>
              <a:prstDash val="solid"/>
              <a:miter/>
            </a:ln>
          </p:spPr>
          <p:txBody>
            <a:bodyPr/>
            <a:lstStyle/>
            <a:p>
              <a:pPr defTabSz="609630">
                <a:defRPr/>
              </a:pPr>
              <a:endParaRPr lang="fr-FR" sz="1200">
                <a:solidFill>
                  <a:prstClr val="black"/>
                </a:solidFill>
                <a:latin typeface="Calibri"/>
              </a:endParaRPr>
            </a:p>
          </p:txBody>
        </p:sp>
        <p:sp>
          <p:nvSpPr>
            <p:cNvPr id="15" name="TextBox 14">
              <a:extLst>
                <a:ext uri="{FF2B5EF4-FFF2-40B4-BE49-F238E27FC236}">
                  <a16:creationId xmlns:a16="http://schemas.microsoft.com/office/drawing/2014/main" id="{7616FF06-4A14-BFAC-A244-083104A2DB51}"/>
                </a:ext>
              </a:extLst>
            </p:cNvPr>
            <p:cNvSpPr txBox="1"/>
            <p:nvPr/>
          </p:nvSpPr>
          <p:spPr>
            <a:xfrm>
              <a:off x="114300" y="-47625"/>
              <a:ext cx="584200" cy="746125"/>
            </a:xfrm>
            <a:prstGeom prst="rect">
              <a:avLst/>
            </a:prstGeom>
          </p:spPr>
          <p:txBody>
            <a:bodyPr lIns="33867" tIns="33867" rIns="33867" bIns="33867" rtlCol="0" anchor="ctr"/>
            <a:lstStyle/>
            <a:p>
              <a:pPr algn="ctr" defTabSz="609630">
                <a:lnSpc>
                  <a:spcPts val="1773"/>
                </a:lnSpc>
                <a:spcBef>
                  <a:spcPct val="0"/>
                </a:spcBef>
                <a:defRPr/>
              </a:pPr>
              <a:endParaRPr sz="1200">
                <a:solidFill>
                  <a:prstClr val="black"/>
                </a:solidFill>
                <a:latin typeface="Calibri"/>
              </a:endParaRPr>
            </a:p>
          </p:txBody>
        </p:sp>
      </p:grpSp>
      <p:sp>
        <p:nvSpPr>
          <p:cNvPr id="23" name="TextBox 29">
            <a:extLst>
              <a:ext uri="{FF2B5EF4-FFF2-40B4-BE49-F238E27FC236}">
                <a16:creationId xmlns:a16="http://schemas.microsoft.com/office/drawing/2014/main" id="{5D2E76BE-5F9B-600C-DEDF-6CE82FD76BB0}"/>
              </a:ext>
            </a:extLst>
          </p:cNvPr>
          <p:cNvSpPr txBox="1"/>
          <p:nvPr/>
        </p:nvSpPr>
        <p:spPr>
          <a:xfrm>
            <a:off x="855041" y="1536379"/>
            <a:ext cx="10297803" cy="451342"/>
          </a:xfrm>
          <a:prstGeom prst="rect">
            <a:avLst/>
          </a:prstGeom>
          <a:noFill/>
        </p:spPr>
        <p:txBody>
          <a:bodyPr wrap="square" lIns="0" tIns="0" rIns="0" bIns="0" rtlCol="0" anchor="t">
            <a:spAutoFit/>
          </a:bodyPr>
          <a:lstStyle/>
          <a:p>
            <a:pPr algn="just" defTabSz="609630">
              <a:defRPr/>
            </a:pPr>
            <a:r>
              <a:rPr lang="fr-FR" sz="2933" dirty="0">
                <a:solidFill>
                  <a:prstClr val="black"/>
                </a:solidFill>
                <a:latin typeface="Microsoft Uighur" panose="02000000000000000000" pitchFamily="2" charset="-78"/>
                <a:cs typeface="Microsoft Uighur" panose="02000000000000000000" pitchFamily="2" charset="-78"/>
              </a:rPr>
              <a:t>.</a:t>
            </a:r>
            <a:endParaRPr lang="fr-MA" sz="2933" dirty="0">
              <a:solidFill>
                <a:prstClr val="black"/>
              </a:solidFill>
              <a:latin typeface="Microsoft Uighur" panose="02000000000000000000" pitchFamily="2" charset="-78"/>
              <a:cs typeface="Microsoft Uighur" panose="02000000000000000000" pitchFamily="2" charset="-78"/>
            </a:endParaRPr>
          </a:p>
        </p:txBody>
      </p:sp>
      <p:sp>
        <p:nvSpPr>
          <p:cNvPr id="24" name="Rectangle 23">
            <a:extLst>
              <a:ext uri="{FF2B5EF4-FFF2-40B4-BE49-F238E27FC236}">
                <a16:creationId xmlns:a16="http://schemas.microsoft.com/office/drawing/2014/main" id="{9DDF5B0E-34BA-B8F2-09D9-4E51DF874E4F}"/>
              </a:ext>
            </a:extLst>
          </p:cNvPr>
          <p:cNvSpPr/>
          <p:nvPr/>
        </p:nvSpPr>
        <p:spPr>
          <a:xfrm>
            <a:off x="14812" y="-230692"/>
            <a:ext cx="12378028" cy="921299"/>
          </a:xfrm>
          <a:prstGeom prst="rect">
            <a:avLst/>
          </a:prstGeom>
          <a:solidFill>
            <a:srgbClr val="2C3C6A"/>
          </a:solidFill>
          <a:ln w="12700" cap="flat" cmpd="sng" algn="ctr">
            <a:solidFill>
              <a:srgbClr val="4472C4">
                <a:shade val="15000"/>
              </a:srgbClr>
            </a:solidFill>
            <a:prstDash val="solid"/>
            <a:miter lim="800000"/>
          </a:ln>
          <a:effectLst/>
        </p:spPr>
        <p:txBody>
          <a:bodyPr rtlCol="0" anchor="ctr"/>
          <a:lstStyle/>
          <a:p>
            <a:pPr algn="ctr" defTabSz="609630">
              <a:lnSpc>
                <a:spcPts val="4094"/>
              </a:lnSpc>
              <a:defRPr/>
            </a:pPr>
            <a:endParaRPr lang="fr-FR" sz="3600" b="1" dirty="0">
              <a:solidFill>
                <a:prstClr val="white"/>
              </a:solidFill>
              <a:latin typeface="Microsoft Uighur" panose="02000000000000000000" pitchFamily="2" charset="-78"/>
              <a:cs typeface="Microsoft Uighur" panose="02000000000000000000" pitchFamily="2" charset="-78"/>
            </a:endParaRPr>
          </a:p>
          <a:p>
            <a:pPr algn="ctr">
              <a:lnSpc>
                <a:spcPts val="4094"/>
              </a:lnSpc>
            </a:pPr>
            <a:r>
              <a:rPr lang="fr-FR" sz="3600" b="1" dirty="0">
                <a:solidFill>
                  <a:schemeClr val="bg1"/>
                </a:solidFill>
                <a:latin typeface="Microsoft Uighur" panose="02000000000000000000" pitchFamily="2" charset="-78"/>
                <a:cs typeface="Microsoft Uighur" panose="02000000000000000000" pitchFamily="2" charset="-78"/>
              </a:rPr>
              <a:t>L</a:t>
            </a:r>
            <a:r>
              <a:rPr lang="fr-MA" sz="3600" b="1" dirty="0">
                <a:solidFill>
                  <a:schemeClr val="bg1"/>
                </a:solidFill>
                <a:latin typeface="Microsoft Uighur" panose="02000000000000000000" pitchFamily="2" charset="-78"/>
                <a:cs typeface="Microsoft Uighur" panose="02000000000000000000" pitchFamily="2" charset="-78"/>
              </a:rPr>
              <a:t>es activités</a:t>
            </a:r>
            <a:r>
              <a:rPr lang="fr-FR" sz="3600" b="1" dirty="0">
                <a:solidFill>
                  <a:schemeClr val="bg1"/>
                </a:solidFill>
                <a:latin typeface="Microsoft Uighur" panose="02000000000000000000" pitchFamily="2" charset="-78"/>
                <a:cs typeface="Microsoft Uighur" panose="02000000000000000000" pitchFamily="2" charset="-78"/>
              </a:rPr>
              <a:t>  de remédiation intensive (RI)</a:t>
            </a:r>
          </a:p>
          <a:p>
            <a:pPr algn="ctr" defTabSz="609630" rtl="1">
              <a:defRPr/>
            </a:pPr>
            <a:endParaRPr lang="ar-MA" sz="3600" b="1" kern="0" dirty="0">
              <a:solidFill>
                <a:prstClr val="white"/>
              </a:solidFill>
              <a:latin typeface="Calibri" panose="020F0502020204030204"/>
              <a:cs typeface="Microsoft Uighur" panose="02000000000000000000" pitchFamily="2" charset="-78"/>
            </a:endParaRPr>
          </a:p>
        </p:txBody>
      </p:sp>
      <p:sp>
        <p:nvSpPr>
          <p:cNvPr id="25" name="Freeform 22">
            <a:extLst>
              <a:ext uri="{FF2B5EF4-FFF2-40B4-BE49-F238E27FC236}">
                <a16:creationId xmlns:a16="http://schemas.microsoft.com/office/drawing/2014/main" id="{54A602A5-3848-AB3F-764B-EA4DF991DEB1}"/>
              </a:ext>
            </a:extLst>
          </p:cNvPr>
          <p:cNvSpPr/>
          <p:nvPr/>
        </p:nvSpPr>
        <p:spPr>
          <a:xfrm>
            <a:off x="33144" y="306874"/>
            <a:ext cx="3907485" cy="1168118"/>
          </a:xfrm>
          <a:custGeom>
            <a:avLst/>
            <a:gdLst/>
            <a:ahLst/>
            <a:cxnLst/>
            <a:rect l="l" t="t" r="r" b="b"/>
            <a:pathLst>
              <a:path w="7315200" h="2176272">
                <a:moveTo>
                  <a:pt x="0" y="0"/>
                </a:moveTo>
                <a:lnTo>
                  <a:pt x="7315200" y="0"/>
                </a:lnTo>
                <a:lnTo>
                  <a:pt x="7315200" y="2176272"/>
                </a:lnTo>
                <a:lnTo>
                  <a:pt x="0" y="2176272"/>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pPr algn="r" defTabSz="609630" rtl="1">
              <a:defRPr/>
            </a:pPr>
            <a:endParaRPr lang="fr-FR" sz="1200" kern="0">
              <a:solidFill>
                <a:prstClr val="black"/>
              </a:solidFill>
              <a:latin typeface="Calibri"/>
            </a:endParaRPr>
          </a:p>
        </p:txBody>
      </p:sp>
      <p:grpSp>
        <p:nvGrpSpPr>
          <p:cNvPr id="28" name="Groupe 27">
            <a:extLst>
              <a:ext uri="{FF2B5EF4-FFF2-40B4-BE49-F238E27FC236}">
                <a16:creationId xmlns:a16="http://schemas.microsoft.com/office/drawing/2014/main" id="{0D756965-3A4C-0B69-0883-44A97878DF5A}"/>
              </a:ext>
            </a:extLst>
          </p:cNvPr>
          <p:cNvGrpSpPr/>
          <p:nvPr/>
        </p:nvGrpSpPr>
        <p:grpSpPr>
          <a:xfrm>
            <a:off x="486216" y="1675388"/>
            <a:ext cx="11415013" cy="1158168"/>
            <a:chOff x="457200" y="1625096"/>
            <a:chExt cx="8229600" cy="969264"/>
          </a:xfrm>
        </p:grpSpPr>
        <p:sp>
          <p:nvSpPr>
            <p:cNvPr id="29" name="Shape 13">
              <a:extLst>
                <a:ext uri="{FF2B5EF4-FFF2-40B4-BE49-F238E27FC236}">
                  <a16:creationId xmlns:a16="http://schemas.microsoft.com/office/drawing/2014/main" id="{83CB725F-BB29-E088-605E-F4E442BB7EC2}"/>
                </a:ext>
              </a:extLst>
            </p:cNvPr>
            <p:cNvSpPr/>
            <p:nvPr/>
          </p:nvSpPr>
          <p:spPr>
            <a:xfrm>
              <a:off x="521208" y="1625096"/>
              <a:ext cx="8165592" cy="950976"/>
            </a:xfrm>
            <a:prstGeom prst="rect">
              <a:avLst/>
            </a:prstGeom>
            <a:solidFill>
              <a:srgbClr val="FDF6E0"/>
            </a:solidFill>
            <a:ln/>
            <a:effectLst>
              <a:outerShdw blurRad="63500" dist="25400" dir="8100000" algn="bl" rotWithShape="0">
                <a:srgbClr val="000000">
                  <a:alpha val="9000"/>
                </a:srgbClr>
              </a:outerShdw>
            </a:effectLst>
          </p:spPr>
          <p:txBody>
            <a:bodyPr/>
            <a:lstStyle/>
            <a:p>
              <a:pPr defTabSz="609630" rtl="1">
                <a:defRPr/>
              </a:pPr>
              <a:r>
                <a:rPr lang="fr-FR" sz="2667" b="1" dirty="0">
                  <a:solidFill>
                    <a:prstClr val="black"/>
                  </a:solidFill>
                  <a:latin typeface="Microsoft Uighur" panose="02000000000000000000" pitchFamily="2" charset="-78"/>
                  <a:cs typeface="Microsoft Uighur" panose="02000000000000000000" pitchFamily="2" charset="-78"/>
                </a:rPr>
                <a:t>         </a:t>
              </a:r>
              <a:endParaRPr lang="fr-FR" sz="1200" b="1" dirty="0">
                <a:solidFill>
                  <a:prstClr val="black"/>
                </a:solidFill>
                <a:latin typeface="Microsoft Uighur" panose="02000000000000000000" pitchFamily="2" charset="-78"/>
                <a:cs typeface="Microsoft Uighur" panose="02000000000000000000" pitchFamily="2" charset="-78"/>
              </a:endParaRPr>
            </a:p>
          </p:txBody>
        </p:sp>
        <p:sp>
          <p:nvSpPr>
            <p:cNvPr id="31" name="Shape 14">
              <a:extLst>
                <a:ext uri="{FF2B5EF4-FFF2-40B4-BE49-F238E27FC236}">
                  <a16:creationId xmlns:a16="http://schemas.microsoft.com/office/drawing/2014/main" id="{835BED86-4932-4906-C32F-4DCE68510BAD}"/>
                </a:ext>
              </a:extLst>
            </p:cNvPr>
            <p:cNvSpPr/>
            <p:nvPr/>
          </p:nvSpPr>
          <p:spPr>
            <a:xfrm>
              <a:off x="457200" y="1625096"/>
              <a:ext cx="64008" cy="969264"/>
            </a:xfrm>
            <a:prstGeom prst="rect">
              <a:avLst/>
            </a:prstGeom>
            <a:solidFill>
              <a:srgbClr val="C8960C"/>
            </a:solidFill>
            <a:ln/>
          </p:spPr>
          <p:txBody>
            <a:bodyPr/>
            <a:lstStyle/>
            <a:p>
              <a:pPr algn="r" defTabSz="609630" rtl="1">
                <a:defRPr/>
              </a:pPr>
              <a:endParaRPr lang="fr-FR" sz="1200" b="1">
                <a:solidFill>
                  <a:prstClr val="black"/>
                </a:solidFill>
                <a:latin typeface="Microsoft Uighur" panose="02000000000000000000" pitchFamily="2" charset="-78"/>
                <a:cs typeface="Microsoft Uighur" panose="02000000000000000000" pitchFamily="2" charset="-78"/>
              </a:endParaRPr>
            </a:p>
          </p:txBody>
        </p:sp>
      </p:grpSp>
      <p:grpSp>
        <p:nvGrpSpPr>
          <p:cNvPr id="32" name="Groupe 31">
            <a:extLst>
              <a:ext uri="{FF2B5EF4-FFF2-40B4-BE49-F238E27FC236}">
                <a16:creationId xmlns:a16="http://schemas.microsoft.com/office/drawing/2014/main" id="{B9721F26-FFB9-D216-688B-12783734F763}"/>
              </a:ext>
            </a:extLst>
          </p:cNvPr>
          <p:cNvGrpSpPr/>
          <p:nvPr/>
        </p:nvGrpSpPr>
        <p:grpSpPr>
          <a:xfrm>
            <a:off x="513965" y="3161019"/>
            <a:ext cx="11448299" cy="1346419"/>
            <a:chOff x="457200" y="1625096"/>
            <a:chExt cx="8229600" cy="969264"/>
          </a:xfrm>
        </p:grpSpPr>
        <p:sp>
          <p:nvSpPr>
            <p:cNvPr id="33" name="Shape 13">
              <a:extLst>
                <a:ext uri="{FF2B5EF4-FFF2-40B4-BE49-F238E27FC236}">
                  <a16:creationId xmlns:a16="http://schemas.microsoft.com/office/drawing/2014/main" id="{801923EC-F7F4-31C8-90C2-902047315BA2}"/>
                </a:ext>
              </a:extLst>
            </p:cNvPr>
            <p:cNvSpPr/>
            <p:nvPr/>
          </p:nvSpPr>
          <p:spPr>
            <a:xfrm>
              <a:off x="457200" y="1625096"/>
              <a:ext cx="8229600" cy="950976"/>
            </a:xfrm>
            <a:prstGeom prst="rect">
              <a:avLst/>
            </a:prstGeom>
            <a:solidFill>
              <a:srgbClr val="FDF6E0"/>
            </a:solidFill>
            <a:ln/>
            <a:effectLst>
              <a:outerShdw blurRad="63500" dist="25400" dir="8100000" algn="bl" rotWithShape="0">
                <a:srgbClr val="000000">
                  <a:alpha val="9000"/>
                </a:srgbClr>
              </a:outerShdw>
            </a:effectLst>
          </p:spPr>
          <p:txBody>
            <a:bodyPr/>
            <a:lstStyle/>
            <a:p>
              <a:pPr algn="r" defTabSz="609630" rtl="1">
                <a:defRPr/>
              </a:pPr>
              <a:endParaRPr lang="fr-FR" sz="1200" b="1" dirty="0">
                <a:solidFill>
                  <a:prstClr val="black"/>
                </a:solidFill>
                <a:latin typeface="Microsoft Uighur" panose="02000000000000000000" pitchFamily="2" charset="-78"/>
                <a:cs typeface="Microsoft Uighur" panose="02000000000000000000" pitchFamily="2" charset="-78"/>
              </a:endParaRPr>
            </a:p>
          </p:txBody>
        </p:sp>
        <p:sp>
          <p:nvSpPr>
            <p:cNvPr id="34" name="Shape 14">
              <a:extLst>
                <a:ext uri="{FF2B5EF4-FFF2-40B4-BE49-F238E27FC236}">
                  <a16:creationId xmlns:a16="http://schemas.microsoft.com/office/drawing/2014/main" id="{26599BCB-7269-1542-B21D-AFD740C3B5B3}"/>
                </a:ext>
              </a:extLst>
            </p:cNvPr>
            <p:cNvSpPr/>
            <p:nvPr/>
          </p:nvSpPr>
          <p:spPr>
            <a:xfrm>
              <a:off x="457200" y="1625096"/>
              <a:ext cx="64008" cy="969264"/>
            </a:xfrm>
            <a:prstGeom prst="rect">
              <a:avLst/>
            </a:prstGeom>
            <a:solidFill>
              <a:srgbClr val="C8960C"/>
            </a:solidFill>
            <a:ln/>
          </p:spPr>
          <p:txBody>
            <a:bodyPr/>
            <a:lstStyle/>
            <a:p>
              <a:pPr algn="r" defTabSz="609630" rtl="1">
                <a:defRPr/>
              </a:pPr>
              <a:endParaRPr lang="fr-FR" sz="1200" b="1">
                <a:solidFill>
                  <a:prstClr val="black"/>
                </a:solidFill>
                <a:latin typeface="Microsoft Uighur" panose="02000000000000000000" pitchFamily="2" charset="-78"/>
                <a:cs typeface="Microsoft Uighur" panose="02000000000000000000" pitchFamily="2" charset="-78"/>
              </a:endParaRPr>
            </a:p>
          </p:txBody>
        </p:sp>
      </p:grpSp>
      <p:grpSp>
        <p:nvGrpSpPr>
          <p:cNvPr id="35" name="Groupe 34">
            <a:extLst>
              <a:ext uri="{FF2B5EF4-FFF2-40B4-BE49-F238E27FC236}">
                <a16:creationId xmlns:a16="http://schemas.microsoft.com/office/drawing/2014/main" id="{89355286-FC53-6693-FEF4-BFCC65700F2C}"/>
              </a:ext>
            </a:extLst>
          </p:cNvPr>
          <p:cNvGrpSpPr/>
          <p:nvPr/>
        </p:nvGrpSpPr>
        <p:grpSpPr>
          <a:xfrm>
            <a:off x="500885" y="4869623"/>
            <a:ext cx="11461379" cy="1484024"/>
            <a:chOff x="457200" y="1625096"/>
            <a:chExt cx="8229600" cy="969264"/>
          </a:xfrm>
        </p:grpSpPr>
        <p:sp>
          <p:nvSpPr>
            <p:cNvPr id="36" name="Shape 13">
              <a:extLst>
                <a:ext uri="{FF2B5EF4-FFF2-40B4-BE49-F238E27FC236}">
                  <a16:creationId xmlns:a16="http://schemas.microsoft.com/office/drawing/2014/main" id="{1AA45904-134C-F6F2-DD67-5541C685B588}"/>
                </a:ext>
              </a:extLst>
            </p:cNvPr>
            <p:cNvSpPr/>
            <p:nvPr/>
          </p:nvSpPr>
          <p:spPr>
            <a:xfrm>
              <a:off x="457200" y="1625096"/>
              <a:ext cx="8229600" cy="950976"/>
            </a:xfrm>
            <a:prstGeom prst="rect">
              <a:avLst/>
            </a:prstGeom>
            <a:solidFill>
              <a:srgbClr val="FDF6E0"/>
            </a:solidFill>
            <a:ln/>
            <a:effectLst>
              <a:outerShdw blurRad="63500" dist="25400" dir="8100000" algn="bl" rotWithShape="0">
                <a:srgbClr val="000000">
                  <a:alpha val="9000"/>
                </a:srgbClr>
              </a:outerShdw>
            </a:effectLst>
          </p:spPr>
          <p:txBody>
            <a:bodyPr/>
            <a:lstStyle/>
            <a:p>
              <a:pPr algn="r" defTabSz="609630" rtl="1">
                <a:defRPr/>
              </a:pPr>
              <a:endParaRPr lang="fr-FR" sz="1200" b="1" dirty="0">
                <a:solidFill>
                  <a:prstClr val="black"/>
                </a:solidFill>
                <a:latin typeface="Microsoft Uighur" panose="02000000000000000000" pitchFamily="2" charset="-78"/>
                <a:cs typeface="Microsoft Uighur" panose="02000000000000000000" pitchFamily="2" charset="-78"/>
              </a:endParaRPr>
            </a:p>
          </p:txBody>
        </p:sp>
        <p:sp>
          <p:nvSpPr>
            <p:cNvPr id="37" name="Shape 14">
              <a:extLst>
                <a:ext uri="{FF2B5EF4-FFF2-40B4-BE49-F238E27FC236}">
                  <a16:creationId xmlns:a16="http://schemas.microsoft.com/office/drawing/2014/main" id="{34BDBD45-9E6C-FAFC-4D35-D084BF680AB8}"/>
                </a:ext>
              </a:extLst>
            </p:cNvPr>
            <p:cNvSpPr/>
            <p:nvPr/>
          </p:nvSpPr>
          <p:spPr>
            <a:xfrm>
              <a:off x="457200" y="1625096"/>
              <a:ext cx="64008" cy="969264"/>
            </a:xfrm>
            <a:prstGeom prst="rect">
              <a:avLst/>
            </a:prstGeom>
            <a:solidFill>
              <a:srgbClr val="C8960C"/>
            </a:solidFill>
            <a:ln/>
          </p:spPr>
          <p:txBody>
            <a:bodyPr/>
            <a:lstStyle/>
            <a:p>
              <a:pPr algn="r" defTabSz="609630" rtl="1">
                <a:defRPr/>
              </a:pPr>
              <a:endParaRPr lang="fr-FR" sz="1200" b="1">
                <a:solidFill>
                  <a:prstClr val="black"/>
                </a:solidFill>
                <a:latin typeface="Microsoft Uighur" panose="02000000000000000000" pitchFamily="2" charset="-78"/>
                <a:cs typeface="Microsoft Uighur" panose="02000000000000000000" pitchFamily="2" charset="-78"/>
              </a:endParaRPr>
            </a:p>
          </p:txBody>
        </p:sp>
      </p:grpSp>
      <p:sp>
        <p:nvSpPr>
          <p:cNvPr id="40" name="ZoneTexte 39">
            <a:extLst>
              <a:ext uri="{FF2B5EF4-FFF2-40B4-BE49-F238E27FC236}">
                <a16:creationId xmlns:a16="http://schemas.microsoft.com/office/drawing/2014/main" id="{F21B22AC-BA3C-39F8-850F-8F1CF3A91787}"/>
              </a:ext>
            </a:extLst>
          </p:cNvPr>
          <p:cNvSpPr txBox="1"/>
          <p:nvPr/>
        </p:nvSpPr>
        <p:spPr>
          <a:xfrm>
            <a:off x="679443" y="5170532"/>
            <a:ext cx="11304203" cy="913199"/>
          </a:xfrm>
          <a:prstGeom prst="rect">
            <a:avLst/>
          </a:prstGeom>
          <a:noFill/>
        </p:spPr>
        <p:txBody>
          <a:bodyPr wrap="square">
            <a:spAutoFit/>
          </a:bodyPr>
          <a:lstStyle/>
          <a:p>
            <a:pPr defTabSz="457212">
              <a:spcBef>
                <a:spcPct val="0"/>
              </a:spcBef>
              <a:spcAft>
                <a:spcPct val="35000"/>
              </a:spcAft>
              <a:defRPr/>
            </a:pPr>
            <a:r>
              <a:rPr lang="fr-FR" sz="2667" b="1" dirty="0">
                <a:solidFill>
                  <a:prstClr val="black"/>
                </a:solidFill>
                <a:latin typeface="Microsoft Uighur" panose="02000000000000000000" pitchFamily="2" charset="-78"/>
                <a:cs typeface="Microsoft Uighur" panose="02000000000000000000" pitchFamily="2" charset="-78"/>
                <a:rtl/>
              </a:rPr>
              <a:t>Le vocabulaire est systématiquement contextualisé à partir du palier 2 au moyen de phrases illustrées.  Ce vocabulaire sera réinvesti dans des activités écrites afin de renforcer le lien oral-écrit.</a:t>
            </a:r>
          </a:p>
        </p:txBody>
      </p:sp>
      <p:sp>
        <p:nvSpPr>
          <p:cNvPr id="3" name="ZoneTexte 2">
            <a:extLst>
              <a:ext uri="{FF2B5EF4-FFF2-40B4-BE49-F238E27FC236}">
                <a16:creationId xmlns:a16="http://schemas.microsoft.com/office/drawing/2014/main" id="{71DFB2CE-6F69-A683-280A-62428E39EC26}"/>
              </a:ext>
            </a:extLst>
          </p:cNvPr>
          <p:cNvSpPr txBox="1"/>
          <p:nvPr/>
        </p:nvSpPr>
        <p:spPr>
          <a:xfrm>
            <a:off x="826616" y="3327627"/>
            <a:ext cx="10822995" cy="1210781"/>
          </a:xfrm>
          <a:prstGeom prst="rect">
            <a:avLst/>
          </a:prstGeom>
          <a:noFill/>
        </p:spPr>
        <p:txBody>
          <a:bodyPr wrap="square">
            <a:spAutoFit/>
          </a:bodyPr>
          <a:lstStyle/>
          <a:p>
            <a:pPr algn="just" defTabSz="711218">
              <a:lnSpc>
                <a:spcPct val="90000"/>
              </a:lnSpc>
              <a:spcBef>
                <a:spcPct val="0"/>
              </a:spcBef>
              <a:spcAft>
                <a:spcPct val="35000"/>
              </a:spcAft>
              <a:defRPr/>
            </a:pPr>
            <a:r>
              <a:rPr lang="fr-FR" sz="2667" b="1" dirty="0">
                <a:solidFill>
                  <a:prstClr val="black"/>
                </a:solidFill>
                <a:latin typeface="Microsoft Uighur" panose="02000000000000000000" pitchFamily="2" charset="-78"/>
                <a:cs typeface="Microsoft Uighur" panose="02000000000000000000" pitchFamily="2" charset="-78"/>
                <a:rtl/>
              </a:rPr>
              <a:t>Après présentation de la moitié des mots de la séance, une diapositive de rebrassage est introduite afin de consolider les acquis, de vérifier la mémorisation des mots déjà présentés et de réactiver l’attention des élèves.</a:t>
            </a:r>
          </a:p>
        </p:txBody>
      </p:sp>
      <p:sp>
        <p:nvSpPr>
          <p:cNvPr id="4" name="ZoneTexte 3">
            <a:extLst>
              <a:ext uri="{FF2B5EF4-FFF2-40B4-BE49-F238E27FC236}">
                <a16:creationId xmlns:a16="http://schemas.microsoft.com/office/drawing/2014/main" id="{E944055C-2072-40AD-0938-159FB0D8F656}"/>
              </a:ext>
            </a:extLst>
          </p:cNvPr>
          <p:cNvSpPr txBox="1"/>
          <p:nvPr/>
        </p:nvSpPr>
        <p:spPr>
          <a:xfrm>
            <a:off x="684083" y="1756815"/>
            <a:ext cx="10389045" cy="913199"/>
          </a:xfrm>
          <a:prstGeom prst="rect">
            <a:avLst/>
          </a:prstGeom>
          <a:noFill/>
        </p:spPr>
        <p:txBody>
          <a:bodyPr wrap="square">
            <a:spAutoFit/>
          </a:bodyPr>
          <a:lstStyle/>
          <a:p>
            <a:pPr defTabSz="609630">
              <a:defRPr/>
            </a:pPr>
            <a:r>
              <a:rPr lang="fr-FR" sz="2667" b="1" dirty="0">
                <a:solidFill>
                  <a:prstClr val="black"/>
                </a:solidFill>
                <a:latin typeface="Microsoft Uighur" panose="02000000000000000000" pitchFamily="2" charset="-78"/>
                <a:cs typeface="Microsoft Uighur" panose="02000000000000000000" pitchFamily="2" charset="-78"/>
                <a:rtl/>
              </a:rPr>
              <a:t>Chaque jour, 6 à 8 nouveaux mots de vocabulaire sont introduits, selon le niveau et le palier. </a:t>
            </a:r>
          </a:p>
          <a:p>
            <a:pPr defTabSz="609630">
              <a:defRPr/>
            </a:pPr>
            <a:r>
              <a:rPr lang="fr-FR" sz="2667" b="1" dirty="0">
                <a:solidFill>
                  <a:prstClr val="black"/>
                </a:solidFill>
                <a:latin typeface="Microsoft Uighur" panose="02000000000000000000" pitchFamily="2" charset="-78"/>
                <a:cs typeface="Microsoft Uighur" panose="02000000000000000000" pitchFamily="2" charset="-78"/>
                <a:rtl/>
              </a:rPr>
              <a:t>La démarche du vocabulaire est identique dans tous les paliers.</a:t>
            </a:r>
          </a:p>
        </p:txBody>
      </p:sp>
      <p:sp>
        <p:nvSpPr>
          <p:cNvPr id="5" name="ZoneTexte 4">
            <a:extLst>
              <a:ext uri="{FF2B5EF4-FFF2-40B4-BE49-F238E27FC236}">
                <a16:creationId xmlns:a16="http://schemas.microsoft.com/office/drawing/2014/main" id="{2E104A9C-8634-473B-CBA9-6885F4B294F1}"/>
              </a:ext>
            </a:extLst>
          </p:cNvPr>
          <p:cNvSpPr txBox="1"/>
          <p:nvPr/>
        </p:nvSpPr>
        <p:spPr>
          <a:xfrm>
            <a:off x="712740" y="583462"/>
            <a:ext cx="2977517" cy="502766"/>
          </a:xfrm>
          <a:prstGeom prst="rect">
            <a:avLst/>
          </a:prstGeom>
          <a:noFill/>
        </p:spPr>
        <p:txBody>
          <a:bodyPr wrap="square">
            <a:spAutoFit/>
          </a:bodyPr>
          <a:lstStyle/>
          <a:p>
            <a:pPr defTabSz="609630">
              <a:defRPr/>
            </a:pPr>
            <a:r>
              <a:rPr lang="fr-FR" sz="2667" b="1" dirty="0">
                <a:solidFill>
                  <a:prstClr val="black"/>
                </a:solidFill>
                <a:latin typeface="Microsoft Uighur" panose="02000000000000000000" pitchFamily="2" charset="-78"/>
                <a:ea typeface="Canva Sans Bold"/>
                <a:cs typeface="Microsoft Uighur" panose="02000000000000000000" pitchFamily="2" charset="-78"/>
                <a:sym typeface="Canva Sans Bold"/>
              </a:rPr>
              <a:t>L’activité du vocabulaire</a:t>
            </a:r>
          </a:p>
        </p:txBody>
      </p:sp>
    </p:spTree>
    <p:extLst>
      <p:ext uri="{BB962C8B-B14F-4D97-AF65-F5344CB8AC3E}">
        <p14:creationId xmlns:p14="http://schemas.microsoft.com/office/powerpoint/2010/main" val="2726983052"/>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F31682-7765-FDBB-ABCD-31C5417726A1}"/>
            </a:ext>
          </a:extLst>
        </p:cNvPr>
        <p:cNvGrpSpPr/>
        <p:nvPr/>
      </p:nvGrpSpPr>
      <p:grpSpPr>
        <a:xfrm>
          <a:off x="0" y="0"/>
          <a:ext cx="0" cy="0"/>
          <a:chOff x="0" y="0"/>
          <a:chExt cx="0" cy="0"/>
        </a:xfrm>
      </p:grpSpPr>
      <p:grpSp>
        <p:nvGrpSpPr>
          <p:cNvPr id="10" name="Group 9">
            <a:extLst>
              <a:ext uri="{FF2B5EF4-FFF2-40B4-BE49-F238E27FC236}">
                <a16:creationId xmlns:a16="http://schemas.microsoft.com/office/drawing/2014/main" id="{8AB6FBDB-CF7E-8A83-E69A-AE1765D15356}"/>
              </a:ext>
            </a:extLst>
          </p:cNvPr>
          <p:cNvGrpSpPr/>
          <p:nvPr/>
        </p:nvGrpSpPr>
        <p:grpSpPr>
          <a:xfrm>
            <a:off x="-1193224" y="5611636"/>
            <a:ext cx="2198143" cy="1889029"/>
            <a:chOff x="0" y="0"/>
            <a:chExt cx="812800" cy="698500"/>
          </a:xfrm>
        </p:grpSpPr>
        <p:sp>
          <p:nvSpPr>
            <p:cNvPr id="11" name="Freeform 10">
              <a:extLst>
                <a:ext uri="{FF2B5EF4-FFF2-40B4-BE49-F238E27FC236}">
                  <a16:creationId xmlns:a16="http://schemas.microsoft.com/office/drawing/2014/main" id="{4B904D88-0BBE-D597-600E-36102D0FFD1E}"/>
                </a:ext>
              </a:extLst>
            </p:cNvPr>
            <p:cNvSpPr/>
            <p:nvPr/>
          </p:nvSpPr>
          <p:spPr>
            <a:xfrm>
              <a:off x="5700" y="0"/>
              <a:ext cx="801400" cy="698500"/>
            </a:xfrm>
            <a:custGeom>
              <a:avLst/>
              <a:gdLst/>
              <a:ahLst/>
              <a:cxnLst/>
              <a:rect l="l" t="t" r="r" b="b"/>
              <a:pathLst>
                <a:path w="801400" h="698500">
                  <a:moveTo>
                    <a:pt x="796473" y="367516"/>
                  </a:moveTo>
                  <a:lnTo>
                    <a:pt x="614527" y="680234"/>
                  </a:lnTo>
                  <a:cubicBezTo>
                    <a:pt x="607948" y="691543"/>
                    <a:pt x="595851" y="698500"/>
                    <a:pt x="582768" y="698500"/>
                  </a:cubicBezTo>
                  <a:lnTo>
                    <a:pt x="218632" y="698500"/>
                  </a:lnTo>
                  <a:cubicBezTo>
                    <a:pt x="205549" y="698500"/>
                    <a:pt x="193452" y="691543"/>
                    <a:pt x="186873" y="680234"/>
                  </a:cubicBezTo>
                  <a:lnTo>
                    <a:pt x="4927" y="367516"/>
                  </a:lnTo>
                  <a:cubicBezTo>
                    <a:pt x="-1642" y="356225"/>
                    <a:pt x="-1642" y="342275"/>
                    <a:pt x="4927" y="330984"/>
                  </a:cubicBezTo>
                  <a:lnTo>
                    <a:pt x="186873" y="18266"/>
                  </a:lnTo>
                  <a:cubicBezTo>
                    <a:pt x="193452" y="6957"/>
                    <a:pt x="205549" y="0"/>
                    <a:pt x="218632" y="0"/>
                  </a:cubicBezTo>
                  <a:lnTo>
                    <a:pt x="582768" y="0"/>
                  </a:lnTo>
                  <a:cubicBezTo>
                    <a:pt x="595851" y="0"/>
                    <a:pt x="607948" y="6957"/>
                    <a:pt x="614527" y="18266"/>
                  </a:cubicBezTo>
                  <a:lnTo>
                    <a:pt x="796473" y="330984"/>
                  </a:lnTo>
                  <a:cubicBezTo>
                    <a:pt x="803042" y="342275"/>
                    <a:pt x="803042" y="356225"/>
                    <a:pt x="796473" y="367516"/>
                  </a:cubicBezTo>
                  <a:close/>
                </a:path>
              </a:pathLst>
            </a:custGeom>
            <a:ln w="28575" cap="sq">
              <a:gradFill>
                <a:gsLst>
                  <a:gs pos="0">
                    <a:srgbClr val="FFFFFF">
                      <a:alpha val="100000"/>
                    </a:srgbClr>
                  </a:gs>
                  <a:gs pos="100000">
                    <a:srgbClr val="FFFFFF">
                      <a:alpha val="0"/>
                    </a:srgbClr>
                  </a:gs>
                </a:gsLst>
                <a:lin ang="5400000"/>
              </a:gradFill>
              <a:prstDash val="solid"/>
              <a:miter/>
            </a:ln>
          </p:spPr>
          <p:txBody>
            <a:bodyPr/>
            <a:lstStyle/>
            <a:p>
              <a:pPr defTabSz="609630">
                <a:defRPr/>
              </a:pPr>
              <a:endParaRPr lang="fr-FR" sz="1200">
                <a:solidFill>
                  <a:prstClr val="black"/>
                </a:solidFill>
                <a:latin typeface="Calibri"/>
              </a:endParaRPr>
            </a:p>
          </p:txBody>
        </p:sp>
        <p:sp>
          <p:nvSpPr>
            <p:cNvPr id="12" name="TextBox 11">
              <a:extLst>
                <a:ext uri="{FF2B5EF4-FFF2-40B4-BE49-F238E27FC236}">
                  <a16:creationId xmlns:a16="http://schemas.microsoft.com/office/drawing/2014/main" id="{B12DCA50-E4B2-B109-FAF1-EB08307BD83A}"/>
                </a:ext>
              </a:extLst>
            </p:cNvPr>
            <p:cNvSpPr txBox="1"/>
            <p:nvPr/>
          </p:nvSpPr>
          <p:spPr>
            <a:xfrm>
              <a:off x="114300" y="-47625"/>
              <a:ext cx="584200" cy="746125"/>
            </a:xfrm>
            <a:prstGeom prst="rect">
              <a:avLst/>
            </a:prstGeom>
          </p:spPr>
          <p:txBody>
            <a:bodyPr lIns="33867" tIns="33867" rIns="33867" bIns="33867" rtlCol="0" anchor="ctr"/>
            <a:lstStyle/>
            <a:p>
              <a:pPr algn="ctr" defTabSz="609630">
                <a:lnSpc>
                  <a:spcPts val="1773"/>
                </a:lnSpc>
                <a:spcBef>
                  <a:spcPct val="0"/>
                </a:spcBef>
                <a:defRPr/>
              </a:pPr>
              <a:endParaRPr sz="1200">
                <a:solidFill>
                  <a:prstClr val="black"/>
                </a:solidFill>
                <a:latin typeface="Calibri"/>
              </a:endParaRPr>
            </a:p>
          </p:txBody>
        </p:sp>
      </p:grpSp>
      <p:grpSp>
        <p:nvGrpSpPr>
          <p:cNvPr id="13" name="Group 12">
            <a:extLst>
              <a:ext uri="{FF2B5EF4-FFF2-40B4-BE49-F238E27FC236}">
                <a16:creationId xmlns:a16="http://schemas.microsoft.com/office/drawing/2014/main" id="{1B55322E-8B91-EC8C-4057-14F5E148C23E}"/>
              </a:ext>
            </a:extLst>
          </p:cNvPr>
          <p:cNvGrpSpPr/>
          <p:nvPr/>
        </p:nvGrpSpPr>
        <p:grpSpPr>
          <a:xfrm>
            <a:off x="10616883" y="-628436"/>
            <a:ext cx="2198143" cy="1889029"/>
            <a:chOff x="0" y="0"/>
            <a:chExt cx="812800" cy="698500"/>
          </a:xfrm>
        </p:grpSpPr>
        <p:sp>
          <p:nvSpPr>
            <p:cNvPr id="14" name="Freeform 13">
              <a:extLst>
                <a:ext uri="{FF2B5EF4-FFF2-40B4-BE49-F238E27FC236}">
                  <a16:creationId xmlns:a16="http://schemas.microsoft.com/office/drawing/2014/main" id="{75499D6B-5AEA-2932-C288-350CDF4AFA7D}"/>
                </a:ext>
              </a:extLst>
            </p:cNvPr>
            <p:cNvSpPr/>
            <p:nvPr/>
          </p:nvSpPr>
          <p:spPr>
            <a:xfrm>
              <a:off x="5700" y="0"/>
              <a:ext cx="801400" cy="698500"/>
            </a:xfrm>
            <a:custGeom>
              <a:avLst/>
              <a:gdLst/>
              <a:ahLst/>
              <a:cxnLst/>
              <a:rect l="l" t="t" r="r" b="b"/>
              <a:pathLst>
                <a:path w="801400" h="698500">
                  <a:moveTo>
                    <a:pt x="796473" y="367516"/>
                  </a:moveTo>
                  <a:lnTo>
                    <a:pt x="614527" y="680234"/>
                  </a:lnTo>
                  <a:cubicBezTo>
                    <a:pt x="607948" y="691543"/>
                    <a:pt x="595851" y="698500"/>
                    <a:pt x="582768" y="698500"/>
                  </a:cubicBezTo>
                  <a:lnTo>
                    <a:pt x="218632" y="698500"/>
                  </a:lnTo>
                  <a:cubicBezTo>
                    <a:pt x="205549" y="698500"/>
                    <a:pt x="193452" y="691543"/>
                    <a:pt x="186873" y="680234"/>
                  </a:cubicBezTo>
                  <a:lnTo>
                    <a:pt x="4927" y="367516"/>
                  </a:lnTo>
                  <a:cubicBezTo>
                    <a:pt x="-1642" y="356225"/>
                    <a:pt x="-1642" y="342275"/>
                    <a:pt x="4927" y="330984"/>
                  </a:cubicBezTo>
                  <a:lnTo>
                    <a:pt x="186873" y="18266"/>
                  </a:lnTo>
                  <a:cubicBezTo>
                    <a:pt x="193452" y="6957"/>
                    <a:pt x="205549" y="0"/>
                    <a:pt x="218632" y="0"/>
                  </a:cubicBezTo>
                  <a:lnTo>
                    <a:pt x="582768" y="0"/>
                  </a:lnTo>
                  <a:cubicBezTo>
                    <a:pt x="595851" y="0"/>
                    <a:pt x="607948" y="6957"/>
                    <a:pt x="614527" y="18266"/>
                  </a:cubicBezTo>
                  <a:lnTo>
                    <a:pt x="796473" y="330984"/>
                  </a:lnTo>
                  <a:cubicBezTo>
                    <a:pt x="803042" y="342275"/>
                    <a:pt x="803042" y="356225"/>
                    <a:pt x="796473" y="367516"/>
                  </a:cubicBezTo>
                  <a:close/>
                </a:path>
              </a:pathLst>
            </a:custGeom>
            <a:ln w="28575" cap="sq">
              <a:gradFill>
                <a:gsLst>
                  <a:gs pos="0">
                    <a:srgbClr val="FFFFFF">
                      <a:alpha val="100000"/>
                    </a:srgbClr>
                  </a:gs>
                  <a:gs pos="100000">
                    <a:srgbClr val="FFFFFF">
                      <a:alpha val="0"/>
                    </a:srgbClr>
                  </a:gs>
                </a:gsLst>
                <a:lin ang="5400000"/>
              </a:gradFill>
              <a:prstDash val="solid"/>
              <a:miter/>
            </a:ln>
          </p:spPr>
          <p:txBody>
            <a:bodyPr/>
            <a:lstStyle/>
            <a:p>
              <a:pPr defTabSz="609630">
                <a:defRPr/>
              </a:pPr>
              <a:endParaRPr lang="fr-FR" sz="1200">
                <a:solidFill>
                  <a:prstClr val="black"/>
                </a:solidFill>
                <a:latin typeface="Calibri"/>
              </a:endParaRPr>
            </a:p>
          </p:txBody>
        </p:sp>
        <p:sp>
          <p:nvSpPr>
            <p:cNvPr id="15" name="TextBox 14">
              <a:extLst>
                <a:ext uri="{FF2B5EF4-FFF2-40B4-BE49-F238E27FC236}">
                  <a16:creationId xmlns:a16="http://schemas.microsoft.com/office/drawing/2014/main" id="{4776439C-79C5-26F6-F8D9-2CDA76E835CD}"/>
                </a:ext>
              </a:extLst>
            </p:cNvPr>
            <p:cNvSpPr txBox="1"/>
            <p:nvPr/>
          </p:nvSpPr>
          <p:spPr>
            <a:xfrm>
              <a:off x="114300" y="-47625"/>
              <a:ext cx="584200" cy="746125"/>
            </a:xfrm>
            <a:prstGeom prst="rect">
              <a:avLst/>
            </a:prstGeom>
          </p:spPr>
          <p:txBody>
            <a:bodyPr lIns="33867" tIns="33867" rIns="33867" bIns="33867" rtlCol="0" anchor="ctr"/>
            <a:lstStyle/>
            <a:p>
              <a:pPr algn="ctr" defTabSz="609630">
                <a:lnSpc>
                  <a:spcPts val="1773"/>
                </a:lnSpc>
                <a:spcBef>
                  <a:spcPct val="0"/>
                </a:spcBef>
                <a:defRPr/>
              </a:pPr>
              <a:endParaRPr sz="1200">
                <a:solidFill>
                  <a:prstClr val="black"/>
                </a:solidFill>
                <a:latin typeface="Calibri"/>
              </a:endParaRPr>
            </a:p>
          </p:txBody>
        </p:sp>
      </p:grpSp>
      <p:sp>
        <p:nvSpPr>
          <p:cNvPr id="23" name="TextBox 29">
            <a:extLst>
              <a:ext uri="{FF2B5EF4-FFF2-40B4-BE49-F238E27FC236}">
                <a16:creationId xmlns:a16="http://schemas.microsoft.com/office/drawing/2014/main" id="{CA916E43-EE1D-0CBD-6DE6-15F93C84037F}"/>
              </a:ext>
            </a:extLst>
          </p:cNvPr>
          <p:cNvSpPr txBox="1"/>
          <p:nvPr/>
        </p:nvSpPr>
        <p:spPr>
          <a:xfrm>
            <a:off x="855041" y="1536379"/>
            <a:ext cx="10297803" cy="451342"/>
          </a:xfrm>
          <a:prstGeom prst="rect">
            <a:avLst/>
          </a:prstGeom>
          <a:noFill/>
        </p:spPr>
        <p:txBody>
          <a:bodyPr wrap="square" lIns="0" tIns="0" rIns="0" bIns="0" rtlCol="0" anchor="t">
            <a:spAutoFit/>
          </a:bodyPr>
          <a:lstStyle/>
          <a:p>
            <a:pPr algn="just" defTabSz="609630">
              <a:defRPr/>
            </a:pPr>
            <a:r>
              <a:rPr lang="fr-FR" sz="2933" dirty="0">
                <a:solidFill>
                  <a:prstClr val="black"/>
                </a:solidFill>
                <a:latin typeface="Microsoft Uighur" panose="02000000000000000000" pitchFamily="2" charset="-78"/>
                <a:cs typeface="Microsoft Uighur" panose="02000000000000000000" pitchFamily="2" charset="-78"/>
              </a:rPr>
              <a:t>.</a:t>
            </a:r>
            <a:endParaRPr lang="fr-MA" sz="2933" dirty="0">
              <a:solidFill>
                <a:prstClr val="black"/>
              </a:solidFill>
              <a:latin typeface="Microsoft Uighur" panose="02000000000000000000" pitchFamily="2" charset="-78"/>
              <a:cs typeface="Microsoft Uighur" panose="02000000000000000000" pitchFamily="2" charset="-78"/>
            </a:endParaRPr>
          </a:p>
        </p:txBody>
      </p:sp>
      <p:sp>
        <p:nvSpPr>
          <p:cNvPr id="24" name="Rectangle 23">
            <a:extLst>
              <a:ext uri="{FF2B5EF4-FFF2-40B4-BE49-F238E27FC236}">
                <a16:creationId xmlns:a16="http://schemas.microsoft.com/office/drawing/2014/main" id="{6A276AB0-A60A-E700-A74C-D29A4C26B1EF}"/>
              </a:ext>
            </a:extLst>
          </p:cNvPr>
          <p:cNvSpPr/>
          <p:nvPr/>
        </p:nvSpPr>
        <p:spPr>
          <a:xfrm>
            <a:off x="14812" y="-230692"/>
            <a:ext cx="12378028" cy="921299"/>
          </a:xfrm>
          <a:prstGeom prst="rect">
            <a:avLst/>
          </a:prstGeom>
          <a:solidFill>
            <a:srgbClr val="2C3C6A"/>
          </a:solidFill>
          <a:ln w="12700" cap="flat" cmpd="sng" algn="ctr">
            <a:solidFill>
              <a:srgbClr val="4472C4">
                <a:shade val="15000"/>
              </a:srgbClr>
            </a:solidFill>
            <a:prstDash val="solid"/>
            <a:miter lim="800000"/>
          </a:ln>
          <a:effectLst/>
        </p:spPr>
        <p:txBody>
          <a:bodyPr rtlCol="0" anchor="ctr"/>
          <a:lstStyle/>
          <a:p>
            <a:pPr algn="ctr" defTabSz="609630">
              <a:lnSpc>
                <a:spcPts val="4094"/>
              </a:lnSpc>
              <a:defRPr/>
            </a:pPr>
            <a:endParaRPr lang="fr-FR" sz="3600" b="1" dirty="0">
              <a:solidFill>
                <a:prstClr val="white"/>
              </a:solidFill>
              <a:latin typeface="Microsoft Uighur" panose="02000000000000000000" pitchFamily="2" charset="-78"/>
              <a:cs typeface="Microsoft Uighur" panose="02000000000000000000" pitchFamily="2" charset="-78"/>
            </a:endParaRPr>
          </a:p>
          <a:p>
            <a:pPr algn="ctr">
              <a:lnSpc>
                <a:spcPts val="4094"/>
              </a:lnSpc>
            </a:pPr>
            <a:r>
              <a:rPr lang="fr-FR" sz="3600" b="1" dirty="0">
                <a:solidFill>
                  <a:schemeClr val="bg1"/>
                </a:solidFill>
                <a:latin typeface="Microsoft Uighur" panose="02000000000000000000" pitchFamily="2" charset="-78"/>
                <a:cs typeface="Microsoft Uighur" panose="02000000000000000000" pitchFamily="2" charset="-78"/>
              </a:rPr>
              <a:t>L</a:t>
            </a:r>
            <a:r>
              <a:rPr lang="fr-MA" sz="3600" b="1" dirty="0">
                <a:solidFill>
                  <a:schemeClr val="bg1"/>
                </a:solidFill>
                <a:latin typeface="Microsoft Uighur" panose="02000000000000000000" pitchFamily="2" charset="-78"/>
                <a:cs typeface="Microsoft Uighur" panose="02000000000000000000" pitchFamily="2" charset="-78"/>
              </a:rPr>
              <a:t>es activités</a:t>
            </a:r>
            <a:r>
              <a:rPr lang="fr-FR" sz="3600" b="1" dirty="0">
                <a:solidFill>
                  <a:schemeClr val="bg1"/>
                </a:solidFill>
                <a:latin typeface="Microsoft Uighur" panose="02000000000000000000" pitchFamily="2" charset="-78"/>
                <a:cs typeface="Microsoft Uighur" panose="02000000000000000000" pitchFamily="2" charset="-78"/>
              </a:rPr>
              <a:t>  de remédiation intensive (RI)</a:t>
            </a:r>
          </a:p>
          <a:p>
            <a:pPr algn="ctr" defTabSz="609630" rtl="1">
              <a:defRPr/>
            </a:pPr>
            <a:endParaRPr lang="ar-MA" sz="3600" b="1" kern="0" dirty="0">
              <a:solidFill>
                <a:prstClr val="white"/>
              </a:solidFill>
              <a:latin typeface="Calibri" panose="020F0502020204030204"/>
              <a:cs typeface="Microsoft Uighur" panose="02000000000000000000" pitchFamily="2" charset="-78"/>
            </a:endParaRPr>
          </a:p>
        </p:txBody>
      </p:sp>
      <p:sp>
        <p:nvSpPr>
          <p:cNvPr id="25" name="Freeform 22">
            <a:extLst>
              <a:ext uri="{FF2B5EF4-FFF2-40B4-BE49-F238E27FC236}">
                <a16:creationId xmlns:a16="http://schemas.microsoft.com/office/drawing/2014/main" id="{7D8D66F0-004B-12A9-55E7-03DA5F3480AC}"/>
              </a:ext>
            </a:extLst>
          </p:cNvPr>
          <p:cNvSpPr/>
          <p:nvPr/>
        </p:nvSpPr>
        <p:spPr>
          <a:xfrm>
            <a:off x="33144" y="306874"/>
            <a:ext cx="3700656" cy="1168118"/>
          </a:xfrm>
          <a:custGeom>
            <a:avLst/>
            <a:gdLst/>
            <a:ahLst/>
            <a:cxnLst/>
            <a:rect l="l" t="t" r="r" b="b"/>
            <a:pathLst>
              <a:path w="7315200" h="2176272">
                <a:moveTo>
                  <a:pt x="0" y="0"/>
                </a:moveTo>
                <a:lnTo>
                  <a:pt x="7315200" y="0"/>
                </a:lnTo>
                <a:lnTo>
                  <a:pt x="7315200" y="2176272"/>
                </a:lnTo>
                <a:lnTo>
                  <a:pt x="0" y="2176272"/>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pPr algn="r" defTabSz="609630" rtl="1">
              <a:defRPr/>
            </a:pPr>
            <a:endParaRPr lang="fr-FR" sz="1200" kern="0">
              <a:solidFill>
                <a:prstClr val="black"/>
              </a:solidFill>
              <a:latin typeface="Calibri"/>
            </a:endParaRPr>
          </a:p>
        </p:txBody>
      </p:sp>
      <p:grpSp>
        <p:nvGrpSpPr>
          <p:cNvPr id="28" name="Groupe 27">
            <a:extLst>
              <a:ext uri="{FF2B5EF4-FFF2-40B4-BE49-F238E27FC236}">
                <a16:creationId xmlns:a16="http://schemas.microsoft.com/office/drawing/2014/main" id="{EF610F4E-4FDD-3961-1A68-0E64DA08A12C}"/>
              </a:ext>
            </a:extLst>
          </p:cNvPr>
          <p:cNvGrpSpPr/>
          <p:nvPr/>
        </p:nvGrpSpPr>
        <p:grpSpPr>
          <a:xfrm>
            <a:off x="486216" y="1339981"/>
            <a:ext cx="11415013" cy="888639"/>
            <a:chOff x="457200" y="1625096"/>
            <a:chExt cx="8229600" cy="969264"/>
          </a:xfrm>
        </p:grpSpPr>
        <p:sp>
          <p:nvSpPr>
            <p:cNvPr id="29" name="Shape 13">
              <a:extLst>
                <a:ext uri="{FF2B5EF4-FFF2-40B4-BE49-F238E27FC236}">
                  <a16:creationId xmlns:a16="http://schemas.microsoft.com/office/drawing/2014/main" id="{3BB59CBD-F7D0-594C-7122-EE177B43D028}"/>
                </a:ext>
              </a:extLst>
            </p:cNvPr>
            <p:cNvSpPr/>
            <p:nvPr/>
          </p:nvSpPr>
          <p:spPr>
            <a:xfrm>
              <a:off x="521208" y="1625096"/>
              <a:ext cx="8165592" cy="950976"/>
            </a:xfrm>
            <a:prstGeom prst="rect">
              <a:avLst/>
            </a:prstGeom>
            <a:solidFill>
              <a:srgbClr val="FDF6E0"/>
            </a:solidFill>
            <a:ln/>
            <a:effectLst>
              <a:outerShdw blurRad="63500" dist="25400" dir="8100000" algn="bl" rotWithShape="0">
                <a:srgbClr val="000000">
                  <a:alpha val="9000"/>
                </a:srgbClr>
              </a:outerShdw>
            </a:effectLst>
          </p:spPr>
          <p:txBody>
            <a:bodyPr/>
            <a:lstStyle/>
            <a:p>
              <a:pPr defTabSz="609630" rtl="1">
                <a:defRPr/>
              </a:pPr>
              <a:r>
                <a:rPr lang="fr-FR" sz="2667" b="1" dirty="0">
                  <a:solidFill>
                    <a:prstClr val="black"/>
                  </a:solidFill>
                  <a:latin typeface="Microsoft Uighur" panose="02000000000000000000" pitchFamily="2" charset="-78"/>
                  <a:cs typeface="Microsoft Uighur" panose="02000000000000000000" pitchFamily="2" charset="-78"/>
                </a:rPr>
                <a:t>         </a:t>
              </a:r>
              <a:endParaRPr lang="fr-FR" sz="1200" b="1" dirty="0">
                <a:solidFill>
                  <a:prstClr val="black"/>
                </a:solidFill>
                <a:latin typeface="Microsoft Uighur" panose="02000000000000000000" pitchFamily="2" charset="-78"/>
                <a:cs typeface="Microsoft Uighur" panose="02000000000000000000" pitchFamily="2" charset="-78"/>
              </a:endParaRPr>
            </a:p>
          </p:txBody>
        </p:sp>
        <p:sp>
          <p:nvSpPr>
            <p:cNvPr id="31" name="Shape 14">
              <a:extLst>
                <a:ext uri="{FF2B5EF4-FFF2-40B4-BE49-F238E27FC236}">
                  <a16:creationId xmlns:a16="http://schemas.microsoft.com/office/drawing/2014/main" id="{CB6D8CEA-BE7A-E156-C633-87A7F718C8F9}"/>
                </a:ext>
              </a:extLst>
            </p:cNvPr>
            <p:cNvSpPr/>
            <p:nvPr/>
          </p:nvSpPr>
          <p:spPr>
            <a:xfrm>
              <a:off x="457200" y="1625096"/>
              <a:ext cx="64008" cy="969264"/>
            </a:xfrm>
            <a:prstGeom prst="rect">
              <a:avLst/>
            </a:prstGeom>
            <a:solidFill>
              <a:srgbClr val="C8960C"/>
            </a:solidFill>
            <a:ln/>
          </p:spPr>
          <p:txBody>
            <a:bodyPr/>
            <a:lstStyle/>
            <a:p>
              <a:pPr algn="r" defTabSz="609630" rtl="1">
                <a:defRPr/>
              </a:pPr>
              <a:endParaRPr lang="fr-FR" sz="1200" b="1">
                <a:solidFill>
                  <a:prstClr val="black"/>
                </a:solidFill>
                <a:latin typeface="Microsoft Uighur" panose="02000000000000000000" pitchFamily="2" charset="-78"/>
                <a:cs typeface="Microsoft Uighur" panose="02000000000000000000" pitchFamily="2" charset="-78"/>
              </a:endParaRPr>
            </a:p>
          </p:txBody>
        </p:sp>
      </p:grpSp>
      <p:grpSp>
        <p:nvGrpSpPr>
          <p:cNvPr id="32" name="Groupe 31">
            <a:extLst>
              <a:ext uri="{FF2B5EF4-FFF2-40B4-BE49-F238E27FC236}">
                <a16:creationId xmlns:a16="http://schemas.microsoft.com/office/drawing/2014/main" id="{E98D5445-32E3-D0EA-A024-53D649B5E522}"/>
              </a:ext>
            </a:extLst>
          </p:cNvPr>
          <p:cNvGrpSpPr/>
          <p:nvPr/>
        </p:nvGrpSpPr>
        <p:grpSpPr>
          <a:xfrm>
            <a:off x="470173" y="2500588"/>
            <a:ext cx="11448299" cy="733435"/>
            <a:chOff x="457200" y="1625096"/>
            <a:chExt cx="8229600" cy="969264"/>
          </a:xfrm>
        </p:grpSpPr>
        <p:sp>
          <p:nvSpPr>
            <p:cNvPr id="33" name="Shape 13">
              <a:extLst>
                <a:ext uri="{FF2B5EF4-FFF2-40B4-BE49-F238E27FC236}">
                  <a16:creationId xmlns:a16="http://schemas.microsoft.com/office/drawing/2014/main" id="{83CCF3B0-3A5F-E6CE-D2D4-DDC8611F1D1B}"/>
                </a:ext>
              </a:extLst>
            </p:cNvPr>
            <p:cNvSpPr/>
            <p:nvPr/>
          </p:nvSpPr>
          <p:spPr>
            <a:xfrm>
              <a:off x="457200" y="1625096"/>
              <a:ext cx="8229600" cy="950976"/>
            </a:xfrm>
            <a:prstGeom prst="rect">
              <a:avLst/>
            </a:prstGeom>
            <a:solidFill>
              <a:srgbClr val="FDF6E0"/>
            </a:solidFill>
            <a:ln/>
            <a:effectLst>
              <a:outerShdw blurRad="63500" dist="25400" dir="8100000" algn="bl" rotWithShape="0">
                <a:srgbClr val="000000">
                  <a:alpha val="9000"/>
                </a:srgbClr>
              </a:outerShdw>
            </a:effectLst>
          </p:spPr>
          <p:txBody>
            <a:bodyPr/>
            <a:lstStyle/>
            <a:p>
              <a:pPr algn="r" defTabSz="609630" rtl="1">
                <a:defRPr/>
              </a:pPr>
              <a:endParaRPr lang="fr-FR" sz="1200" b="1" dirty="0">
                <a:solidFill>
                  <a:prstClr val="black"/>
                </a:solidFill>
                <a:latin typeface="Microsoft Uighur" panose="02000000000000000000" pitchFamily="2" charset="-78"/>
                <a:cs typeface="Microsoft Uighur" panose="02000000000000000000" pitchFamily="2" charset="-78"/>
              </a:endParaRPr>
            </a:p>
          </p:txBody>
        </p:sp>
        <p:sp>
          <p:nvSpPr>
            <p:cNvPr id="34" name="Shape 14">
              <a:extLst>
                <a:ext uri="{FF2B5EF4-FFF2-40B4-BE49-F238E27FC236}">
                  <a16:creationId xmlns:a16="http://schemas.microsoft.com/office/drawing/2014/main" id="{821A40A0-2681-D009-0A86-3C5D0B6C02AA}"/>
                </a:ext>
              </a:extLst>
            </p:cNvPr>
            <p:cNvSpPr/>
            <p:nvPr/>
          </p:nvSpPr>
          <p:spPr>
            <a:xfrm>
              <a:off x="457200" y="1625096"/>
              <a:ext cx="64008" cy="969264"/>
            </a:xfrm>
            <a:prstGeom prst="rect">
              <a:avLst/>
            </a:prstGeom>
            <a:solidFill>
              <a:srgbClr val="C8960C"/>
            </a:solidFill>
            <a:ln/>
          </p:spPr>
          <p:txBody>
            <a:bodyPr/>
            <a:lstStyle/>
            <a:p>
              <a:pPr algn="r" defTabSz="609630" rtl="1">
                <a:defRPr/>
              </a:pPr>
              <a:endParaRPr lang="fr-FR" sz="1200" b="1">
                <a:solidFill>
                  <a:prstClr val="black"/>
                </a:solidFill>
                <a:latin typeface="Microsoft Uighur" panose="02000000000000000000" pitchFamily="2" charset="-78"/>
                <a:cs typeface="Microsoft Uighur" panose="02000000000000000000" pitchFamily="2" charset="-78"/>
              </a:endParaRPr>
            </a:p>
          </p:txBody>
        </p:sp>
      </p:grpSp>
      <p:grpSp>
        <p:nvGrpSpPr>
          <p:cNvPr id="35" name="Groupe 34">
            <a:extLst>
              <a:ext uri="{FF2B5EF4-FFF2-40B4-BE49-F238E27FC236}">
                <a16:creationId xmlns:a16="http://schemas.microsoft.com/office/drawing/2014/main" id="{221D5207-A432-FD7E-6C1F-4E3D446C43D4}"/>
              </a:ext>
            </a:extLst>
          </p:cNvPr>
          <p:cNvGrpSpPr/>
          <p:nvPr/>
        </p:nvGrpSpPr>
        <p:grpSpPr>
          <a:xfrm>
            <a:off x="514695" y="5044345"/>
            <a:ext cx="11461379" cy="889708"/>
            <a:chOff x="457200" y="1625096"/>
            <a:chExt cx="8229600" cy="969264"/>
          </a:xfrm>
        </p:grpSpPr>
        <p:sp>
          <p:nvSpPr>
            <p:cNvPr id="36" name="Shape 13">
              <a:extLst>
                <a:ext uri="{FF2B5EF4-FFF2-40B4-BE49-F238E27FC236}">
                  <a16:creationId xmlns:a16="http://schemas.microsoft.com/office/drawing/2014/main" id="{3984A8B5-1EF8-1CB3-F633-FB4AD0334E06}"/>
                </a:ext>
              </a:extLst>
            </p:cNvPr>
            <p:cNvSpPr/>
            <p:nvPr/>
          </p:nvSpPr>
          <p:spPr>
            <a:xfrm>
              <a:off x="457200" y="1625096"/>
              <a:ext cx="8229600" cy="950976"/>
            </a:xfrm>
            <a:prstGeom prst="rect">
              <a:avLst/>
            </a:prstGeom>
            <a:solidFill>
              <a:srgbClr val="FDF6E0"/>
            </a:solidFill>
            <a:ln/>
            <a:effectLst>
              <a:outerShdw blurRad="63500" dist="25400" dir="8100000" algn="bl" rotWithShape="0">
                <a:srgbClr val="000000">
                  <a:alpha val="9000"/>
                </a:srgbClr>
              </a:outerShdw>
            </a:effectLst>
          </p:spPr>
          <p:txBody>
            <a:bodyPr/>
            <a:lstStyle/>
            <a:p>
              <a:pPr algn="r" defTabSz="609630" rtl="1">
                <a:defRPr/>
              </a:pPr>
              <a:endParaRPr lang="fr-FR" sz="1200" b="1" dirty="0">
                <a:solidFill>
                  <a:prstClr val="black"/>
                </a:solidFill>
                <a:latin typeface="Microsoft Uighur" panose="02000000000000000000" pitchFamily="2" charset="-78"/>
                <a:cs typeface="Microsoft Uighur" panose="02000000000000000000" pitchFamily="2" charset="-78"/>
              </a:endParaRPr>
            </a:p>
          </p:txBody>
        </p:sp>
        <p:sp>
          <p:nvSpPr>
            <p:cNvPr id="37" name="Shape 14">
              <a:extLst>
                <a:ext uri="{FF2B5EF4-FFF2-40B4-BE49-F238E27FC236}">
                  <a16:creationId xmlns:a16="http://schemas.microsoft.com/office/drawing/2014/main" id="{91D03F45-6E09-F6E4-CAC5-B36D6679349C}"/>
                </a:ext>
              </a:extLst>
            </p:cNvPr>
            <p:cNvSpPr/>
            <p:nvPr/>
          </p:nvSpPr>
          <p:spPr>
            <a:xfrm>
              <a:off x="457200" y="1625096"/>
              <a:ext cx="64008" cy="969264"/>
            </a:xfrm>
            <a:prstGeom prst="rect">
              <a:avLst/>
            </a:prstGeom>
            <a:solidFill>
              <a:srgbClr val="C8960C"/>
            </a:solidFill>
            <a:ln/>
          </p:spPr>
          <p:txBody>
            <a:bodyPr/>
            <a:lstStyle/>
            <a:p>
              <a:pPr algn="r" defTabSz="609630" rtl="1">
                <a:defRPr/>
              </a:pPr>
              <a:endParaRPr lang="fr-FR" sz="1200" b="1">
                <a:solidFill>
                  <a:prstClr val="black"/>
                </a:solidFill>
                <a:latin typeface="Microsoft Uighur" panose="02000000000000000000" pitchFamily="2" charset="-78"/>
                <a:cs typeface="Microsoft Uighur" panose="02000000000000000000" pitchFamily="2" charset="-78"/>
              </a:endParaRPr>
            </a:p>
          </p:txBody>
        </p:sp>
      </p:grpSp>
      <p:sp>
        <p:nvSpPr>
          <p:cNvPr id="40" name="ZoneTexte 39">
            <a:extLst>
              <a:ext uri="{FF2B5EF4-FFF2-40B4-BE49-F238E27FC236}">
                <a16:creationId xmlns:a16="http://schemas.microsoft.com/office/drawing/2014/main" id="{C2E37D40-4B4A-EF10-2BFE-EDBE39583698}"/>
              </a:ext>
            </a:extLst>
          </p:cNvPr>
          <p:cNvSpPr txBox="1"/>
          <p:nvPr/>
        </p:nvSpPr>
        <p:spPr>
          <a:xfrm>
            <a:off x="649971" y="5001695"/>
            <a:ext cx="11304203" cy="913199"/>
          </a:xfrm>
          <a:prstGeom prst="rect">
            <a:avLst/>
          </a:prstGeom>
          <a:noFill/>
        </p:spPr>
        <p:txBody>
          <a:bodyPr wrap="square">
            <a:spAutoFit/>
          </a:bodyPr>
          <a:lstStyle/>
          <a:p>
            <a:pPr defTabSz="457212">
              <a:spcBef>
                <a:spcPct val="0"/>
              </a:spcBef>
              <a:spcAft>
                <a:spcPct val="35000"/>
              </a:spcAft>
              <a:defRPr/>
            </a:pPr>
            <a:r>
              <a:rPr lang="fr-FR" sz="2667" b="1" dirty="0">
                <a:solidFill>
                  <a:prstClr val="black"/>
                </a:solidFill>
                <a:latin typeface="Microsoft Uighur" panose="02000000000000000000" pitchFamily="2" charset="-78"/>
                <a:cs typeface="Microsoft Uighur" panose="02000000000000000000" pitchFamily="2" charset="-78"/>
                <a:rtl/>
              </a:rPr>
              <a:t>Les activités de la production des mots  permettent de consolider simultanément l’acquisition des lettres, le vocabulaire et la lecture, tout en développant l’autonomie et la précision dans l’écriture.</a:t>
            </a:r>
          </a:p>
        </p:txBody>
      </p:sp>
      <p:sp>
        <p:nvSpPr>
          <p:cNvPr id="3" name="ZoneTexte 2">
            <a:extLst>
              <a:ext uri="{FF2B5EF4-FFF2-40B4-BE49-F238E27FC236}">
                <a16:creationId xmlns:a16="http://schemas.microsoft.com/office/drawing/2014/main" id="{FABAACB8-4372-2212-E528-17D8A4EE9EC5}"/>
              </a:ext>
            </a:extLst>
          </p:cNvPr>
          <p:cNvSpPr txBox="1"/>
          <p:nvPr/>
        </p:nvSpPr>
        <p:spPr>
          <a:xfrm>
            <a:off x="603839" y="2632512"/>
            <a:ext cx="10822995" cy="471989"/>
          </a:xfrm>
          <a:prstGeom prst="rect">
            <a:avLst/>
          </a:prstGeom>
          <a:noFill/>
        </p:spPr>
        <p:txBody>
          <a:bodyPr wrap="square">
            <a:spAutoFit/>
          </a:bodyPr>
          <a:lstStyle/>
          <a:p>
            <a:pPr algn="just" defTabSz="711218">
              <a:lnSpc>
                <a:spcPct val="90000"/>
              </a:lnSpc>
              <a:spcBef>
                <a:spcPct val="0"/>
              </a:spcBef>
              <a:spcAft>
                <a:spcPct val="35000"/>
              </a:spcAft>
              <a:defRPr/>
            </a:pPr>
            <a:r>
              <a:rPr lang="fr-FR" sz="2667" b="1" dirty="0">
                <a:solidFill>
                  <a:prstClr val="black"/>
                </a:solidFill>
                <a:latin typeface="Microsoft Uighur" panose="02000000000000000000" pitchFamily="2" charset="-78"/>
                <a:cs typeface="Microsoft Uighur" panose="02000000000000000000" pitchFamily="2" charset="-78"/>
                <a:rtl/>
              </a:rPr>
              <a:t>Les activités du palier lettre repose sur un va-et-vient constant entre lecture et écriture.</a:t>
            </a:r>
          </a:p>
        </p:txBody>
      </p:sp>
      <p:sp>
        <p:nvSpPr>
          <p:cNvPr id="4" name="ZoneTexte 3">
            <a:extLst>
              <a:ext uri="{FF2B5EF4-FFF2-40B4-BE49-F238E27FC236}">
                <a16:creationId xmlns:a16="http://schemas.microsoft.com/office/drawing/2014/main" id="{236B3EE6-3F07-C1B2-D6E3-7827F543F10E}"/>
              </a:ext>
            </a:extLst>
          </p:cNvPr>
          <p:cNvSpPr txBox="1"/>
          <p:nvPr/>
        </p:nvSpPr>
        <p:spPr>
          <a:xfrm>
            <a:off x="649971" y="1383906"/>
            <a:ext cx="11107711" cy="913199"/>
          </a:xfrm>
          <a:prstGeom prst="rect">
            <a:avLst/>
          </a:prstGeom>
          <a:noFill/>
        </p:spPr>
        <p:txBody>
          <a:bodyPr wrap="square">
            <a:spAutoFit/>
          </a:bodyPr>
          <a:lstStyle/>
          <a:p>
            <a:pPr defTabSz="609630">
              <a:defRPr/>
            </a:pPr>
            <a:r>
              <a:rPr lang="fr-FR" sz="2667" b="1" dirty="0">
                <a:solidFill>
                  <a:prstClr val="black"/>
                </a:solidFill>
                <a:latin typeface="Microsoft Uighur" panose="02000000000000000000" pitchFamily="2" charset="-78"/>
                <a:cs typeface="Microsoft Uighur" panose="02000000000000000000" pitchFamily="2" charset="-78"/>
                <a:rtl/>
              </a:rPr>
              <a:t>Chaque séance inclut des activités de copie de mots et de phrases, afin de renforcer l’orthographe et la lisibilité.</a:t>
            </a:r>
          </a:p>
        </p:txBody>
      </p:sp>
      <p:sp>
        <p:nvSpPr>
          <p:cNvPr id="5" name="ZoneTexte 4">
            <a:extLst>
              <a:ext uri="{FF2B5EF4-FFF2-40B4-BE49-F238E27FC236}">
                <a16:creationId xmlns:a16="http://schemas.microsoft.com/office/drawing/2014/main" id="{D1D6B467-BC57-34CE-AEF6-D6A3DB0E1383}"/>
              </a:ext>
            </a:extLst>
          </p:cNvPr>
          <p:cNvSpPr txBox="1"/>
          <p:nvPr/>
        </p:nvSpPr>
        <p:spPr>
          <a:xfrm>
            <a:off x="712740" y="583462"/>
            <a:ext cx="2683603" cy="502766"/>
          </a:xfrm>
          <a:prstGeom prst="rect">
            <a:avLst/>
          </a:prstGeom>
          <a:noFill/>
        </p:spPr>
        <p:txBody>
          <a:bodyPr wrap="square">
            <a:spAutoFit/>
          </a:bodyPr>
          <a:lstStyle/>
          <a:p>
            <a:pPr defTabSz="609630">
              <a:defRPr/>
            </a:pPr>
            <a:r>
              <a:rPr lang="fr-FR" sz="2667" b="1" dirty="0">
                <a:solidFill>
                  <a:prstClr val="black"/>
                </a:solidFill>
                <a:latin typeface="Microsoft Uighur" panose="02000000000000000000" pitchFamily="2" charset="-78"/>
                <a:ea typeface="Canva Sans Bold"/>
                <a:cs typeface="Microsoft Uighur" panose="02000000000000000000" pitchFamily="2" charset="-78"/>
                <a:sym typeface="Canva Sans Bold"/>
              </a:rPr>
              <a:t> Les activités  d’écriture </a:t>
            </a:r>
          </a:p>
        </p:txBody>
      </p:sp>
      <p:grpSp>
        <p:nvGrpSpPr>
          <p:cNvPr id="2" name="Groupe 1">
            <a:extLst>
              <a:ext uri="{FF2B5EF4-FFF2-40B4-BE49-F238E27FC236}">
                <a16:creationId xmlns:a16="http://schemas.microsoft.com/office/drawing/2014/main" id="{A8BE59C8-06AB-F02E-DDCB-621A7AF829D7}"/>
              </a:ext>
            </a:extLst>
          </p:cNvPr>
          <p:cNvGrpSpPr/>
          <p:nvPr/>
        </p:nvGrpSpPr>
        <p:grpSpPr>
          <a:xfrm>
            <a:off x="481576" y="3555621"/>
            <a:ext cx="11415013" cy="1197860"/>
            <a:chOff x="457200" y="1625096"/>
            <a:chExt cx="8229600" cy="969264"/>
          </a:xfrm>
        </p:grpSpPr>
        <p:sp>
          <p:nvSpPr>
            <p:cNvPr id="6" name="Shape 13">
              <a:extLst>
                <a:ext uri="{FF2B5EF4-FFF2-40B4-BE49-F238E27FC236}">
                  <a16:creationId xmlns:a16="http://schemas.microsoft.com/office/drawing/2014/main" id="{DAE0BCE5-033A-1332-C8A0-4F504DB0E8A8}"/>
                </a:ext>
              </a:extLst>
            </p:cNvPr>
            <p:cNvSpPr/>
            <p:nvPr/>
          </p:nvSpPr>
          <p:spPr>
            <a:xfrm>
              <a:off x="521208" y="1625096"/>
              <a:ext cx="8165592" cy="950976"/>
            </a:xfrm>
            <a:prstGeom prst="rect">
              <a:avLst/>
            </a:prstGeom>
            <a:solidFill>
              <a:srgbClr val="FDF6E0"/>
            </a:solidFill>
            <a:ln/>
            <a:effectLst>
              <a:outerShdw blurRad="63500" dist="25400" dir="8100000" algn="bl" rotWithShape="0">
                <a:srgbClr val="000000">
                  <a:alpha val="9000"/>
                </a:srgbClr>
              </a:outerShdw>
            </a:effectLst>
          </p:spPr>
          <p:txBody>
            <a:bodyPr/>
            <a:lstStyle/>
            <a:p>
              <a:pPr defTabSz="609630" rtl="1">
                <a:defRPr/>
              </a:pPr>
              <a:r>
                <a:rPr lang="fr-FR" sz="2667" b="1" dirty="0">
                  <a:solidFill>
                    <a:prstClr val="black"/>
                  </a:solidFill>
                  <a:latin typeface="Microsoft Uighur" panose="02000000000000000000" pitchFamily="2" charset="-78"/>
                  <a:cs typeface="Microsoft Uighur" panose="02000000000000000000" pitchFamily="2" charset="-78"/>
                </a:rPr>
                <a:t>         </a:t>
              </a:r>
              <a:endParaRPr lang="fr-FR" sz="1200" b="1" dirty="0">
                <a:solidFill>
                  <a:prstClr val="black"/>
                </a:solidFill>
                <a:latin typeface="Microsoft Uighur" panose="02000000000000000000" pitchFamily="2" charset="-78"/>
                <a:cs typeface="Microsoft Uighur" panose="02000000000000000000" pitchFamily="2" charset="-78"/>
              </a:endParaRPr>
            </a:p>
          </p:txBody>
        </p:sp>
        <p:sp>
          <p:nvSpPr>
            <p:cNvPr id="7" name="Shape 14">
              <a:extLst>
                <a:ext uri="{FF2B5EF4-FFF2-40B4-BE49-F238E27FC236}">
                  <a16:creationId xmlns:a16="http://schemas.microsoft.com/office/drawing/2014/main" id="{29586B6A-D9B1-0602-6A6A-E28276DCDFAF}"/>
                </a:ext>
              </a:extLst>
            </p:cNvPr>
            <p:cNvSpPr/>
            <p:nvPr/>
          </p:nvSpPr>
          <p:spPr>
            <a:xfrm>
              <a:off x="457200" y="1625096"/>
              <a:ext cx="64008" cy="969264"/>
            </a:xfrm>
            <a:prstGeom prst="rect">
              <a:avLst/>
            </a:prstGeom>
            <a:solidFill>
              <a:srgbClr val="C8960C"/>
            </a:solidFill>
            <a:ln/>
          </p:spPr>
          <p:txBody>
            <a:bodyPr/>
            <a:lstStyle/>
            <a:p>
              <a:pPr algn="r" defTabSz="609630" rtl="1">
                <a:defRPr/>
              </a:pPr>
              <a:endParaRPr lang="fr-FR" sz="1200" b="1">
                <a:solidFill>
                  <a:prstClr val="black"/>
                </a:solidFill>
                <a:latin typeface="Microsoft Uighur" panose="02000000000000000000" pitchFamily="2" charset="-78"/>
                <a:cs typeface="Microsoft Uighur" panose="02000000000000000000" pitchFamily="2" charset="-78"/>
              </a:endParaRPr>
            </a:p>
          </p:txBody>
        </p:sp>
      </p:grpSp>
      <p:sp>
        <p:nvSpPr>
          <p:cNvPr id="8" name="ZoneTexte 7">
            <a:extLst>
              <a:ext uri="{FF2B5EF4-FFF2-40B4-BE49-F238E27FC236}">
                <a16:creationId xmlns:a16="http://schemas.microsoft.com/office/drawing/2014/main" id="{A3DFDC0A-8045-4691-9994-EF06A059830D}"/>
              </a:ext>
            </a:extLst>
          </p:cNvPr>
          <p:cNvSpPr txBox="1"/>
          <p:nvPr/>
        </p:nvSpPr>
        <p:spPr>
          <a:xfrm>
            <a:off x="596853" y="3706830"/>
            <a:ext cx="11194941" cy="1241430"/>
          </a:xfrm>
          <a:prstGeom prst="rect">
            <a:avLst/>
          </a:prstGeom>
          <a:noFill/>
        </p:spPr>
        <p:txBody>
          <a:bodyPr wrap="square">
            <a:spAutoFit/>
          </a:bodyPr>
          <a:lstStyle/>
          <a:p>
            <a:pPr algn="just" defTabSz="609630">
              <a:defRPr/>
            </a:pPr>
            <a:r>
              <a:rPr lang="fr-FR" sz="2667" b="1" dirty="0">
                <a:solidFill>
                  <a:prstClr val="black"/>
                </a:solidFill>
                <a:latin typeface="Microsoft Uighur" panose="02000000000000000000" pitchFamily="2" charset="-78"/>
                <a:cs typeface="Microsoft Uighur" panose="02000000000000000000" pitchFamily="2" charset="-78"/>
                <a:rtl/>
              </a:rPr>
              <a:t>Les activités de la production des mots  permettent de consolider simultanément l’acquisition des lettres, le vocabulaire et la lecture, tout en développant l’autonomie et la précision dans l’écriture.</a:t>
            </a:r>
          </a:p>
          <a:p>
            <a:pPr algn="just" defTabSz="609630">
              <a:defRPr/>
            </a:pPr>
            <a:endParaRPr lang="fr-FR" sz="2133" b="1" dirty="0">
              <a:solidFill>
                <a:prstClr val="black"/>
              </a:solidFill>
              <a:latin typeface="Microsoft Uighur" panose="02000000000000000000" pitchFamily="2" charset="-78"/>
              <a:cs typeface="Microsoft Uighur" panose="02000000000000000000" pitchFamily="2" charset="-78"/>
              <a:rtl/>
            </a:endParaRPr>
          </a:p>
        </p:txBody>
      </p:sp>
    </p:spTree>
    <p:extLst>
      <p:ext uri="{BB962C8B-B14F-4D97-AF65-F5344CB8AC3E}">
        <p14:creationId xmlns:p14="http://schemas.microsoft.com/office/powerpoint/2010/main" val="3668984953"/>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24EAFF-EA49-771F-F511-3ABCCF810840}"/>
            </a:ext>
          </a:extLst>
        </p:cNvPr>
        <p:cNvGrpSpPr/>
        <p:nvPr/>
      </p:nvGrpSpPr>
      <p:grpSpPr>
        <a:xfrm>
          <a:off x="0" y="0"/>
          <a:ext cx="0" cy="0"/>
          <a:chOff x="0" y="0"/>
          <a:chExt cx="0" cy="0"/>
        </a:xfrm>
      </p:grpSpPr>
      <p:grpSp>
        <p:nvGrpSpPr>
          <p:cNvPr id="10" name="Group 9">
            <a:extLst>
              <a:ext uri="{FF2B5EF4-FFF2-40B4-BE49-F238E27FC236}">
                <a16:creationId xmlns:a16="http://schemas.microsoft.com/office/drawing/2014/main" id="{8FD1B955-1E85-7178-7695-6125942E29DA}"/>
              </a:ext>
            </a:extLst>
          </p:cNvPr>
          <p:cNvGrpSpPr/>
          <p:nvPr/>
        </p:nvGrpSpPr>
        <p:grpSpPr>
          <a:xfrm>
            <a:off x="-1193224" y="5611636"/>
            <a:ext cx="2198143" cy="1889029"/>
            <a:chOff x="0" y="0"/>
            <a:chExt cx="812800" cy="698500"/>
          </a:xfrm>
        </p:grpSpPr>
        <p:sp>
          <p:nvSpPr>
            <p:cNvPr id="11" name="Freeform 10">
              <a:extLst>
                <a:ext uri="{FF2B5EF4-FFF2-40B4-BE49-F238E27FC236}">
                  <a16:creationId xmlns:a16="http://schemas.microsoft.com/office/drawing/2014/main" id="{4C873151-66D6-F0D0-0AD4-D4BE3F968900}"/>
                </a:ext>
              </a:extLst>
            </p:cNvPr>
            <p:cNvSpPr/>
            <p:nvPr/>
          </p:nvSpPr>
          <p:spPr>
            <a:xfrm>
              <a:off x="5700" y="0"/>
              <a:ext cx="801400" cy="698500"/>
            </a:xfrm>
            <a:custGeom>
              <a:avLst/>
              <a:gdLst/>
              <a:ahLst/>
              <a:cxnLst/>
              <a:rect l="l" t="t" r="r" b="b"/>
              <a:pathLst>
                <a:path w="801400" h="698500">
                  <a:moveTo>
                    <a:pt x="796473" y="367516"/>
                  </a:moveTo>
                  <a:lnTo>
                    <a:pt x="614527" y="680234"/>
                  </a:lnTo>
                  <a:cubicBezTo>
                    <a:pt x="607948" y="691543"/>
                    <a:pt x="595851" y="698500"/>
                    <a:pt x="582768" y="698500"/>
                  </a:cubicBezTo>
                  <a:lnTo>
                    <a:pt x="218632" y="698500"/>
                  </a:lnTo>
                  <a:cubicBezTo>
                    <a:pt x="205549" y="698500"/>
                    <a:pt x="193452" y="691543"/>
                    <a:pt x="186873" y="680234"/>
                  </a:cubicBezTo>
                  <a:lnTo>
                    <a:pt x="4927" y="367516"/>
                  </a:lnTo>
                  <a:cubicBezTo>
                    <a:pt x="-1642" y="356225"/>
                    <a:pt x="-1642" y="342275"/>
                    <a:pt x="4927" y="330984"/>
                  </a:cubicBezTo>
                  <a:lnTo>
                    <a:pt x="186873" y="18266"/>
                  </a:lnTo>
                  <a:cubicBezTo>
                    <a:pt x="193452" y="6957"/>
                    <a:pt x="205549" y="0"/>
                    <a:pt x="218632" y="0"/>
                  </a:cubicBezTo>
                  <a:lnTo>
                    <a:pt x="582768" y="0"/>
                  </a:lnTo>
                  <a:cubicBezTo>
                    <a:pt x="595851" y="0"/>
                    <a:pt x="607948" y="6957"/>
                    <a:pt x="614527" y="18266"/>
                  </a:cubicBezTo>
                  <a:lnTo>
                    <a:pt x="796473" y="330984"/>
                  </a:lnTo>
                  <a:cubicBezTo>
                    <a:pt x="803042" y="342275"/>
                    <a:pt x="803042" y="356225"/>
                    <a:pt x="796473" y="367516"/>
                  </a:cubicBezTo>
                  <a:close/>
                </a:path>
              </a:pathLst>
            </a:custGeom>
            <a:ln w="28575" cap="sq">
              <a:gradFill>
                <a:gsLst>
                  <a:gs pos="0">
                    <a:srgbClr val="FFFFFF">
                      <a:alpha val="100000"/>
                    </a:srgbClr>
                  </a:gs>
                  <a:gs pos="100000">
                    <a:srgbClr val="FFFFFF">
                      <a:alpha val="0"/>
                    </a:srgbClr>
                  </a:gs>
                </a:gsLst>
                <a:lin ang="5400000"/>
              </a:gradFill>
              <a:prstDash val="solid"/>
              <a:miter/>
            </a:ln>
          </p:spPr>
          <p:txBody>
            <a:bodyPr/>
            <a:lstStyle/>
            <a:p>
              <a:pPr defTabSz="609630">
                <a:defRPr/>
              </a:pPr>
              <a:endParaRPr lang="fr-FR" sz="1200">
                <a:solidFill>
                  <a:prstClr val="black"/>
                </a:solidFill>
                <a:latin typeface="Calibri"/>
              </a:endParaRPr>
            </a:p>
          </p:txBody>
        </p:sp>
        <p:sp>
          <p:nvSpPr>
            <p:cNvPr id="12" name="TextBox 11">
              <a:extLst>
                <a:ext uri="{FF2B5EF4-FFF2-40B4-BE49-F238E27FC236}">
                  <a16:creationId xmlns:a16="http://schemas.microsoft.com/office/drawing/2014/main" id="{1FE1D104-FCB4-CAA8-B292-DD00CCF7E1C6}"/>
                </a:ext>
              </a:extLst>
            </p:cNvPr>
            <p:cNvSpPr txBox="1"/>
            <p:nvPr/>
          </p:nvSpPr>
          <p:spPr>
            <a:xfrm>
              <a:off x="114300" y="-47625"/>
              <a:ext cx="584200" cy="746125"/>
            </a:xfrm>
            <a:prstGeom prst="rect">
              <a:avLst/>
            </a:prstGeom>
          </p:spPr>
          <p:txBody>
            <a:bodyPr lIns="33867" tIns="33867" rIns="33867" bIns="33867" rtlCol="0" anchor="ctr"/>
            <a:lstStyle/>
            <a:p>
              <a:pPr algn="ctr" defTabSz="609630">
                <a:lnSpc>
                  <a:spcPts val="1773"/>
                </a:lnSpc>
                <a:spcBef>
                  <a:spcPct val="0"/>
                </a:spcBef>
                <a:defRPr/>
              </a:pPr>
              <a:endParaRPr sz="1200">
                <a:solidFill>
                  <a:prstClr val="black"/>
                </a:solidFill>
                <a:latin typeface="Calibri"/>
              </a:endParaRPr>
            </a:p>
          </p:txBody>
        </p:sp>
      </p:grpSp>
      <p:grpSp>
        <p:nvGrpSpPr>
          <p:cNvPr id="13" name="Group 12">
            <a:extLst>
              <a:ext uri="{FF2B5EF4-FFF2-40B4-BE49-F238E27FC236}">
                <a16:creationId xmlns:a16="http://schemas.microsoft.com/office/drawing/2014/main" id="{E61FC80D-C0BD-8DCD-22CC-0CCBE14B9DA4}"/>
              </a:ext>
            </a:extLst>
          </p:cNvPr>
          <p:cNvGrpSpPr/>
          <p:nvPr/>
        </p:nvGrpSpPr>
        <p:grpSpPr>
          <a:xfrm>
            <a:off x="10616883" y="-628436"/>
            <a:ext cx="2198143" cy="1889029"/>
            <a:chOff x="0" y="0"/>
            <a:chExt cx="812800" cy="698500"/>
          </a:xfrm>
        </p:grpSpPr>
        <p:sp>
          <p:nvSpPr>
            <p:cNvPr id="14" name="Freeform 13">
              <a:extLst>
                <a:ext uri="{FF2B5EF4-FFF2-40B4-BE49-F238E27FC236}">
                  <a16:creationId xmlns:a16="http://schemas.microsoft.com/office/drawing/2014/main" id="{C910BE87-1866-3266-F9B8-879C3E51BE7F}"/>
                </a:ext>
              </a:extLst>
            </p:cNvPr>
            <p:cNvSpPr/>
            <p:nvPr/>
          </p:nvSpPr>
          <p:spPr>
            <a:xfrm>
              <a:off x="5700" y="0"/>
              <a:ext cx="801400" cy="698500"/>
            </a:xfrm>
            <a:custGeom>
              <a:avLst/>
              <a:gdLst/>
              <a:ahLst/>
              <a:cxnLst/>
              <a:rect l="l" t="t" r="r" b="b"/>
              <a:pathLst>
                <a:path w="801400" h="698500">
                  <a:moveTo>
                    <a:pt x="796473" y="367516"/>
                  </a:moveTo>
                  <a:lnTo>
                    <a:pt x="614527" y="680234"/>
                  </a:lnTo>
                  <a:cubicBezTo>
                    <a:pt x="607948" y="691543"/>
                    <a:pt x="595851" y="698500"/>
                    <a:pt x="582768" y="698500"/>
                  </a:cubicBezTo>
                  <a:lnTo>
                    <a:pt x="218632" y="698500"/>
                  </a:lnTo>
                  <a:cubicBezTo>
                    <a:pt x="205549" y="698500"/>
                    <a:pt x="193452" y="691543"/>
                    <a:pt x="186873" y="680234"/>
                  </a:cubicBezTo>
                  <a:lnTo>
                    <a:pt x="4927" y="367516"/>
                  </a:lnTo>
                  <a:cubicBezTo>
                    <a:pt x="-1642" y="356225"/>
                    <a:pt x="-1642" y="342275"/>
                    <a:pt x="4927" y="330984"/>
                  </a:cubicBezTo>
                  <a:lnTo>
                    <a:pt x="186873" y="18266"/>
                  </a:lnTo>
                  <a:cubicBezTo>
                    <a:pt x="193452" y="6957"/>
                    <a:pt x="205549" y="0"/>
                    <a:pt x="218632" y="0"/>
                  </a:cubicBezTo>
                  <a:lnTo>
                    <a:pt x="582768" y="0"/>
                  </a:lnTo>
                  <a:cubicBezTo>
                    <a:pt x="595851" y="0"/>
                    <a:pt x="607948" y="6957"/>
                    <a:pt x="614527" y="18266"/>
                  </a:cubicBezTo>
                  <a:lnTo>
                    <a:pt x="796473" y="330984"/>
                  </a:lnTo>
                  <a:cubicBezTo>
                    <a:pt x="803042" y="342275"/>
                    <a:pt x="803042" y="356225"/>
                    <a:pt x="796473" y="367516"/>
                  </a:cubicBezTo>
                  <a:close/>
                </a:path>
              </a:pathLst>
            </a:custGeom>
            <a:ln w="28575" cap="sq">
              <a:gradFill>
                <a:gsLst>
                  <a:gs pos="0">
                    <a:srgbClr val="FFFFFF">
                      <a:alpha val="100000"/>
                    </a:srgbClr>
                  </a:gs>
                  <a:gs pos="100000">
                    <a:srgbClr val="FFFFFF">
                      <a:alpha val="0"/>
                    </a:srgbClr>
                  </a:gs>
                </a:gsLst>
                <a:lin ang="5400000"/>
              </a:gradFill>
              <a:prstDash val="solid"/>
              <a:miter/>
            </a:ln>
          </p:spPr>
          <p:txBody>
            <a:bodyPr/>
            <a:lstStyle/>
            <a:p>
              <a:pPr defTabSz="609630">
                <a:defRPr/>
              </a:pPr>
              <a:endParaRPr lang="fr-FR" sz="1200">
                <a:solidFill>
                  <a:prstClr val="black"/>
                </a:solidFill>
                <a:latin typeface="Calibri"/>
              </a:endParaRPr>
            </a:p>
          </p:txBody>
        </p:sp>
        <p:sp>
          <p:nvSpPr>
            <p:cNvPr id="15" name="TextBox 14">
              <a:extLst>
                <a:ext uri="{FF2B5EF4-FFF2-40B4-BE49-F238E27FC236}">
                  <a16:creationId xmlns:a16="http://schemas.microsoft.com/office/drawing/2014/main" id="{670FC95F-D7D2-D2B3-DDDA-8DC20967AC4F}"/>
                </a:ext>
              </a:extLst>
            </p:cNvPr>
            <p:cNvSpPr txBox="1"/>
            <p:nvPr/>
          </p:nvSpPr>
          <p:spPr>
            <a:xfrm>
              <a:off x="114300" y="-47625"/>
              <a:ext cx="584200" cy="746125"/>
            </a:xfrm>
            <a:prstGeom prst="rect">
              <a:avLst/>
            </a:prstGeom>
          </p:spPr>
          <p:txBody>
            <a:bodyPr lIns="33867" tIns="33867" rIns="33867" bIns="33867" rtlCol="0" anchor="ctr"/>
            <a:lstStyle/>
            <a:p>
              <a:pPr algn="ctr" defTabSz="609630">
                <a:lnSpc>
                  <a:spcPts val="1773"/>
                </a:lnSpc>
                <a:spcBef>
                  <a:spcPct val="0"/>
                </a:spcBef>
                <a:defRPr/>
              </a:pPr>
              <a:endParaRPr sz="1200">
                <a:solidFill>
                  <a:prstClr val="black"/>
                </a:solidFill>
                <a:latin typeface="Calibri"/>
              </a:endParaRPr>
            </a:p>
          </p:txBody>
        </p:sp>
      </p:grpSp>
      <p:sp>
        <p:nvSpPr>
          <p:cNvPr id="23" name="TextBox 29">
            <a:extLst>
              <a:ext uri="{FF2B5EF4-FFF2-40B4-BE49-F238E27FC236}">
                <a16:creationId xmlns:a16="http://schemas.microsoft.com/office/drawing/2014/main" id="{23AB2118-9E9E-4949-67D7-58A283A30B01}"/>
              </a:ext>
            </a:extLst>
          </p:cNvPr>
          <p:cNvSpPr txBox="1"/>
          <p:nvPr/>
        </p:nvSpPr>
        <p:spPr>
          <a:xfrm>
            <a:off x="855041" y="1536379"/>
            <a:ext cx="10297803" cy="451342"/>
          </a:xfrm>
          <a:prstGeom prst="rect">
            <a:avLst/>
          </a:prstGeom>
          <a:noFill/>
        </p:spPr>
        <p:txBody>
          <a:bodyPr wrap="square" lIns="0" tIns="0" rIns="0" bIns="0" rtlCol="0" anchor="t">
            <a:spAutoFit/>
          </a:bodyPr>
          <a:lstStyle/>
          <a:p>
            <a:pPr algn="just" defTabSz="609630">
              <a:defRPr/>
            </a:pPr>
            <a:r>
              <a:rPr lang="fr-FR" sz="2933" dirty="0">
                <a:solidFill>
                  <a:prstClr val="black"/>
                </a:solidFill>
                <a:latin typeface="Microsoft Uighur" panose="02000000000000000000" pitchFamily="2" charset="-78"/>
                <a:cs typeface="Microsoft Uighur" panose="02000000000000000000" pitchFamily="2" charset="-78"/>
              </a:rPr>
              <a:t>.</a:t>
            </a:r>
            <a:endParaRPr lang="fr-MA" sz="2933" dirty="0">
              <a:solidFill>
                <a:prstClr val="black"/>
              </a:solidFill>
              <a:latin typeface="Microsoft Uighur" panose="02000000000000000000" pitchFamily="2" charset="-78"/>
              <a:cs typeface="Microsoft Uighur" panose="02000000000000000000" pitchFamily="2" charset="-78"/>
            </a:endParaRPr>
          </a:p>
        </p:txBody>
      </p:sp>
      <p:sp>
        <p:nvSpPr>
          <p:cNvPr id="24" name="Rectangle 23">
            <a:extLst>
              <a:ext uri="{FF2B5EF4-FFF2-40B4-BE49-F238E27FC236}">
                <a16:creationId xmlns:a16="http://schemas.microsoft.com/office/drawing/2014/main" id="{4E31661F-34E1-9ED4-C0D3-86695107A8FA}"/>
              </a:ext>
            </a:extLst>
          </p:cNvPr>
          <p:cNvSpPr/>
          <p:nvPr/>
        </p:nvSpPr>
        <p:spPr>
          <a:xfrm>
            <a:off x="14812" y="-230692"/>
            <a:ext cx="12378028" cy="921299"/>
          </a:xfrm>
          <a:prstGeom prst="rect">
            <a:avLst/>
          </a:prstGeom>
          <a:solidFill>
            <a:srgbClr val="2C3C6A"/>
          </a:solidFill>
          <a:ln w="12700" cap="flat" cmpd="sng" algn="ctr">
            <a:solidFill>
              <a:srgbClr val="4472C4">
                <a:shade val="15000"/>
              </a:srgbClr>
            </a:solidFill>
            <a:prstDash val="solid"/>
            <a:miter lim="800000"/>
          </a:ln>
          <a:effectLst/>
        </p:spPr>
        <p:txBody>
          <a:bodyPr rtlCol="0" anchor="ctr"/>
          <a:lstStyle/>
          <a:p>
            <a:pPr algn="ctr">
              <a:lnSpc>
                <a:spcPts val="4094"/>
              </a:lnSpc>
            </a:pPr>
            <a:endParaRPr lang="fr-FR" sz="3600" b="1" dirty="0">
              <a:solidFill>
                <a:schemeClr val="bg1"/>
              </a:solidFill>
              <a:latin typeface="Microsoft Uighur" panose="02000000000000000000" pitchFamily="2" charset="-78"/>
              <a:cs typeface="Microsoft Uighur" panose="02000000000000000000" pitchFamily="2" charset="-78"/>
            </a:endParaRPr>
          </a:p>
          <a:p>
            <a:pPr algn="ctr">
              <a:lnSpc>
                <a:spcPts val="4094"/>
              </a:lnSpc>
            </a:pPr>
            <a:r>
              <a:rPr lang="fr-FR" sz="3600" b="1" dirty="0">
                <a:solidFill>
                  <a:schemeClr val="bg1"/>
                </a:solidFill>
                <a:latin typeface="Microsoft Uighur" panose="02000000000000000000" pitchFamily="2" charset="-78"/>
                <a:cs typeface="Microsoft Uighur" panose="02000000000000000000" pitchFamily="2" charset="-78"/>
              </a:rPr>
              <a:t>L</a:t>
            </a:r>
            <a:r>
              <a:rPr lang="fr-MA" sz="3600" b="1" dirty="0">
                <a:solidFill>
                  <a:schemeClr val="bg1"/>
                </a:solidFill>
                <a:latin typeface="Microsoft Uighur" panose="02000000000000000000" pitchFamily="2" charset="-78"/>
                <a:cs typeface="Microsoft Uighur" panose="02000000000000000000" pitchFamily="2" charset="-78"/>
              </a:rPr>
              <a:t>es activités</a:t>
            </a:r>
            <a:r>
              <a:rPr lang="fr-FR" sz="3600" b="1" dirty="0">
                <a:solidFill>
                  <a:schemeClr val="bg1"/>
                </a:solidFill>
                <a:latin typeface="Microsoft Uighur" panose="02000000000000000000" pitchFamily="2" charset="-78"/>
                <a:cs typeface="Microsoft Uighur" panose="02000000000000000000" pitchFamily="2" charset="-78"/>
              </a:rPr>
              <a:t>  de remédiation intensive (RI)</a:t>
            </a:r>
          </a:p>
          <a:p>
            <a:pPr algn="ctr" defTabSz="609630" rtl="1">
              <a:defRPr/>
            </a:pPr>
            <a:endParaRPr lang="ar-MA" sz="3600" b="1" kern="0" dirty="0">
              <a:solidFill>
                <a:prstClr val="white"/>
              </a:solidFill>
              <a:latin typeface="Calibri" panose="020F0502020204030204"/>
              <a:cs typeface="Microsoft Uighur" panose="02000000000000000000" pitchFamily="2" charset="-78"/>
            </a:endParaRPr>
          </a:p>
        </p:txBody>
      </p:sp>
      <p:sp>
        <p:nvSpPr>
          <p:cNvPr id="25" name="Freeform 22">
            <a:extLst>
              <a:ext uri="{FF2B5EF4-FFF2-40B4-BE49-F238E27FC236}">
                <a16:creationId xmlns:a16="http://schemas.microsoft.com/office/drawing/2014/main" id="{61D09C43-DF88-3AB9-EE72-A2C54FBFD07D}"/>
              </a:ext>
            </a:extLst>
          </p:cNvPr>
          <p:cNvSpPr/>
          <p:nvPr/>
        </p:nvSpPr>
        <p:spPr>
          <a:xfrm>
            <a:off x="273070" y="296207"/>
            <a:ext cx="5050485" cy="1168118"/>
          </a:xfrm>
          <a:custGeom>
            <a:avLst/>
            <a:gdLst/>
            <a:ahLst/>
            <a:cxnLst/>
            <a:rect l="l" t="t" r="r" b="b"/>
            <a:pathLst>
              <a:path w="7315200" h="2176272">
                <a:moveTo>
                  <a:pt x="0" y="0"/>
                </a:moveTo>
                <a:lnTo>
                  <a:pt x="7315200" y="0"/>
                </a:lnTo>
                <a:lnTo>
                  <a:pt x="7315200" y="2176272"/>
                </a:lnTo>
                <a:lnTo>
                  <a:pt x="0" y="2176272"/>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pPr algn="r" defTabSz="609630" rtl="1">
              <a:defRPr/>
            </a:pPr>
            <a:endParaRPr lang="fr-FR" sz="1200" kern="0">
              <a:solidFill>
                <a:prstClr val="black"/>
              </a:solidFill>
              <a:latin typeface="Calibri"/>
            </a:endParaRPr>
          </a:p>
        </p:txBody>
      </p:sp>
      <p:grpSp>
        <p:nvGrpSpPr>
          <p:cNvPr id="28" name="Groupe 27">
            <a:extLst>
              <a:ext uri="{FF2B5EF4-FFF2-40B4-BE49-F238E27FC236}">
                <a16:creationId xmlns:a16="http://schemas.microsoft.com/office/drawing/2014/main" id="{79B5317E-F7EB-97A3-1979-AB0BE8D623A1}"/>
              </a:ext>
            </a:extLst>
          </p:cNvPr>
          <p:cNvGrpSpPr/>
          <p:nvPr/>
        </p:nvGrpSpPr>
        <p:grpSpPr>
          <a:xfrm>
            <a:off x="486216" y="1339981"/>
            <a:ext cx="11415013" cy="888639"/>
            <a:chOff x="457200" y="1625096"/>
            <a:chExt cx="8229600" cy="969264"/>
          </a:xfrm>
        </p:grpSpPr>
        <p:sp>
          <p:nvSpPr>
            <p:cNvPr id="29" name="Shape 13">
              <a:extLst>
                <a:ext uri="{FF2B5EF4-FFF2-40B4-BE49-F238E27FC236}">
                  <a16:creationId xmlns:a16="http://schemas.microsoft.com/office/drawing/2014/main" id="{E4B31D20-92BF-3A04-0A57-45E6D6FE6C8D}"/>
                </a:ext>
              </a:extLst>
            </p:cNvPr>
            <p:cNvSpPr/>
            <p:nvPr/>
          </p:nvSpPr>
          <p:spPr>
            <a:xfrm>
              <a:off x="521208" y="1625096"/>
              <a:ext cx="8165592" cy="950976"/>
            </a:xfrm>
            <a:prstGeom prst="rect">
              <a:avLst/>
            </a:prstGeom>
            <a:solidFill>
              <a:srgbClr val="FDF6E0"/>
            </a:solidFill>
            <a:ln/>
            <a:effectLst>
              <a:outerShdw blurRad="63500" dist="25400" dir="8100000" algn="bl" rotWithShape="0">
                <a:srgbClr val="000000">
                  <a:alpha val="9000"/>
                </a:srgbClr>
              </a:outerShdw>
            </a:effectLst>
          </p:spPr>
          <p:txBody>
            <a:bodyPr/>
            <a:lstStyle/>
            <a:p>
              <a:pPr defTabSz="609630" rtl="1">
                <a:defRPr/>
              </a:pPr>
              <a:r>
                <a:rPr lang="fr-FR" sz="2667" b="1" dirty="0">
                  <a:solidFill>
                    <a:prstClr val="black"/>
                  </a:solidFill>
                  <a:latin typeface="Microsoft Uighur" panose="02000000000000000000" pitchFamily="2" charset="-78"/>
                  <a:cs typeface="Microsoft Uighur" panose="02000000000000000000" pitchFamily="2" charset="-78"/>
                </a:rPr>
                <a:t>         </a:t>
              </a:r>
              <a:endParaRPr lang="fr-FR" sz="1200" b="1" dirty="0">
                <a:solidFill>
                  <a:prstClr val="black"/>
                </a:solidFill>
                <a:latin typeface="Microsoft Uighur" panose="02000000000000000000" pitchFamily="2" charset="-78"/>
                <a:cs typeface="Microsoft Uighur" panose="02000000000000000000" pitchFamily="2" charset="-78"/>
              </a:endParaRPr>
            </a:p>
          </p:txBody>
        </p:sp>
        <p:sp>
          <p:nvSpPr>
            <p:cNvPr id="31" name="Shape 14">
              <a:extLst>
                <a:ext uri="{FF2B5EF4-FFF2-40B4-BE49-F238E27FC236}">
                  <a16:creationId xmlns:a16="http://schemas.microsoft.com/office/drawing/2014/main" id="{4B525AB2-EB0D-1D63-268A-969DB25B6B9B}"/>
                </a:ext>
              </a:extLst>
            </p:cNvPr>
            <p:cNvSpPr/>
            <p:nvPr/>
          </p:nvSpPr>
          <p:spPr>
            <a:xfrm>
              <a:off x="457200" y="1625096"/>
              <a:ext cx="64008" cy="969264"/>
            </a:xfrm>
            <a:prstGeom prst="rect">
              <a:avLst/>
            </a:prstGeom>
            <a:solidFill>
              <a:srgbClr val="C8960C"/>
            </a:solidFill>
            <a:ln/>
          </p:spPr>
          <p:txBody>
            <a:bodyPr/>
            <a:lstStyle/>
            <a:p>
              <a:pPr algn="r" defTabSz="609630" rtl="1">
                <a:defRPr/>
              </a:pPr>
              <a:endParaRPr lang="fr-FR" sz="1200" b="1">
                <a:solidFill>
                  <a:prstClr val="black"/>
                </a:solidFill>
                <a:latin typeface="Microsoft Uighur" panose="02000000000000000000" pitchFamily="2" charset="-78"/>
                <a:cs typeface="Microsoft Uighur" panose="02000000000000000000" pitchFamily="2" charset="-78"/>
              </a:endParaRPr>
            </a:p>
          </p:txBody>
        </p:sp>
      </p:grpSp>
      <p:grpSp>
        <p:nvGrpSpPr>
          <p:cNvPr id="32" name="Groupe 31">
            <a:extLst>
              <a:ext uri="{FF2B5EF4-FFF2-40B4-BE49-F238E27FC236}">
                <a16:creationId xmlns:a16="http://schemas.microsoft.com/office/drawing/2014/main" id="{F188A1E2-8A81-4328-3891-4BF564172E33}"/>
              </a:ext>
            </a:extLst>
          </p:cNvPr>
          <p:cNvGrpSpPr/>
          <p:nvPr/>
        </p:nvGrpSpPr>
        <p:grpSpPr>
          <a:xfrm>
            <a:off x="470173" y="2500588"/>
            <a:ext cx="11448299" cy="1143050"/>
            <a:chOff x="457200" y="1625096"/>
            <a:chExt cx="8229600" cy="969264"/>
          </a:xfrm>
        </p:grpSpPr>
        <p:sp>
          <p:nvSpPr>
            <p:cNvPr id="33" name="Shape 13">
              <a:extLst>
                <a:ext uri="{FF2B5EF4-FFF2-40B4-BE49-F238E27FC236}">
                  <a16:creationId xmlns:a16="http://schemas.microsoft.com/office/drawing/2014/main" id="{56B489B4-6BD7-1CAD-08BC-072B9954B521}"/>
                </a:ext>
              </a:extLst>
            </p:cNvPr>
            <p:cNvSpPr/>
            <p:nvPr/>
          </p:nvSpPr>
          <p:spPr>
            <a:xfrm>
              <a:off x="457200" y="1625096"/>
              <a:ext cx="8229600" cy="950976"/>
            </a:xfrm>
            <a:prstGeom prst="rect">
              <a:avLst/>
            </a:prstGeom>
            <a:solidFill>
              <a:srgbClr val="FDF6E0"/>
            </a:solidFill>
            <a:ln/>
            <a:effectLst>
              <a:outerShdw blurRad="63500" dist="25400" dir="8100000" algn="bl" rotWithShape="0">
                <a:srgbClr val="000000">
                  <a:alpha val="9000"/>
                </a:srgbClr>
              </a:outerShdw>
            </a:effectLst>
          </p:spPr>
          <p:txBody>
            <a:bodyPr/>
            <a:lstStyle/>
            <a:p>
              <a:pPr algn="r" defTabSz="609630" rtl="1">
                <a:defRPr/>
              </a:pPr>
              <a:endParaRPr lang="fr-FR" sz="1200" b="1" dirty="0">
                <a:solidFill>
                  <a:prstClr val="black"/>
                </a:solidFill>
                <a:latin typeface="Microsoft Uighur" panose="02000000000000000000" pitchFamily="2" charset="-78"/>
                <a:cs typeface="Microsoft Uighur" panose="02000000000000000000" pitchFamily="2" charset="-78"/>
              </a:endParaRPr>
            </a:p>
          </p:txBody>
        </p:sp>
        <p:sp>
          <p:nvSpPr>
            <p:cNvPr id="34" name="Shape 14">
              <a:extLst>
                <a:ext uri="{FF2B5EF4-FFF2-40B4-BE49-F238E27FC236}">
                  <a16:creationId xmlns:a16="http://schemas.microsoft.com/office/drawing/2014/main" id="{912E5FB2-1BFE-AC48-F0F2-0E2A172BF2FB}"/>
                </a:ext>
              </a:extLst>
            </p:cNvPr>
            <p:cNvSpPr/>
            <p:nvPr/>
          </p:nvSpPr>
          <p:spPr>
            <a:xfrm>
              <a:off x="457200" y="1625096"/>
              <a:ext cx="64008" cy="969264"/>
            </a:xfrm>
            <a:prstGeom prst="rect">
              <a:avLst/>
            </a:prstGeom>
            <a:solidFill>
              <a:srgbClr val="C8960C"/>
            </a:solidFill>
            <a:ln/>
          </p:spPr>
          <p:txBody>
            <a:bodyPr/>
            <a:lstStyle/>
            <a:p>
              <a:pPr algn="r" defTabSz="609630" rtl="1">
                <a:defRPr/>
              </a:pPr>
              <a:endParaRPr lang="fr-FR" sz="1200" b="1">
                <a:solidFill>
                  <a:prstClr val="black"/>
                </a:solidFill>
                <a:latin typeface="Microsoft Uighur" panose="02000000000000000000" pitchFamily="2" charset="-78"/>
                <a:cs typeface="Microsoft Uighur" panose="02000000000000000000" pitchFamily="2" charset="-78"/>
              </a:endParaRPr>
            </a:p>
          </p:txBody>
        </p:sp>
      </p:grpSp>
      <p:sp>
        <p:nvSpPr>
          <p:cNvPr id="3" name="ZoneTexte 2">
            <a:extLst>
              <a:ext uri="{FF2B5EF4-FFF2-40B4-BE49-F238E27FC236}">
                <a16:creationId xmlns:a16="http://schemas.microsoft.com/office/drawing/2014/main" id="{94BFC320-BE58-A9BB-6011-80EC7EE8557B}"/>
              </a:ext>
            </a:extLst>
          </p:cNvPr>
          <p:cNvSpPr txBox="1"/>
          <p:nvPr/>
        </p:nvSpPr>
        <p:spPr>
          <a:xfrm>
            <a:off x="603839" y="2632511"/>
            <a:ext cx="10822995" cy="841384"/>
          </a:xfrm>
          <a:prstGeom prst="rect">
            <a:avLst/>
          </a:prstGeom>
          <a:noFill/>
        </p:spPr>
        <p:txBody>
          <a:bodyPr wrap="square">
            <a:spAutoFit/>
          </a:bodyPr>
          <a:lstStyle/>
          <a:p>
            <a:pPr algn="just" defTabSz="711218">
              <a:lnSpc>
                <a:spcPct val="90000"/>
              </a:lnSpc>
              <a:spcBef>
                <a:spcPct val="0"/>
              </a:spcBef>
              <a:spcAft>
                <a:spcPct val="35000"/>
              </a:spcAft>
              <a:defRPr/>
            </a:pPr>
            <a:r>
              <a:rPr lang="fr-FR" sz="2667" b="1" dirty="0">
                <a:solidFill>
                  <a:prstClr val="black"/>
                </a:solidFill>
                <a:latin typeface="Microsoft Uighur" panose="02000000000000000000" pitchFamily="2" charset="-78"/>
                <a:cs typeface="Microsoft Uighur" panose="02000000000000000000" pitchFamily="2" charset="-78"/>
                <a:rtl/>
              </a:rPr>
              <a:t>Ces activités permettent de consolider simultanément l’acquisition des lettres, le vocabulaire et la lecture, tout en développant l’autonomie et la précision dans l’écriture.</a:t>
            </a:r>
          </a:p>
        </p:txBody>
      </p:sp>
      <p:sp>
        <p:nvSpPr>
          <p:cNvPr id="4" name="ZoneTexte 3">
            <a:extLst>
              <a:ext uri="{FF2B5EF4-FFF2-40B4-BE49-F238E27FC236}">
                <a16:creationId xmlns:a16="http://schemas.microsoft.com/office/drawing/2014/main" id="{195DD1FC-20FE-B3FF-3453-4F1FD1AAFC1A}"/>
              </a:ext>
            </a:extLst>
          </p:cNvPr>
          <p:cNvSpPr txBox="1"/>
          <p:nvPr/>
        </p:nvSpPr>
        <p:spPr>
          <a:xfrm>
            <a:off x="649971" y="1383907"/>
            <a:ext cx="11107711" cy="913199"/>
          </a:xfrm>
          <a:prstGeom prst="rect">
            <a:avLst/>
          </a:prstGeom>
          <a:noFill/>
        </p:spPr>
        <p:txBody>
          <a:bodyPr wrap="square">
            <a:spAutoFit/>
          </a:bodyPr>
          <a:lstStyle/>
          <a:p>
            <a:pPr defTabSz="609630">
              <a:defRPr/>
            </a:pPr>
            <a:r>
              <a:rPr lang="fr-FR" sz="2667" b="1" dirty="0">
                <a:solidFill>
                  <a:prstClr val="black"/>
                </a:solidFill>
                <a:latin typeface="Microsoft Uighur" panose="02000000000000000000" pitchFamily="2" charset="-78"/>
                <a:cs typeface="Microsoft Uighur" panose="02000000000000000000" pitchFamily="2" charset="-78"/>
                <a:rtl/>
              </a:rPr>
              <a:t>Produire des mots à travers des activités telles que compléter un mot par l’ajout de la syllabe manquante, en mobilisant le vocabulaire déjà acquis et en réinvestissant les activités de lecture précédemment effectuées.</a:t>
            </a:r>
          </a:p>
        </p:txBody>
      </p:sp>
      <p:sp>
        <p:nvSpPr>
          <p:cNvPr id="5" name="ZoneTexte 4">
            <a:extLst>
              <a:ext uri="{FF2B5EF4-FFF2-40B4-BE49-F238E27FC236}">
                <a16:creationId xmlns:a16="http://schemas.microsoft.com/office/drawing/2014/main" id="{36809338-E174-54C6-09C8-008604B7EEDD}"/>
              </a:ext>
            </a:extLst>
          </p:cNvPr>
          <p:cNvSpPr txBox="1"/>
          <p:nvPr/>
        </p:nvSpPr>
        <p:spPr>
          <a:xfrm>
            <a:off x="855041" y="541717"/>
            <a:ext cx="3999988" cy="502766"/>
          </a:xfrm>
          <a:prstGeom prst="rect">
            <a:avLst/>
          </a:prstGeom>
          <a:noFill/>
        </p:spPr>
        <p:txBody>
          <a:bodyPr wrap="square">
            <a:spAutoFit/>
          </a:bodyPr>
          <a:lstStyle/>
          <a:p>
            <a:pPr defTabSz="609630">
              <a:defRPr/>
            </a:pPr>
            <a:r>
              <a:rPr lang="fr-FR" sz="2667" b="1" dirty="0">
                <a:solidFill>
                  <a:prstClr val="black"/>
                </a:solidFill>
                <a:latin typeface="Microsoft Uighur" panose="02000000000000000000" pitchFamily="2" charset="-78"/>
                <a:ea typeface="Canva Sans Bold"/>
                <a:cs typeface="Microsoft Uighur" panose="02000000000000000000" pitchFamily="2" charset="-78"/>
                <a:sym typeface="Canva Sans Bold"/>
              </a:rPr>
              <a:t>Les activités de production de l’écrit</a:t>
            </a:r>
          </a:p>
        </p:txBody>
      </p:sp>
      <p:sp>
        <p:nvSpPr>
          <p:cNvPr id="9" name="Rectangle 8">
            <a:extLst>
              <a:ext uri="{FF2B5EF4-FFF2-40B4-BE49-F238E27FC236}">
                <a16:creationId xmlns:a16="http://schemas.microsoft.com/office/drawing/2014/main" id="{1EE2DCB8-1F1A-0F34-FC72-2923A96B2CED}"/>
              </a:ext>
            </a:extLst>
          </p:cNvPr>
          <p:cNvSpPr/>
          <p:nvPr/>
        </p:nvSpPr>
        <p:spPr>
          <a:xfrm>
            <a:off x="1422400" y="3886200"/>
            <a:ext cx="3930741" cy="2540000"/>
          </a:xfrm>
          <a:prstGeom prst="rect">
            <a:avLst/>
          </a:prstGeom>
          <a:blipFill dpi="0" rotWithShape="1">
            <a:blip r:embed="rId4" cstate="print">
              <a:extLst>
                <a:ext uri="{28A0092B-C50C-407E-A947-70E740481C1C}">
                  <a14:useLocalDpi xmlns:a14="http://schemas.microsoft.com/office/drawing/2010/main" val="0"/>
                </a:ext>
              </a:extLst>
            </a:blip>
            <a:srcRect/>
            <a:stretch>
              <a:fillRect/>
            </a:stretch>
          </a:blipFill>
          <a:ln w="12700" cap="flat" cmpd="sng" algn="ctr">
            <a:solidFill>
              <a:srgbClr val="156082">
                <a:shade val="15000"/>
              </a:srgbClr>
            </a:solidFill>
            <a:prstDash val="solid"/>
            <a:miter lim="800000"/>
          </a:ln>
          <a:effectLst/>
        </p:spPr>
        <p:txBody>
          <a:bodyPr rot="0" spcFirstLastPara="0" vert="horz" wrap="square" lIns="60960" tIns="30480" rIns="60960" bIns="30480" numCol="1" spcCol="0" rtlCol="0" fromWordArt="0" anchor="ctr" anchorCtr="0" forceAA="0" compatLnSpc="1">
            <a:prstTxWarp prst="textNoShape">
              <a:avLst/>
            </a:prstTxWarp>
            <a:noAutofit/>
          </a:bodyPr>
          <a:lstStyle/>
          <a:p>
            <a:pPr algn="ctr" defTabSz="609630">
              <a:lnSpc>
                <a:spcPct val="107000"/>
              </a:lnSpc>
              <a:spcAft>
                <a:spcPts val="533"/>
              </a:spcAft>
              <a:defRPr/>
            </a:pPr>
            <a:r>
              <a:rPr lang="fr-MA" sz="733" kern="100">
                <a:solidFill>
                  <a:prstClr val="black"/>
                </a:solidFill>
                <a:latin typeface="Aptos" panose="020B0004020202020204" pitchFamily="34" charset="0"/>
                <a:ea typeface="Aptos" panose="020B0004020202020204" pitchFamily="34" charset="0"/>
                <a:cs typeface="Arial" panose="020B0604020202020204" pitchFamily="34" charset="0"/>
              </a:rPr>
              <a:t> </a:t>
            </a:r>
          </a:p>
          <a:p>
            <a:pPr algn="ctr" defTabSz="609630">
              <a:lnSpc>
                <a:spcPct val="107000"/>
              </a:lnSpc>
              <a:spcAft>
                <a:spcPts val="533"/>
              </a:spcAft>
              <a:defRPr/>
            </a:pPr>
            <a:r>
              <a:rPr lang="fr-MA" sz="733" kern="100">
                <a:solidFill>
                  <a:prstClr val="black"/>
                </a:solidFill>
                <a:latin typeface="Aptos" panose="020B0004020202020204" pitchFamily="34" charset="0"/>
                <a:ea typeface="Aptos" panose="020B0004020202020204" pitchFamily="34" charset="0"/>
                <a:cs typeface="Arial" panose="020B0604020202020204" pitchFamily="34" charset="0"/>
              </a:rPr>
              <a:t> </a:t>
            </a:r>
          </a:p>
          <a:p>
            <a:pPr algn="ctr" defTabSz="609630">
              <a:lnSpc>
                <a:spcPct val="107000"/>
              </a:lnSpc>
              <a:spcAft>
                <a:spcPts val="533"/>
              </a:spcAft>
              <a:defRPr/>
            </a:pPr>
            <a:r>
              <a:rPr lang="fr-MA" sz="733" kern="100">
                <a:solidFill>
                  <a:prstClr val="black"/>
                </a:solidFill>
                <a:latin typeface="Aptos" panose="020B0004020202020204" pitchFamily="34" charset="0"/>
                <a:ea typeface="Aptos" panose="020B0004020202020204" pitchFamily="34" charset="0"/>
                <a:cs typeface="Arial" panose="020B0604020202020204" pitchFamily="34" charset="0"/>
              </a:rPr>
              <a:t> </a:t>
            </a:r>
          </a:p>
        </p:txBody>
      </p:sp>
      <p:pic>
        <p:nvPicPr>
          <p:cNvPr id="6" name="Image 5">
            <a:extLst>
              <a:ext uri="{FF2B5EF4-FFF2-40B4-BE49-F238E27FC236}">
                <a16:creationId xmlns:a16="http://schemas.microsoft.com/office/drawing/2014/main" id="{4F3FDC06-958A-E032-12E7-300661DBE74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025332" y="3915549"/>
            <a:ext cx="3525069" cy="2400735"/>
          </a:xfrm>
          <a:prstGeom prst="rect">
            <a:avLst/>
          </a:prstGeom>
          <a:ln w="76200">
            <a:solidFill>
              <a:schemeClr val="accent3">
                <a:lumMod val="75000"/>
              </a:schemeClr>
            </a:solidFill>
          </a:ln>
        </p:spPr>
      </p:pic>
    </p:spTree>
    <p:extLst>
      <p:ext uri="{BB962C8B-B14F-4D97-AF65-F5344CB8AC3E}">
        <p14:creationId xmlns:p14="http://schemas.microsoft.com/office/powerpoint/2010/main" val="226878090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0" name="Connecteur droit avec flèche 49">
            <a:extLst>
              <a:ext uri="{FF2B5EF4-FFF2-40B4-BE49-F238E27FC236}">
                <a16:creationId xmlns:a16="http://schemas.microsoft.com/office/drawing/2014/main" id="{AAB7AD32-0177-4C53-43A5-CD8698626C1A}"/>
              </a:ext>
            </a:extLst>
          </p:cNvPr>
          <p:cNvCxnSpPr>
            <a:cxnSpLocks/>
          </p:cNvCxnSpPr>
          <p:nvPr/>
        </p:nvCxnSpPr>
        <p:spPr>
          <a:xfrm>
            <a:off x="6576108" y="2769049"/>
            <a:ext cx="3304892" cy="2038610"/>
          </a:xfrm>
          <a:prstGeom prst="straightConnector1">
            <a:avLst/>
          </a:prstGeom>
          <a:ln w="38100">
            <a:tailEnd type="triangle"/>
          </a:ln>
        </p:spPr>
        <p:style>
          <a:lnRef idx="3">
            <a:schemeClr val="accent1"/>
          </a:lnRef>
          <a:fillRef idx="0">
            <a:schemeClr val="accent1"/>
          </a:fillRef>
          <a:effectRef idx="2">
            <a:schemeClr val="accent1"/>
          </a:effectRef>
          <a:fontRef idx="minor">
            <a:schemeClr val="tx1"/>
          </a:fontRef>
        </p:style>
      </p:cxnSp>
      <p:grpSp>
        <p:nvGrpSpPr>
          <p:cNvPr id="30" name="Group 17">
            <a:extLst>
              <a:ext uri="{FF2B5EF4-FFF2-40B4-BE49-F238E27FC236}">
                <a16:creationId xmlns:a16="http://schemas.microsoft.com/office/drawing/2014/main" id="{781FEEC8-BC0B-0CD6-F3FE-83BC17ABACB1}"/>
              </a:ext>
            </a:extLst>
          </p:cNvPr>
          <p:cNvGrpSpPr/>
          <p:nvPr/>
        </p:nvGrpSpPr>
        <p:grpSpPr>
          <a:xfrm>
            <a:off x="4267775" y="1810739"/>
            <a:ext cx="4344445" cy="983277"/>
            <a:chOff x="0" y="0"/>
            <a:chExt cx="2170966" cy="372326"/>
          </a:xfrm>
        </p:grpSpPr>
        <p:sp>
          <p:nvSpPr>
            <p:cNvPr id="31" name="Freeform 18">
              <a:extLst>
                <a:ext uri="{FF2B5EF4-FFF2-40B4-BE49-F238E27FC236}">
                  <a16:creationId xmlns:a16="http://schemas.microsoft.com/office/drawing/2014/main" id="{19595AE3-F6C9-E7E6-7234-923611E6A0D9}"/>
                </a:ext>
              </a:extLst>
            </p:cNvPr>
            <p:cNvSpPr/>
            <p:nvPr/>
          </p:nvSpPr>
          <p:spPr>
            <a:xfrm>
              <a:off x="39998" y="45156"/>
              <a:ext cx="2130968" cy="326465"/>
            </a:xfrm>
            <a:custGeom>
              <a:avLst/>
              <a:gdLst/>
              <a:ahLst/>
              <a:cxnLst/>
              <a:rect l="l" t="t" r="r" b="b"/>
              <a:pathLst>
                <a:path w="2130968" h="326465">
                  <a:moveTo>
                    <a:pt x="642" y="296690"/>
                  </a:moveTo>
                  <a:cubicBezTo>
                    <a:pt x="-1898" y="305580"/>
                    <a:pt x="3182" y="311930"/>
                    <a:pt x="14385" y="313200"/>
                  </a:cubicBezTo>
                  <a:cubicBezTo>
                    <a:pt x="27243" y="314470"/>
                    <a:pt x="38493" y="314470"/>
                    <a:pt x="51350" y="314470"/>
                  </a:cubicBezTo>
                  <a:cubicBezTo>
                    <a:pt x="102780" y="315740"/>
                    <a:pt x="154209" y="315740"/>
                    <a:pt x="207246" y="317010"/>
                  </a:cubicBezTo>
                  <a:cubicBezTo>
                    <a:pt x="236175" y="318280"/>
                    <a:pt x="265104" y="319550"/>
                    <a:pt x="292426" y="320820"/>
                  </a:cubicBezTo>
                  <a:cubicBezTo>
                    <a:pt x="340642" y="322090"/>
                    <a:pt x="387250" y="322090"/>
                    <a:pt x="435465" y="323360"/>
                  </a:cubicBezTo>
                  <a:cubicBezTo>
                    <a:pt x="454751" y="323360"/>
                    <a:pt x="472430" y="323360"/>
                    <a:pt x="491716" y="322090"/>
                  </a:cubicBezTo>
                  <a:cubicBezTo>
                    <a:pt x="499752" y="322090"/>
                    <a:pt x="509395" y="320820"/>
                    <a:pt x="517431" y="320820"/>
                  </a:cubicBezTo>
                  <a:cubicBezTo>
                    <a:pt x="549574" y="322090"/>
                    <a:pt x="1192444" y="313200"/>
                    <a:pt x="1224588" y="314470"/>
                  </a:cubicBezTo>
                  <a:cubicBezTo>
                    <a:pt x="1269589" y="315740"/>
                    <a:pt x="1393341" y="315740"/>
                    <a:pt x="1438342" y="315740"/>
                  </a:cubicBezTo>
                  <a:cubicBezTo>
                    <a:pt x="1456021" y="315740"/>
                    <a:pt x="1472093" y="314470"/>
                    <a:pt x="1489772" y="314470"/>
                  </a:cubicBezTo>
                  <a:lnTo>
                    <a:pt x="1576559" y="318280"/>
                  </a:lnTo>
                  <a:cubicBezTo>
                    <a:pt x="1639239" y="320820"/>
                    <a:pt x="1700311" y="318280"/>
                    <a:pt x="1762991" y="322090"/>
                  </a:cubicBezTo>
                  <a:cubicBezTo>
                    <a:pt x="1867457" y="327170"/>
                    <a:pt x="1973531" y="320820"/>
                    <a:pt x="2067468" y="325900"/>
                  </a:cubicBezTo>
                  <a:cubicBezTo>
                    <a:pt x="2087788" y="327170"/>
                    <a:pt x="2108108" y="325900"/>
                    <a:pt x="2130968" y="325900"/>
                  </a:cubicBezTo>
                  <a:lnTo>
                    <a:pt x="2130968" y="266210"/>
                  </a:lnTo>
                  <a:cubicBezTo>
                    <a:pt x="2129698" y="232458"/>
                    <a:pt x="2128428" y="223660"/>
                    <a:pt x="2128428" y="214312"/>
                  </a:cubicBezTo>
                  <a:cubicBezTo>
                    <a:pt x="2128428" y="203497"/>
                    <a:pt x="2132238" y="192499"/>
                    <a:pt x="2125888" y="181685"/>
                  </a:cubicBezTo>
                  <a:cubicBezTo>
                    <a:pt x="2118268" y="174536"/>
                    <a:pt x="2106838" y="33580"/>
                    <a:pt x="2106838" y="26431"/>
                  </a:cubicBezTo>
                  <a:cubicBezTo>
                    <a:pt x="2104298" y="21482"/>
                    <a:pt x="2103028" y="16350"/>
                    <a:pt x="2100488" y="11401"/>
                  </a:cubicBezTo>
                  <a:cubicBezTo>
                    <a:pt x="2100488" y="9934"/>
                    <a:pt x="2099218" y="8468"/>
                    <a:pt x="2097948" y="5644"/>
                  </a:cubicBezTo>
                  <a:cubicBezTo>
                    <a:pt x="2087788" y="3104"/>
                    <a:pt x="2078898" y="1834"/>
                    <a:pt x="2068738" y="564"/>
                  </a:cubicBezTo>
                  <a:cubicBezTo>
                    <a:pt x="2061118" y="-706"/>
                    <a:pt x="2053498" y="564"/>
                    <a:pt x="2047148" y="564"/>
                  </a:cubicBezTo>
                  <a:lnTo>
                    <a:pt x="6349" y="5644"/>
                  </a:lnTo>
                  <a:lnTo>
                    <a:pt x="642" y="296690"/>
                  </a:lnTo>
                  <a:close/>
                </a:path>
              </a:pathLst>
            </a:custGeom>
            <a:solidFill>
              <a:srgbClr val="FFE492"/>
            </a:solidFill>
          </p:spPr>
          <p:txBody>
            <a:bodyPr/>
            <a:lstStyle/>
            <a:p>
              <a:endParaRPr lang="fr-FR" b="1">
                <a:latin typeface="Microsoft Uighur" panose="02000000000000000000" pitchFamily="2" charset="-78"/>
                <a:cs typeface="Microsoft Uighur" panose="02000000000000000000" pitchFamily="2" charset="-78"/>
              </a:endParaRPr>
            </a:p>
          </p:txBody>
        </p:sp>
        <p:sp>
          <p:nvSpPr>
            <p:cNvPr id="32" name="Freeform 19">
              <a:extLst>
                <a:ext uri="{FF2B5EF4-FFF2-40B4-BE49-F238E27FC236}">
                  <a16:creationId xmlns:a16="http://schemas.microsoft.com/office/drawing/2014/main" id="{655F11EF-7730-D82D-3CC6-AC5A0E7AD0F5}"/>
                </a:ext>
              </a:extLst>
            </p:cNvPr>
            <p:cNvSpPr/>
            <p:nvPr/>
          </p:nvSpPr>
          <p:spPr>
            <a:xfrm>
              <a:off x="11430" y="16510"/>
              <a:ext cx="2110006" cy="317716"/>
            </a:xfrm>
            <a:custGeom>
              <a:avLst/>
              <a:gdLst/>
              <a:ahLst/>
              <a:cxnLst/>
              <a:rect l="l" t="t" r="r" b="b"/>
              <a:pathLst>
                <a:path w="2110006" h="317716">
                  <a:moveTo>
                    <a:pt x="2110006" y="317716"/>
                  </a:moveTo>
                  <a:lnTo>
                    <a:pt x="0" y="310096"/>
                  </a:lnTo>
                  <a:lnTo>
                    <a:pt x="0" y="116665"/>
                  </a:lnTo>
                  <a:lnTo>
                    <a:pt x="7620" y="20320"/>
                  </a:lnTo>
                  <a:lnTo>
                    <a:pt x="1052259" y="0"/>
                  </a:lnTo>
                  <a:lnTo>
                    <a:pt x="2088416" y="8890"/>
                  </a:lnTo>
                  <a:close/>
                </a:path>
              </a:pathLst>
            </a:custGeom>
            <a:solidFill>
              <a:srgbClr val="FFE492"/>
            </a:solidFill>
          </p:spPr>
          <p:txBody>
            <a:bodyPr/>
            <a:lstStyle/>
            <a:p>
              <a:endParaRPr lang="fr-FR" b="1">
                <a:latin typeface="Microsoft Uighur" panose="02000000000000000000" pitchFamily="2" charset="-78"/>
                <a:cs typeface="Microsoft Uighur" panose="02000000000000000000" pitchFamily="2" charset="-78"/>
              </a:endParaRPr>
            </a:p>
          </p:txBody>
        </p:sp>
        <p:sp>
          <p:nvSpPr>
            <p:cNvPr id="33" name="Freeform 20">
              <a:extLst>
                <a:ext uri="{FF2B5EF4-FFF2-40B4-BE49-F238E27FC236}">
                  <a16:creationId xmlns:a16="http://schemas.microsoft.com/office/drawing/2014/main" id="{DF223BEB-9B0C-E8E0-A408-7C8D15359611}"/>
                </a:ext>
              </a:extLst>
            </p:cNvPr>
            <p:cNvSpPr/>
            <p:nvPr/>
          </p:nvSpPr>
          <p:spPr>
            <a:xfrm>
              <a:off x="-215" y="0"/>
              <a:ext cx="2134351" cy="343680"/>
            </a:xfrm>
            <a:custGeom>
              <a:avLst/>
              <a:gdLst/>
              <a:ahLst/>
              <a:cxnLst/>
              <a:rect l="l" t="t" r="r" b="b"/>
              <a:pathLst>
                <a:path w="2134351" h="343680">
                  <a:moveTo>
                    <a:pt x="2101331" y="21590"/>
                  </a:moveTo>
                  <a:cubicBezTo>
                    <a:pt x="2102601" y="34290"/>
                    <a:pt x="2102601" y="44450"/>
                    <a:pt x="2103871" y="52341"/>
                  </a:cubicBezTo>
                  <a:cubicBezTo>
                    <a:pt x="2106411" y="57290"/>
                    <a:pt x="2107681" y="62422"/>
                    <a:pt x="2110221" y="67371"/>
                  </a:cubicBezTo>
                  <a:cubicBezTo>
                    <a:pt x="2110221" y="74520"/>
                    <a:pt x="2122921" y="215476"/>
                    <a:pt x="2129271" y="222625"/>
                  </a:cubicBezTo>
                  <a:cubicBezTo>
                    <a:pt x="2135621" y="233439"/>
                    <a:pt x="2131811" y="244437"/>
                    <a:pt x="2131811" y="255252"/>
                  </a:cubicBezTo>
                  <a:cubicBezTo>
                    <a:pt x="2131811" y="264783"/>
                    <a:pt x="2133081" y="273582"/>
                    <a:pt x="2134351" y="283426"/>
                  </a:cubicBezTo>
                  <a:lnTo>
                    <a:pt x="2134351" y="343116"/>
                  </a:lnTo>
                  <a:cubicBezTo>
                    <a:pt x="2111491" y="343116"/>
                    <a:pt x="2091171" y="344386"/>
                    <a:pt x="2070851" y="343116"/>
                  </a:cubicBezTo>
                  <a:cubicBezTo>
                    <a:pt x="1967136" y="338036"/>
                    <a:pt x="1861062" y="344386"/>
                    <a:pt x="1756596" y="339306"/>
                  </a:cubicBezTo>
                  <a:cubicBezTo>
                    <a:pt x="1693916" y="335496"/>
                    <a:pt x="1632844" y="338036"/>
                    <a:pt x="1570164" y="335496"/>
                  </a:cubicBezTo>
                  <a:lnTo>
                    <a:pt x="1483376" y="331686"/>
                  </a:lnTo>
                  <a:cubicBezTo>
                    <a:pt x="1465698" y="331686"/>
                    <a:pt x="1449626" y="332956"/>
                    <a:pt x="1431947" y="332956"/>
                  </a:cubicBezTo>
                  <a:cubicBezTo>
                    <a:pt x="1386946" y="331686"/>
                    <a:pt x="1263193" y="332956"/>
                    <a:pt x="1218193" y="331686"/>
                  </a:cubicBezTo>
                  <a:cubicBezTo>
                    <a:pt x="1186049" y="330416"/>
                    <a:pt x="543179" y="339306"/>
                    <a:pt x="511036" y="338036"/>
                  </a:cubicBezTo>
                  <a:cubicBezTo>
                    <a:pt x="503000" y="338036"/>
                    <a:pt x="493357" y="339306"/>
                    <a:pt x="485321" y="339306"/>
                  </a:cubicBezTo>
                  <a:cubicBezTo>
                    <a:pt x="466035" y="339306"/>
                    <a:pt x="448356" y="340576"/>
                    <a:pt x="429070" y="340576"/>
                  </a:cubicBezTo>
                  <a:cubicBezTo>
                    <a:pt x="380855" y="340576"/>
                    <a:pt x="334247" y="339306"/>
                    <a:pt x="286031" y="338036"/>
                  </a:cubicBezTo>
                  <a:cubicBezTo>
                    <a:pt x="257102" y="336766"/>
                    <a:pt x="228173" y="335496"/>
                    <a:pt x="200851" y="334226"/>
                  </a:cubicBezTo>
                  <a:cubicBezTo>
                    <a:pt x="149421" y="332956"/>
                    <a:pt x="97992" y="331686"/>
                    <a:pt x="44955" y="331686"/>
                  </a:cubicBezTo>
                  <a:cubicBezTo>
                    <a:pt x="34505" y="331686"/>
                    <a:pt x="25615" y="331686"/>
                    <a:pt x="15455" y="330416"/>
                  </a:cubicBezTo>
                  <a:cubicBezTo>
                    <a:pt x="6565" y="329146"/>
                    <a:pt x="1485" y="322796"/>
                    <a:pt x="4025" y="313906"/>
                  </a:cubicBezTo>
                  <a:cubicBezTo>
                    <a:pt x="12915" y="282747"/>
                    <a:pt x="9105" y="278164"/>
                    <a:pt x="7835" y="273398"/>
                  </a:cubicBezTo>
                  <a:cubicBezTo>
                    <a:pt x="6565" y="263684"/>
                    <a:pt x="2755" y="254152"/>
                    <a:pt x="4025" y="244437"/>
                  </a:cubicBezTo>
                  <a:cubicBezTo>
                    <a:pt x="1485" y="232340"/>
                    <a:pt x="-3595" y="82585"/>
                    <a:pt x="4025" y="70304"/>
                  </a:cubicBezTo>
                  <a:cubicBezTo>
                    <a:pt x="5295" y="67921"/>
                    <a:pt x="4025" y="65355"/>
                    <a:pt x="5295" y="62972"/>
                  </a:cubicBezTo>
                  <a:cubicBezTo>
                    <a:pt x="6565" y="59123"/>
                    <a:pt x="9105" y="54907"/>
                    <a:pt x="10375" y="44450"/>
                  </a:cubicBezTo>
                  <a:cubicBezTo>
                    <a:pt x="10375" y="41910"/>
                    <a:pt x="11645" y="39370"/>
                    <a:pt x="12915" y="38100"/>
                  </a:cubicBezTo>
                  <a:cubicBezTo>
                    <a:pt x="34505" y="35560"/>
                    <a:pt x="57813" y="30480"/>
                    <a:pt x="83527" y="29210"/>
                  </a:cubicBezTo>
                  <a:cubicBezTo>
                    <a:pt x="126921" y="25400"/>
                    <a:pt x="170315" y="22860"/>
                    <a:pt x="215316" y="20320"/>
                  </a:cubicBezTo>
                  <a:cubicBezTo>
                    <a:pt x="245852" y="17780"/>
                    <a:pt x="276388" y="16510"/>
                    <a:pt x="305317" y="13970"/>
                  </a:cubicBezTo>
                  <a:cubicBezTo>
                    <a:pt x="334247" y="11430"/>
                    <a:pt x="364783" y="8890"/>
                    <a:pt x="393712" y="8890"/>
                  </a:cubicBezTo>
                  <a:cubicBezTo>
                    <a:pt x="425856" y="7620"/>
                    <a:pt x="457999" y="10160"/>
                    <a:pt x="490143" y="8890"/>
                  </a:cubicBezTo>
                  <a:cubicBezTo>
                    <a:pt x="530322" y="8890"/>
                    <a:pt x="1258372" y="6350"/>
                    <a:pt x="1298551" y="5080"/>
                  </a:cubicBezTo>
                  <a:cubicBezTo>
                    <a:pt x="1337124" y="3810"/>
                    <a:pt x="1375696" y="2540"/>
                    <a:pt x="1415875" y="2540"/>
                  </a:cubicBezTo>
                  <a:cubicBezTo>
                    <a:pt x="1481769" y="1270"/>
                    <a:pt x="1546056" y="0"/>
                    <a:pt x="1611950" y="0"/>
                  </a:cubicBezTo>
                  <a:cubicBezTo>
                    <a:pt x="1639273" y="0"/>
                    <a:pt x="1668202" y="2540"/>
                    <a:pt x="1695523" y="2540"/>
                  </a:cubicBezTo>
                  <a:cubicBezTo>
                    <a:pt x="1771061" y="3810"/>
                    <a:pt x="1848205" y="5080"/>
                    <a:pt x="1923742" y="7620"/>
                  </a:cubicBezTo>
                  <a:cubicBezTo>
                    <a:pt x="1963922" y="8890"/>
                    <a:pt x="2004101" y="12700"/>
                    <a:pt x="2044280" y="16510"/>
                  </a:cubicBezTo>
                  <a:lnTo>
                    <a:pt x="2070851" y="16510"/>
                  </a:lnTo>
                  <a:cubicBezTo>
                    <a:pt x="2082281" y="17780"/>
                    <a:pt x="2091171" y="20320"/>
                    <a:pt x="2101331" y="21590"/>
                  </a:cubicBezTo>
                  <a:close/>
                  <a:moveTo>
                    <a:pt x="2111491" y="326606"/>
                  </a:moveTo>
                  <a:cubicBezTo>
                    <a:pt x="2112761" y="310096"/>
                    <a:pt x="2114031" y="297396"/>
                    <a:pt x="2114031" y="284696"/>
                  </a:cubicBezTo>
                  <a:cubicBezTo>
                    <a:pt x="2112761" y="272665"/>
                    <a:pt x="2111491" y="262950"/>
                    <a:pt x="2111491" y="252502"/>
                  </a:cubicBezTo>
                  <a:cubicBezTo>
                    <a:pt x="2111491" y="247737"/>
                    <a:pt x="2114031" y="242971"/>
                    <a:pt x="2112761" y="238205"/>
                  </a:cubicBezTo>
                  <a:cubicBezTo>
                    <a:pt x="2112761" y="233806"/>
                    <a:pt x="2111491" y="229224"/>
                    <a:pt x="2110221" y="224824"/>
                  </a:cubicBezTo>
                  <a:cubicBezTo>
                    <a:pt x="2105141" y="218042"/>
                    <a:pt x="2093711" y="77636"/>
                    <a:pt x="2093711" y="70854"/>
                  </a:cubicBezTo>
                  <a:cubicBezTo>
                    <a:pt x="2091171" y="65172"/>
                    <a:pt x="2088631" y="59306"/>
                    <a:pt x="2086091" y="53624"/>
                  </a:cubicBezTo>
                  <a:cubicBezTo>
                    <a:pt x="2084821" y="44450"/>
                    <a:pt x="2083551" y="43180"/>
                    <a:pt x="2066781" y="41910"/>
                  </a:cubicBezTo>
                  <a:cubicBezTo>
                    <a:pt x="2061959" y="41910"/>
                    <a:pt x="2058745" y="41910"/>
                    <a:pt x="2053923" y="40640"/>
                  </a:cubicBezTo>
                  <a:cubicBezTo>
                    <a:pt x="2013744" y="36830"/>
                    <a:pt x="1971958" y="31750"/>
                    <a:pt x="1931778" y="30480"/>
                  </a:cubicBezTo>
                  <a:cubicBezTo>
                    <a:pt x="1833740" y="26670"/>
                    <a:pt x="1734096" y="25400"/>
                    <a:pt x="1636058" y="22860"/>
                  </a:cubicBezTo>
                  <a:lnTo>
                    <a:pt x="1520341" y="22860"/>
                  </a:lnTo>
                  <a:cubicBezTo>
                    <a:pt x="1468912" y="22860"/>
                    <a:pt x="1417482" y="22860"/>
                    <a:pt x="1367660" y="24130"/>
                  </a:cubicBezTo>
                  <a:cubicBezTo>
                    <a:pt x="1324266" y="25400"/>
                    <a:pt x="593002" y="29210"/>
                    <a:pt x="549608" y="29210"/>
                  </a:cubicBezTo>
                  <a:cubicBezTo>
                    <a:pt x="478892" y="29210"/>
                    <a:pt x="408177" y="26670"/>
                    <a:pt x="337461" y="33020"/>
                  </a:cubicBezTo>
                  <a:cubicBezTo>
                    <a:pt x="300496" y="36830"/>
                    <a:pt x="265138" y="36830"/>
                    <a:pt x="229780" y="38100"/>
                  </a:cubicBezTo>
                  <a:cubicBezTo>
                    <a:pt x="168708" y="41910"/>
                    <a:pt x="107635" y="45720"/>
                    <a:pt x="46562" y="50800"/>
                  </a:cubicBezTo>
                  <a:cubicBezTo>
                    <a:pt x="33235" y="50800"/>
                    <a:pt x="30695" y="52157"/>
                    <a:pt x="29425" y="54357"/>
                  </a:cubicBezTo>
                  <a:cubicBezTo>
                    <a:pt x="28155" y="57656"/>
                    <a:pt x="28155" y="60956"/>
                    <a:pt x="26885" y="64255"/>
                  </a:cubicBezTo>
                  <a:cubicBezTo>
                    <a:pt x="25615" y="69754"/>
                    <a:pt x="23075" y="75070"/>
                    <a:pt x="21805" y="80569"/>
                  </a:cubicBezTo>
                  <a:cubicBezTo>
                    <a:pt x="16725" y="86434"/>
                    <a:pt x="23075" y="229773"/>
                    <a:pt x="25615" y="235639"/>
                  </a:cubicBezTo>
                  <a:cubicBezTo>
                    <a:pt x="25615" y="241871"/>
                    <a:pt x="25615" y="248287"/>
                    <a:pt x="26885" y="254519"/>
                  </a:cubicBezTo>
                  <a:cubicBezTo>
                    <a:pt x="26885" y="259101"/>
                    <a:pt x="29425" y="263684"/>
                    <a:pt x="29425" y="268266"/>
                  </a:cubicBezTo>
                  <a:cubicBezTo>
                    <a:pt x="29425" y="273215"/>
                    <a:pt x="29425" y="278164"/>
                    <a:pt x="28155" y="284696"/>
                  </a:cubicBezTo>
                  <a:lnTo>
                    <a:pt x="28155" y="294856"/>
                  </a:lnTo>
                  <a:cubicBezTo>
                    <a:pt x="28155" y="305016"/>
                    <a:pt x="31965" y="308826"/>
                    <a:pt x="40855" y="308826"/>
                  </a:cubicBezTo>
                  <a:cubicBezTo>
                    <a:pt x="61027" y="308826"/>
                    <a:pt x="83527" y="310096"/>
                    <a:pt x="104421" y="310096"/>
                  </a:cubicBezTo>
                  <a:cubicBezTo>
                    <a:pt x="134957" y="310096"/>
                    <a:pt x="167100" y="307556"/>
                    <a:pt x="197637" y="310096"/>
                  </a:cubicBezTo>
                  <a:cubicBezTo>
                    <a:pt x="247459" y="313906"/>
                    <a:pt x="297282" y="316446"/>
                    <a:pt x="347104" y="315176"/>
                  </a:cubicBezTo>
                  <a:cubicBezTo>
                    <a:pt x="379247" y="313906"/>
                    <a:pt x="409784" y="316446"/>
                    <a:pt x="441927" y="316446"/>
                  </a:cubicBezTo>
                  <a:cubicBezTo>
                    <a:pt x="488535" y="316446"/>
                    <a:pt x="535143" y="315176"/>
                    <a:pt x="581751" y="316446"/>
                  </a:cubicBezTo>
                  <a:cubicBezTo>
                    <a:pt x="650860" y="317716"/>
                    <a:pt x="1409446" y="307556"/>
                    <a:pt x="1480162" y="310096"/>
                  </a:cubicBezTo>
                  <a:cubicBezTo>
                    <a:pt x="1510698" y="311366"/>
                    <a:pt x="1541235" y="312636"/>
                    <a:pt x="1570164" y="312636"/>
                  </a:cubicBezTo>
                  <a:cubicBezTo>
                    <a:pt x="1623201" y="315176"/>
                    <a:pt x="1674630" y="311366"/>
                    <a:pt x="1727667" y="315176"/>
                  </a:cubicBezTo>
                  <a:cubicBezTo>
                    <a:pt x="1771061" y="317716"/>
                    <a:pt x="1814454" y="317716"/>
                    <a:pt x="1857848" y="320256"/>
                  </a:cubicBezTo>
                  <a:cubicBezTo>
                    <a:pt x="1922135" y="324066"/>
                    <a:pt x="1986422" y="326606"/>
                    <a:pt x="2050709" y="327876"/>
                  </a:cubicBezTo>
                  <a:cubicBezTo>
                    <a:pt x="2073391" y="327876"/>
                    <a:pt x="2091171" y="326606"/>
                    <a:pt x="2111491" y="326606"/>
                  </a:cubicBezTo>
                  <a:close/>
                </a:path>
              </a:pathLst>
            </a:custGeom>
            <a:solidFill>
              <a:srgbClr val="2A2B39"/>
            </a:solidFill>
          </p:spPr>
          <p:txBody>
            <a:bodyPr/>
            <a:lstStyle/>
            <a:p>
              <a:endParaRPr lang="fr-FR" b="1">
                <a:latin typeface="Microsoft Uighur" panose="02000000000000000000" pitchFamily="2" charset="-78"/>
                <a:cs typeface="Microsoft Uighur" panose="02000000000000000000" pitchFamily="2" charset="-78"/>
              </a:endParaRPr>
            </a:p>
          </p:txBody>
        </p:sp>
      </p:grpSp>
      <p:grpSp>
        <p:nvGrpSpPr>
          <p:cNvPr id="34" name="Group 35">
            <a:extLst>
              <a:ext uri="{FF2B5EF4-FFF2-40B4-BE49-F238E27FC236}">
                <a16:creationId xmlns:a16="http://schemas.microsoft.com/office/drawing/2014/main" id="{36C00704-9D07-D4F2-A794-B00045131374}"/>
              </a:ext>
            </a:extLst>
          </p:cNvPr>
          <p:cNvGrpSpPr/>
          <p:nvPr/>
        </p:nvGrpSpPr>
        <p:grpSpPr>
          <a:xfrm>
            <a:off x="8665152" y="4807659"/>
            <a:ext cx="2965929" cy="1186011"/>
            <a:chOff x="0" y="0"/>
            <a:chExt cx="2803180" cy="997865"/>
          </a:xfrm>
        </p:grpSpPr>
        <p:sp>
          <p:nvSpPr>
            <p:cNvPr id="35" name="Freeform 36">
              <a:extLst>
                <a:ext uri="{FF2B5EF4-FFF2-40B4-BE49-F238E27FC236}">
                  <a16:creationId xmlns:a16="http://schemas.microsoft.com/office/drawing/2014/main" id="{4DCD9691-FE04-5ADC-D5CB-C383D47E97D2}"/>
                </a:ext>
              </a:extLst>
            </p:cNvPr>
            <p:cNvSpPr/>
            <p:nvPr/>
          </p:nvSpPr>
          <p:spPr>
            <a:xfrm>
              <a:off x="40014" y="45156"/>
              <a:ext cx="2763167" cy="952003"/>
            </a:xfrm>
            <a:custGeom>
              <a:avLst/>
              <a:gdLst/>
              <a:ahLst/>
              <a:cxnLst/>
              <a:rect l="l" t="t" r="r" b="b"/>
              <a:pathLst>
                <a:path w="2763167" h="952003">
                  <a:moveTo>
                    <a:pt x="626" y="922228"/>
                  </a:moveTo>
                  <a:cubicBezTo>
                    <a:pt x="-1914" y="931118"/>
                    <a:pt x="3166" y="937468"/>
                    <a:pt x="17812" y="938738"/>
                  </a:cubicBezTo>
                  <a:cubicBezTo>
                    <a:pt x="34685" y="940008"/>
                    <a:pt x="49449" y="940008"/>
                    <a:pt x="66321" y="940008"/>
                  </a:cubicBezTo>
                  <a:cubicBezTo>
                    <a:pt x="133812" y="941278"/>
                    <a:pt x="201302" y="941278"/>
                    <a:pt x="270902" y="942549"/>
                  </a:cubicBezTo>
                  <a:cubicBezTo>
                    <a:pt x="308865" y="943818"/>
                    <a:pt x="346829" y="945088"/>
                    <a:pt x="382683" y="946358"/>
                  </a:cubicBezTo>
                  <a:cubicBezTo>
                    <a:pt x="445955" y="947628"/>
                    <a:pt x="507119" y="947628"/>
                    <a:pt x="570391" y="948899"/>
                  </a:cubicBezTo>
                  <a:cubicBezTo>
                    <a:pt x="595700" y="948899"/>
                    <a:pt x="618900" y="948899"/>
                    <a:pt x="644209" y="947628"/>
                  </a:cubicBezTo>
                  <a:cubicBezTo>
                    <a:pt x="654754" y="947628"/>
                    <a:pt x="667409" y="946358"/>
                    <a:pt x="677954" y="946358"/>
                  </a:cubicBezTo>
                  <a:cubicBezTo>
                    <a:pt x="720136" y="947628"/>
                    <a:pt x="1563767" y="938738"/>
                    <a:pt x="1605949" y="940008"/>
                  </a:cubicBezTo>
                  <a:cubicBezTo>
                    <a:pt x="1665003" y="941278"/>
                    <a:pt x="1827402" y="941278"/>
                    <a:pt x="1886456" y="941278"/>
                  </a:cubicBezTo>
                  <a:cubicBezTo>
                    <a:pt x="1909656" y="941278"/>
                    <a:pt x="1930747" y="940008"/>
                    <a:pt x="1953947" y="940008"/>
                  </a:cubicBezTo>
                  <a:lnTo>
                    <a:pt x="2067837" y="943818"/>
                  </a:lnTo>
                  <a:cubicBezTo>
                    <a:pt x="2150091" y="946358"/>
                    <a:pt x="2230236" y="943818"/>
                    <a:pt x="2312490" y="947628"/>
                  </a:cubicBezTo>
                  <a:cubicBezTo>
                    <a:pt x="2449580" y="952708"/>
                    <a:pt x="2588779" y="946358"/>
                    <a:pt x="2699666" y="951438"/>
                  </a:cubicBezTo>
                  <a:cubicBezTo>
                    <a:pt x="2719986" y="952708"/>
                    <a:pt x="2740306" y="951438"/>
                    <a:pt x="2763166" y="951438"/>
                  </a:cubicBezTo>
                  <a:lnTo>
                    <a:pt x="2763166" y="891749"/>
                  </a:lnTo>
                  <a:cubicBezTo>
                    <a:pt x="2761896" y="843822"/>
                    <a:pt x="2760626" y="811187"/>
                    <a:pt x="2760626" y="776512"/>
                  </a:cubicBezTo>
                  <a:cubicBezTo>
                    <a:pt x="2760626" y="736397"/>
                    <a:pt x="2764436" y="695603"/>
                    <a:pt x="2758086" y="655489"/>
                  </a:cubicBezTo>
                  <a:cubicBezTo>
                    <a:pt x="2750466" y="628973"/>
                    <a:pt x="2739036" y="106128"/>
                    <a:pt x="2739036" y="79612"/>
                  </a:cubicBezTo>
                  <a:cubicBezTo>
                    <a:pt x="2736496" y="61254"/>
                    <a:pt x="2735226" y="42217"/>
                    <a:pt x="2732686" y="23860"/>
                  </a:cubicBezTo>
                  <a:cubicBezTo>
                    <a:pt x="2732686" y="18420"/>
                    <a:pt x="2731416" y="12981"/>
                    <a:pt x="2730146" y="5644"/>
                  </a:cubicBezTo>
                  <a:cubicBezTo>
                    <a:pt x="2719986" y="3104"/>
                    <a:pt x="2711096" y="1834"/>
                    <a:pt x="2700936" y="564"/>
                  </a:cubicBezTo>
                  <a:cubicBezTo>
                    <a:pt x="2693316" y="-706"/>
                    <a:pt x="2685696" y="564"/>
                    <a:pt x="2679346" y="564"/>
                  </a:cubicBezTo>
                  <a:lnTo>
                    <a:pt x="7267" y="5644"/>
                  </a:lnTo>
                  <a:lnTo>
                    <a:pt x="626" y="922228"/>
                  </a:lnTo>
                  <a:close/>
                </a:path>
              </a:pathLst>
            </a:custGeom>
            <a:solidFill>
              <a:srgbClr val="96C15E"/>
            </a:solidFill>
          </p:spPr>
          <p:txBody>
            <a:bodyPr/>
            <a:lstStyle/>
            <a:p>
              <a:endParaRPr lang="fr-FR" b="1">
                <a:latin typeface="Microsoft Uighur" panose="02000000000000000000" pitchFamily="2" charset="-78"/>
                <a:cs typeface="Microsoft Uighur" panose="02000000000000000000" pitchFamily="2" charset="-78"/>
              </a:endParaRPr>
            </a:p>
          </p:txBody>
        </p:sp>
        <p:sp>
          <p:nvSpPr>
            <p:cNvPr id="36" name="Freeform 37">
              <a:extLst>
                <a:ext uri="{FF2B5EF4-FFF2-40B4-BE49-F238E27FC236}">
                  <a16:creationId xmlns:a16="http://schemas.microsoft.com/office/drawing/2014/main" id="{7807B0C2-1815-B26F-4C70-9D8AE81A4821}"/>
                </a:ext>
              </a:extLst>
            </p:cNvPr>
            <p:cNvSpPr/>
            <p:nvPr/>
          </p:nvSpPr>
          <p:spPr>
            <a:xfrm>
              <a:off x="11430" y="16510"/>
              <a:ext cx="2742220" cy="943255"/>
            </a:xfrm>
            <a:custGeom>
              <a:avLst/>
              <a:gdLst/>
              <a:ahLst/>
              <a:cxnLst/>
              <a:rect l="l" t="t" r="r" b="b"/>
              <a:pathLst>
                <a:path w="2742220" h="943255">
                  <a:moveTo>
                    <a:pt x="2742220" y="943255"/>
                  </a:moveTo>
                  <a:lnTo>
                    <a:pt x="0" y="935634"/>
                  </a:lnTo>
                  <a:lnTo>
                    <a:pt x="0" y="336705"/>
                  </a:lnTo>
                  <a:lnTo>
                    <a:pt x="7620" y="20320"/>
                  </a:lnTo>
                  <a:lnTo>
                    <a:pt x="1370898" y="0"/>
                  </a:lnTo>
                  <a:lnTo>
                    <a:pt x="2720630" y="8890"/>
                  </a:lnTo>
                  <a:close/>
                </a:path>
              </a:pathLst>
            </a:custGeom>
            <a:solidFill>
              <a:srgbClr val="F8F8F8"/>
            </a:solidFill>
          </p:spPr>
          <p:txBody>
            <a:bodyPr/>
            <a:lstStyle/>
            <a:p>
              <a:endParaRPr lang="fr-FR" b="1">
                <a:latin typeface="Microsoft Uighur" panose="02000000000000000000" pitchFamily="2" charset="-78"/>
                <a:cs typeface="Microsoft Uighur" panose="02000000000000000000" pitchFamily="2" charset="-78"/>
              </a:endParaRPr>
            </a:p>
          </p:txBody>
        </p:sp>
        <p:sp>
          <p:nvSpPr>
            <p:cNvPr id="37" name="Freeform 38">
              <a:extLst>
                <a:ext uri="{FF2B5EF4-FFF2-40B4-BE49-F238E27FC236}">
                  <a16:creationId xmlns:a16="http://schemas.microsoft.com/office/drawing/2014/main" id="{D45734DD-3616-4025-D472-D2E8FEE7E5A3}"/>
                </a:ext>
              </a:extLst>
            </p:cNvPr>
            <p:cNvSpPr/>
            <p:nvPr/>
          </p:nvSpPr>
          <p:spPr>
            <a:xfrm>
              <a:off x="-215" y="0"/>
              <a:ext cx="2766565" cy="969219"/>
            </a:xfrm>
            <a:custGeom>
              <a:avLst/>
              <a:gdLst/>
              <a:ahLst/>
              <a:cxnLst/>
              <a:rect l="l" t="t" r="r" b="b"/>
              <a:pathLst>
                <a:path w="2766565" h="969219">
                  <a:moveTo>
                    <a:pt x="2733545" y="21590"/>
                  </a:moveTo>
                  <a:cubicBezTo>
                    <a:pt x="2734815" y="34290"/>
                    <a:pt x="2734815" y="44450"/>
                    <a:pt x="2736085" y="53378"/>
                  </a:cubicBezTo>
                  <a:cubicBezTo>
                    <a:pt x="2738625" y="71735"/>
                    <a:pt x="2739895" y="90772"/>
                    <a:pt x="2742435" y="109130"/>
                  </a:cubicBezTo>
                  <a:cubicBezTo>
                    <a:pt x="2742435" y="135646"/>
                    <a:pt x="2755135" y="658491"/>
                    <a:pt x="2761485" y="685007"/>
                  </a:cubicBezTo>
                  <a:cubicBezTo>
                    <a:pt x="2767835" y="725122"/>
                    <a:pt x="2764025" y="765916"/>
                    <a:pt x="2764025" y="806030"/>
                  </a:cubicBezTo>
                  <a:cubicBezTo>
                    <a:pt x="2764025" y="841385"/>
                    <a:pt x="2765295" y="874020"/>
                    <a:pt x="2766565" y="908964"/>
                  </a:cubicBezTo>
                  <a:lnTo>
                    <a:pt x="2766565" y="968655"/>
                  </a:lnTo>
                  <a:cubicBezTo>
                    <a:pt x="2743705" y="968655"/>
                    <a:pt x="2723385" y="969924"/>
                    <a:pt x="2703065" y="968655"/>
                  </a:cubicBezTo>
                  <a:cubicBezTo>
                    <a:pt x="2567845" y="963574"/>
                    <a:pt x="2428646" y="969924"/>
                    <a:pt x="2291556" y="964844"/>
                  </a:cubicBezTo>
                  <a:cubicBezTo>
                    <a:pt x="2209302" y="961034"/>
                    <a:pt x="2129157" y="963574"/>
                    <a:pt x="2046903" y="961034"/>
                  </a:cubicBezTo>
                  <a:lnTo>
                    <a:pt x="1933013" y="957224"/>
                  </a:lnTo>
                  <a:cubicBezTo>
                    <a:pt x="1909813" y="957224"/>
                    <a:pt x="1888722" y="958494"/>
                    <a:pt x="1865522" y="958494"/>
                  </a:cubicBezTo>
                  <a:cubicBezTo>
                    <a:pt x="1806468" y="957224"/>
                    <a:pt x="1644069" y="958494"/>
                    <a:pt x="1585014" y="957224"/>
                  </a:cubicBezTo>
                  <a:cubicBezTo>
                    <a:pt x="1542833" y="955955"/>
                    <a:pt x="699201" y="964844"/>
                    <a:pt x="657020" y="963574"/>
                  </a:cubicBezTo>
                  <a:cubicBezTo>
                    <a:pt x="646474" y="963574"/>
                    <a:pt x="633820" y="964844"/>
                    <a:pt x="623275" y="964844"/>
                  </a:cubicBezTo>
                  <a:cubicBezTo>
                    <a:pt x="597966" y="964844"/>
                    <a:pt x="574766" y="966114"/>
                    <a:pt x="549457" y="966114"/>
                  </a:cubicBezTo>
                  <a:cubicBezTo>
                    <a:pt x="486184" y="966114"/>
                    <a:pt x="425021" y="964844"/>
                    <a:pt x="361749" y="963574"/>
                  </a:cubicBezTo>
                  <a:cubicBezTo>
                    <a:pt x="323785" y="962305"/>
                    <a:pt x="285822" y="961034"/>
                    <a:pt x="249968" y="959764"/>
                  </a:cubicBezTo>
                  <a:cubicBezTo>
                    <a:pt x="182477" y="958494"/>
                    <a:pt x="114987" y="957224"/>
                    <a:pt x="45387" y="957224"/>
                  </a:cubicBezTo>
                  <a:cubicBezTo>
                    <a:pt x="34505" y="957224"/>
                    <a:pt x="25615" y="957224"/>
                    <a:pt x="15455" y="955955"/>
                  </a:cubicBezTo>
                  <a:cubicBezTo>
                    <a:pt x="6565" y="954684"/>
                    <a:pt x="1485" y="948334"/>
                    <a:pt x="4025" y="939444"/>
                  </a:cubicBezTo>
                  <a:cubicBezTo>
                    <a:pt x="12915" y="908015"/>
                    <a:pt x="9105" y="891018"/>
                    <a:pt x="7835" y="873340"/>
                  </a:cubicBezTo>
                  <a:cubicBezTo>
                    <a:pt x="6565" y="837305"/>
                    <a:pt x="2755" y="801950"/>
                    <a:pt x="4025" y="765916"/>
                  </a:cubicBezTo>
                  <a:cubicBezTo>
                    <a:pt x="1485" y="721042"/>
                    <a:pt x="-3595" y="165562"/>
                    <a:pt x="4025" y="120008"/>
                  </a:cubicBezTo>
                  <a:cubicBezTo>
                    <a:pt x="5295" y="111169"/>
                    <a:pt x="4025" y="101651"/>
                    <a:pt x="5295" y="92812"/>
                  </a:cubicBezTo>
                  <a:cubicBezTo>
                    <a:pt x="6565" y="78534"/>
                    <a:pt x="9105" y="62896"/>
                    <a:pt x="10375" y="44450"/>
                  </a:cubicBezTo>
                  <a:cubicBezTo>
                    <a:pt x="10375" y="41910"/>
                    <a:pt x="11645" y="39370"/>
                    <a:pt x="12915" y="38100"/>
                  </a:cubicBezTo>
                  <a:cubicBezTo>
                    <a:pt x="34505" y="35560"/>
                    <a:pt x="62260" y="30480"/>
                    <a:pt x="96005" y="29210"/>
                  </a:cubicBezTo>
                  <a:cubicBezTo>
                    <a:pt x="152950" y="25400"/>
                    <a:pt x="209895" y="22860"/>
                    <a:pt x="268949" y="20320"/>
                  </a:cubicBezTo>
                  <a:cubicBezTo>
                    <a:pt x="309022" y="17780"/>
                    <a:pt x="349094" y="16510"/>
                    <a:pt x="387058" y="13970"/>
                  </a:cubicBezTo>
                  <a:cubicBezTo>
                    <a:pt x="425021" y="11430"/>
                    <a:pt x="465094" y="8890"/>
                    <a:pt x="503057" y="8890"/>
                  </a:cubicBezTo>
                  <a:cubicBezTo>
                    <a:pt x="545239" y="7620"/>
                    <a:pt x="587420" y="10160"/>
                    <a:pt x="629602" y="8890"/>
                  </a:cubicBezTo>
                  <a:cubicBezTo>
                    <a:pt x="682329" y="8890"/>
                    <a:pt x="1637741" y="6350"/>
                    <a:pt x="1690468" y="5080"/>
                  </a:cubicBezTo>
                  <a:cubicBezTo>
                    <a:pt x="1741086" y="3810"/>
                    <a:pt x="1791704" y="2540"/>
                    <a:pt x="1844431" y="2540"/>
                  </a:cubicBezTo>
                  <a:cubicBezTo>
                    <a:pt x="1930903" y="1270"/>
                    <a:pt x="2015267" y="0"/>
                    <a:pt x="2101739" y="0"/>
                  </a:cubicBezTo>
                  <a:cubicBezTo>
                    <a:pt x="2137593" y="0"/>
                    <a:pt x="2175556" y="2540"/>
                    <a:pt x="2211411" y="2540"/>
                  </a:cubicBezTo>
                  <a:cubicBezTo>
                    <a:pt x="2310538" y="3810"/>
                    <a:pt x="2411773" y="5080"/>
                    <a:pt x="2510900" y="7620"/>
                  </a:cubicBezTo>
                  <a:cubicBezTo>
                    <a:pt x="2563627" y="8890"/>
                    <a:pt x="2616354" y="12700"/>
                    <a:pt x="2669081" y="16510"/>
                  </a:cubicBezTo>
                  <a:lnTo>
                    <a:pt x="2703065" y="16510"/>
                  </a:lnTo>
                  <a:cubicBezTo>
                    <a:pt x="2714495" y="17780"/>
                    <a:pt x="2723385" y="20320"/>
                    <a:pt x="2733545" y="21590"/>
                  </a:cubicBezTo>
                  <a:close/>
                  <a:moveTo>
                    <a:pt x="2743705" y="952144"/>
                  </a:moveTo>
                  <a:cubicBezTo>
                    <a:pt x="2744975" y="935634"/>
                    <a:pt x="2746245" y="922934"/>
                    <a:pt x="2746245" y="910234"/>
                  </a:cubicBezTo>
                  <a:cubicBezTo>
                    <a:pt x="2744975" y="870621"/>
                    <a:pt x="2743705" y="834586"/>
                    <a:pt x="2743705" y="795831"/>
                  </a:cubicBezTo>
                  <a:cubicBezTo>
                    <a:pt x="2743705" y="778154"/>
                    <a:pt x="2746245" y="760476"/>
                    <a:pt x="2744975" y="742799"/>
                  </a:cubicBezTo>
                  <a:cubicBezTo>
                    <a:pt x="2744975" y="726481"/>
                    <a:pt x="2743705" y="709484"/>
                    <a:pt x="2742435" y="693166"/>
                  </a:cubicBezTo>
                  <a:cubicBezTo>
                    <a:pt x="2737355" y="668010"/>
                    <a:pt x="2725925" y="147204"/>
                    <a:pt x="2725925" y="122048"/>
                  </a:cubicBezTo>
                  <a:cubicBezTo>
                    <a:pt x="2723385" y="100971"/>
                    <a:pt x="2720845" y="79214"/>
                    <a:pt x="2718305" y="58137"/>
                  </a:cubicBezTo>
                  <a:cubicBezTo>
                    <a:pt x="2717035" y="44450"/>
                    <a:pt x="2715765" y="43180"/>
                    <a:pt x="2698608" y="41910"/>
                  </a:cubicBezTo>
                  <a:cubicBezTo>
                    <a:pt x="2692281" y="41910"/>
                    <a:pt x="2688063" y="41910"/>
                    <a:pt x="2681735" y="40640"/>
                  </a:cubicBezTo>
                  <a:cubicBezTo>
                    <a:pt x="2629008" y="36830"/>
                    <a:pt x="2574172" y="31750"/>
                    <a:pt x="2521445" y="30480"/>
                  </a:cubicBezTo>
                  <a:cubicBezTo>
                    <a:pt x="2392792" y="26670"/>
                    <a:pt x="2262029" y="25400"/>
                    <a:pt x="2133375" y="22860"/>
                  </a:cubicBezTo>
                  <a:lnTo>
                    <a:pt x="1981521" y="22860"/>
                  </a:lnTo>
                  <a:cubicBezTo>
                    <a:pt x="1914031" y="22860"/>
                    <a:pt x="1846540" y="22860"/>
                    <a:pt x="1781159" y="24130"/>
                  </a:cubicBezTo>
                  <a:cubicBezTo>
                    <a:pt x="1724214" y="25400"/>
                    <a:pt x="764583" y="29210"/>
                    <a:pt x="707638" y="29210"/>
                  </a:cubicBezTo>
                  <a:cubicBezTo>
                    <a:pt x="614838" y="29210"/>
                    <a:pt x="522039" y="26670"/>
                    <a:pt x="429239" y="33020"/>
                  </a:cubicBezTo>
                  <a:cubicBezTo>
                    <a:pt x="380730" y="36830"/>
                    <a:pt x="334331" y="36830"/>
                    <a:pt x="287931" y="38100"/>
                  </a:cubicBezTo>
                  <a:cubicBezTo>
                    <a:pt x="207786" y="41910"/>
                    <a:pt x="127641" y="45720"/>
                    <a:pt x="47496" y="50800"/>
                  </a:cubicBezTo>
                  <a:cubicBezTo>
                    <a:pt x="33235" y="50800"/>
                    <a:pt x="30695" y="52698"/>
                    <a:pt x="29425" y="60857"/>
                  </a:cubicBezTo>
                  <a:cubicBezTo>
                    <a:pt x="28155" y="73095"/>
                    <a:pt x="28155" y="85333"/>
                    <a:pt x="26885" y="97571"/>
                  </a:cubicBezTo>
                  <a:cubicBezTo>
                    <a:pt x="25615" y="117969"/>
                    <a:pt x="23075" y="137686"/>
                    <a:pt x="21805" y="158083"/>
                  </a:cubicBezTo>
                  <a:cubicBezTo>
                    <a:pt x="16725" y="179840"/>
                    <a:pt x="23075" y="711524"/>
                    <a:pt x="25615" y="733280"/>
                  </a:cubicBezTo>
                  <a:cubicBezTo>
                    <a:pt x="25615" y="756397"/>
                    <a:pt x="25615" y="780194"/>
                    <a:pt x="26885" y="803310"/>
                  </a:cubicBezTo>
                  <a:cubicBezTo>
                    <a:pt x="26885" y="820308"/>
                    <a:pt x="29425" y="837305"/>
                    <a:pt x="29425" y="854303"/>
                  </a:cubicBezTo>
                  <a:cubicBezTo>
                    <a:pt x="29425" y="872660"/>
                    <a:pt x="29425" y="891018"/>
                    <a:pt x="28155" y="910234"/>
                  </a:cubicBezTo>
                  <a:lnTo>
                    <a:pt x="28155" y="920394"/>
                  </a:lnTo>
                  <a:cubicBezTo>
                    <a:pt x="28155" y="930555"/>
                    <a:pt x="31965" y="934365"/>
                    <a:pt x="40855" y="934365"/>
                  </a:cubicBezTo>
                  <a:cubicBezTo>
                    <a:pt x="66478" y="934365"/>
                    <a:pt x="96005" y="935634"/>
                    <a:pt x="123423" y="935634"/>
                  </a:cubicBezTo>
                  <a:cubicBezTo>
                    <a:pt x="163495" y="935634"/>
                    <a:pt x="205677" y="933094"/>
                    <a:pt x="245749" y="935634"/>
                  </a:cubicBezTo>
                  <a:cubicBezTo>
                    <a:pt x="311131" y="939444"/>
                    <a:pt x="376512" y="941984"/>
                    <a:pt x="441894" y="940715"/>
                  </a:cubicBezTo>
                  <a:cubicBezTo>
                    <a:pt x="484075" y="939444"/>
                    <a:pt x="524148" y="941984"/>
                    <a:pt x="566329" y="941984"/>
                  </a:cubicBezTo>
                  <a:cubicBezTo>
                    <a:pt x="627493" y="941984"/>
                    <a:pt x="688656" y="940715"/>
                    <a:pt x="749819" y="941984"/>
                  </a:cubicBezTo>
                  <a:cubicBezTo>
                    <a:pt x="840510" y="943255"/>
                    <a:pt x="1835995" y="933094"/>
                    <a:pt x="1928794" y="935634"/>
                  </a:cubicBezTo>
                  <a:cubicBezTo>
                    <a:pt x="1968867" y="936905"/>
                    <a:pt x="2008939" y="938175"/>
                    <a:pt x="2046903" y="938175"/>
                  </a:cubicBezTo>
                  <a:cubicBezTo>
                    <a:pt x="2116502" y="940715"/>
                    <a:pt x="2183993" y="936905"/>
                    <a:pt x="2253593" y="940715"/>
                  </a:cubicBezTo>
                  <a:cubicBezTo>
                    <a:pt x="2310538" y="943255"/>
                    <a:pt x="2367483" y="943255"/>
                    <a:pt x="2424428" y="945794"/>
                  </a:cubicBezTo>
                  <a:cubicBezTo>
                    <a:pt x="2508791" y="949605"/>
                    <a:pt x="2593154" y="952144"/>
                    <a:pt x="2677517" y="953415"/>
                  </a:cubicBezTo>
                  <a:cubicBezTo>
                    <a:pt x="2705605" y="953415"/>
                    <a:pt x="2723385" y="952144"/>
                    <a:pt x="2743705" y="952144"/>
                  </a:cubicBezTo>
                  <a:close/>
                </a:path>
              </a:pathLst>
            </a:custGeom>
            <a:solidFill>
              <a:srgbClr val="2A2B39"/>
            </a:solidFill>
          </p:spPr>
          <p:txBody>
            <a:bodyPr/>
            <a:lstStyle/>
            <a:p>
              <a:endParaRPr lang="fr-FR" b="1">
                <a:latin typeface="Microsoft Uighur" panose="02000000000000000000" pitchFamily="2" charset="-78"/>
                <a:cs typeface="Microsoft Uighur" panose="02000000000000000000" pitchFamily="2" charset="-78"/>
              </a:endParaRPr>
            </a:p>
          </p:txBody>
        </p:sp>
      </p:grpSp>
      <p:sp>
        <p:nvSpPr>
          <p:cNvPr id="45" name="TextBox 40">
            <a:extLst>
              <a:ext uri="{FF2B5EF4-FFF2-40B4-BE49-F238E27FC236}">
                <a16:creationId xmlns:a16="http://schemas.microsoft.com/office/drawing/2014/main" id="{1CE485EC-3F24-9C6E-2155-BE922BBED06E}"/>
              </a:ext>
            </a:extLst>
          </p:cNvPr>
          <p:cNvSpPr txBox="1"/>
          <p:nvPr/>
        </p:nvSpPr>
        <p:spPr>
          <a:xfrm>
            <a:off x="4731759" y="2254596"/>
            <a:ext cx="3431483" cy="400110"/>
          </a:xfrm>
          <a:prstGeom prst="rect">
            <a:avLst/>
          </a:prstGeom>
        </p:spPr>
        <p:txBody>
          <a:bodyPr wrap="square" lIns="0" tIns="0" rIns="0" bIns="0" rtlCol="0" anchor="t">
            <a:spAutoFit/>
          </a:bodyPr>
          <a:lstStyle/>
          <a:p>
            <a:pPr algn="ctr">
              <a:lnSpc>
                <a:spcPts val="1969"/>
              </a:lnSpc>
              <a:spcBef>
                <a:spcPct val="0"/>
              </a:spcBef>
            </a:pPr>
            <a:r>
              <a:rPr lang="ar-SA" sz="5400" b="1" dirty="0">
                <a:solidFill>
                  <a:srgbClr val="2A2B39"/>
                </a:solidFill>
                <a:latin typeface="Microsoft Uighur" panose="02000000000000000000" pitchFamily="2" charset="-78"/>
                <a:ea typeface="Ballpoint"/>
                <a:cs typeface="Microsoft Uighur" panose="02000000000000000000" pitchFamily="2" charset="-78"/>
                <a:sym typeface="Ballpoint"/>
              </a:rPr>
              <a:t>مستوى </a:t>
            </a:r>
            <a:r>
              <a:rPr lang="ar-MA" sz="5400" b="1" dirty="0">
                <a:solidFill>
                  <a:srgbClr val="2A2B39"/>
                </a:solidFill>
                <a:latin typeface="Microsoft Uighur" panose="02000000000000000000" pitchFamily="2" charset="-78"/>
                <a:ea typeface="Ballpoint"/>
                <a:cs typeface="Microsoft Uighur" panose="02000000000000000000" pitchFamily="2" charset="-78"/>
                <a:sym typeface="Ballpoint"/>
              </a:rPr>
              <a:t>طرح</a:t>
            </a:r>
            <a:endParaRPr lang="en-US" sz="5400" b="1" dirty="0">
              <a:solidFill>
                <a:srgbClr val="2A2B39"/>
              </a:solidFill>
              <a:latin typeface="Microsoft Uighur" panose="02000000000000000000" pitchFamily="2" charset="-78"/>
              <a:ea typeface="Ballpoint"/>
              <a:cs typeface="Microsoft Uighur" panose="02000000000000000000" pitchFamily="2" charset="-78"/>
              <a:sym typeface="Ballpoint"/>
            </a:endParaRPr>
          </a:p>
        </p:txBody>
      </p:sp>
      <p:sp>
        <p:nvSpPr>
          <p:cNvPr id="47" name="TextBox 40">
            <a:extLst>
              <a:ext uri="{FF2B5EF4-FFF2-40B4-BE49-F238E27FC236}">
                <a16:creationId xmlns:a16="http://schemas.microsoft.com/office/drawing/2014/main" id="{AD6BD5EC-2253-4A7E-763B-83C3A2EFD57D}"/>
              </a:ext>
            </a:extLst>
          </p:cNvPr>
          <p:cNvSpPr txBox="1"/>
          <p:nvPr/>
        </p:nvSpPr>
        <p:spPr>
          <a:xfrm>
            <a:off x="8801803" y="5305030"/>
            <a:ext cx="2415397" cy="400110"/>
          </a:xfrm>
          <a:prstGeom prst="rect">
            <a:avLst/>
          </a:prstGeom>
        </p:spPr>
        <p:txBody>
          <a:bodyPr wrap="square" lIns="0" tIns="0" rIns="0" bIns="0" rtlCol="0" anchor="t">
            <a:spAutoFit/>
          </a:bodyPr>
          <a:lstStyle/>
          <a:p>
            <a:pPr algn="ctr">
              <a:lnSpc>
                <a:spcPts val="1969"/>
              </a:lnSpc>
              <a:spcBef>
                <a:spcPct val="0"/>
              </a:spcBef>
            </a:pPr>
            <a:r>
              <a:rPr lang="ar-MA" sz="5400" b="1" dirty="0">
                <a:solidFill>
                  <a:srgbClr val="2A2B39"/>
                </a:solidFill>
                <a:latin typeface="Microsoft Uighur" panose="02000000000000000000" pitchFamily="2" charset="-78"/>
                <a:ea typeface="Ballpoint"/>
                <a:cs typeface="Microsoft Uighur" panose="02000000000000000000" pitchFamily="2" charset="-78"/>
                <a:sym typeface="Ballpoint"/>
              </a:rPr>
              <a:t>المسار </a:t>
            </a:r>
            <a:r>
              <a:rPr lang="ar-SA" sz="5400" b="1" dirty="0">
                <a:solidFill>
                  <a:srgbClr val="2A2B39"/>
                </a:solidFill>
                <a:latin typeface="Microsoft Uighur" panose="02000000000000000000" pitchFamily="2" charset="-78"/>
                <a:ea typeface="Ballpoint"/>
                <a:cs typeface="Microsoft Uighur" panose="02000000000000000000" pitchFamily="2" charset="-78"/>
                <a:sym typeface="Ballpoint"/>
              </a:rPr>
              <a:t>الأول</a:t>
            </a:r>
            <a:endParaRPr lang="en-US" sz="5400" b="1" dirty="0">
              <a:solidFill>
                <a:srgbClr val="2A2B39"/>
              </a:solidFill>
              <a:latin typeface="Microsoft Uighur" panose="02000000000000000000" pitchFamily="2" charset="-78"/>
              <a:ea typeface="Ballpoint"/>
              <a:cs typeface="Microsoft Uighur" panose="02000000000000000000" pitchFamily="2" charset="-78"/>
              <a:sym typeface="Ballpoint"/>
            </a:endParaRPr>
          </a:p>
        </p:txBody>
      </p:sp>
      <p:cxnSp>
        <p:nvCxnSpPr>
          <p:cNvPr id="49" name="Connecteur droit avec flèche 48">
            <a:extLst>
              <a:ext uri="{FF2B5EF4-FFF2-40B4-BE49-F238E27FC236}">
                <a16:creationId xmlns:a16="http://schemas.microsoft.com/office/drawing/2014/main" id="{9E399AE9-E59B-6A6F-908C-BBB7CA36F1BD}"/>
              </a:ext>
            </a:extLst>
          </p:cNvPr>
          <p:cNvCxnSpPr>
            <a:cxnSpLocks/>
          </p:cNvCxnSpPr>
          <p:nvPr/>
        </p:nvCxnSpPr>
        <p:spPr>
          <a:xfrm flipH="1">
            <a:off x="3040353" y="2769049"/>
            <a:ext cx="3489804" cy="2000905"/>
          </a:xfrm>
          <a:prstGeom prst="straightConnector1">
            <a:avLst/>
          </a:prstGeom>
          <a:ln w="38100">
            <a:tailEnd type="triangle"/>
          </a:ln>
        </p:spPr>
        <p:style>
          <a:lnRef idx="3">
            <a:schemeClr val="accent1"/>
          </a:lnRef>
          <a:fillRef idx="0">
            <a:schemeClr val="accent1"/>
          </a:fillRef>
          <a:effectRef idx="2">
            <a:schemeClr val="accent1"/>
          </a:effectRef>
          <a:fontRef idx="minor">
            <a:schemeClr val="tx1"/>
          </a:fontRef>
        </p:style>
      </p:cxnSp>
      <p:sp>
        <p:nvSpPr>
          <p:cNvPr id="10" name="ZoneTexte 9">
            <a:extLst>
              <a:ext uri="{FF2B5EF4-FFF2-40B4-BE49-F238E27FC236}">
                <a16:creationId xmlns:a16="http://schemas.microsoft.com/office/drawing/2014/main" id="{53F7387B-EA93-D0E1-C2BE-B51ADF5C194B}"/>
              </a:ext>
            </a:extLst>
          </p:cNvPr>
          <p:cNvSpPr txBox="1"/>
          <p:nvPr/>
        </p:nvSpPr>
        <p:spPr>
          <a:xfrm>
            <a:off x="3214586" y="3470300"/>
            <a:ext cx="2415396" cy="735747"/>
          </a:xfrm>
          <a:prstGeom prst="roundRect">
            <a:avLst>
              <a:gd name="adj" fmla="val 50000"/>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ctr" rtl="1"/>
            <a:r>
              <a:rPr lang="ar-MA" sz="2800" b="1" dirty="0">
                <a:latin typeface="Microsoft Uighur" panose="02000000000000000000" pitchFamily="2" charset="-78"/>
                <a:cs typeface="Microsoft Uighur" panose="02000000000000000000" pitchFamily="2" charset="-78"/>
              </a:rPr>
              <a:t>يساوي الطرح</a:t>
            </a:r>
          </a:p>
        </p:txBody>
      </p:sp>
      <p:grpSp>
        <p:nvGrpSpPr>
          <p:cNvPr id="6" name="Group 13">
            <a:extLst>
              <a:ext uri="{FF2B5EF4-FFF2-40B4-BE49-F238E27FC236}">
                <a16:creationId xmlns:a16="http://schemas.microsoft.com/office/drawing/2014/main" id="{B4A12D13-E2A8-3F28-06AC-05094E8F29CE}"/>
              </a:ext>
            </a:extLst>
          </p:cNvPr>
          <p:cNvGrpSpPr/>
          <p:nvPr/>
        </p:nvGrpSpPr>
        <p:grpSpPr>
          <a:xfrm>
            <a:off x="1381359" y="4807659"/>
            <a:ext cx="2927188" cy="1191428"/>
            <a:chOff x="0" y="0"/>
            <a:chExt cx="2799723" cy="997865"/>
          </a:xfrm>
        </p:grpSpPr>
        <p:sp>
          <p:nvSpPr>
            <p:cNvPr id="7" name="Freeform 14">
              <a:extLst>
                <a:ext uri="{FF2B5EF4-FFF2-40B4-BE49-F238E27FC236}">
                  <a16:creationId xmlns:a16="http://schemas.microsoft.com/office/drawing/2014/main" id="{155F2635-A8FF-74D0-712E-C7714386B770}"/>
                </a:ext>
              </a:extLst>
            </p:cNvPr>
            <p:cNvSpPr/>
            <p:nvPr/>
          </p:nvSpPr>
          <p:spPr>
            <a:xfrm>
              <a:off x="40014" y="45156"/>
              <a:ext cx="2759709" cy="952003"/>
            </a:xfrm>
            <a:custGeom>
              <a:avLst/>
              <a:gdLst/>
              <a:ahLst/>
              <a:cxnLst/>
              <a:rect l="l" t="t" r="r" b="b"/>
              <a:pathLst>
                <a:path w="2759709" h="952003">
                  <a:moveTo>
                    <a:pt x="626" y="922228"/>
                  </a:moveTo>
                  <a:cubicBezTo>
                    <a:pt x="-1914" y="931118"/>
                    <a:pt x="3166" y="937468"/>
                    <a:pt x="17794" y="938738"/>
                  </a:cubicBezTo>
                  <a:cubicBezTo>
                    <a:pt x="34644" y="940008"/>
                    <a:pt x="49389" y="940008"/>
                    <a:pt x="66239" y="940008"/>
                  </a:cubicBezTo>
                  <a:cubicBezTo>
                    <a:pt x="133642" y="941278"/>
                    <a:pt x="201045" y="941278"/>
                    <a:pt x="270554" y="942549"/>
                  </a:cubicBezTo>
                  <a:cubicBezTo>
                    <a:pt x="308468" y="943818"/>
                    <a:pt x="346382" y="945088"/>
                    <a:pt x="382189" y="946358"/>
                  </a:cubicBezTo>
                  <a:cubicBezTo>
                    <a:pt x="445379" y="947628"/>
                    <a:pt x="506463" y="947628"/>
                    <a:pt x="569653" y="948899"/>
                  </a:cubicBezTo>
                  <a:cubicBezTo>
                    <a:pt x="594929" y="948899"/>
                    <a:pt x="618099" y="948899"/>
                    <a:pt x="643375" y="947628"/>
                  </a:cubicBezTo>
                  <a:cubicBezTo>
                    <a:pt x="653907" y="947628"/>
                    <a:pt x="666545" y="946358"/>
                    <a:pt x="677076" y="946358"/>
                  </a:cubicBezTo>
                  <a:cubicBezTo>
                    <a:pt x="719203" y="947628"/>
                    <a:pt x="1561737" y="938738"/>
                    <a:pt x="1603863" y="940008"/>
                  </a:cubicBezTo>
                  <a:cubicBezTo>
                    <a:pt x="1662841" y="941278"/>
                    <a:pt x="1825028" y="941278"/>
                    <a:pt x="1884006" y="941278"/>
                  </a:cubicBezTo>
                  <a:cubicBezTo>
                    <a:pt x="1907175" y="941278"/>
                    <a:pt x="1928239" y="940008"/>
                    <a:pt x="1951408" y="940008"/>
                  </a:cubicBezTo>
                  <a:lnTo>
                    <a:pt x="2065151" y="943818"/>
                  </a:lnTo>
                  <a:cubicBezTo>
                    <a:pt x="2147297" y="946358"/>
                    <a:pt x="2227338" y="943818"/>
                    <a:pt x="2309485" y="947628"/>
                  </a:cubicBezTo>
                  <a:cubicBezTo>
                    <a:pt x="2446397" y="952708"/>
                    <a:pt x="2585415" y="946358"/>
                    <a:pt x="2696209" y="951438"/>
                  </a:cubicBezTo>
                  <a:cubicBezTo>
                    <a:pt x="2716529" y="952708"/>
                    <a:pt x="2736849" y="951438"/>
                    <a:pt x="2759709" y="951438"/>
                  </a:cubicBezTo>
                  <a:lnTo>
                    <a:pt x="2759709" y="891749"/>
                  </a:lnTo>
                  <a:cubicBezTo>
                    <a:pt x="2758439" y="843822"/>
                    <a:pt x="2757169" y="811187"/>
                    <a:pt x="2757169" y="776512"/>
                  </a:cubicBezTo>
                  <a:cubicBezTo>
                    <a:pt x="2757169" y="736397"/>
                    <a:pt x="2760979" y="695603"/>
                    <a:pt x="2754629" y="655489"/>
                  </a:cubicBezTo>
                  <a:cubicBezTo>
                    <a:pt x="2747009" y="628973"/>
                    <a:pt x="2735579" y="106128"/>
                    <a:pt x="2735579" y="79612"/>
                  </a:cubicBezTo>
                  <a:cubicBezTo>
                    <a:pt x="2733039" y="61254"/>
                    <a:pt x="2731769" y="42217"/>
                    <a:pt x="2729229" y="23860"/>
                  </a:cubicBezTo>
                  <a:cubicBezTo>
                    <a:pt x="2729229" y="18420"/>
                    <a:pt x="2727959" y="12981"/>
                    <a:pt x="2726689" y="5644"/>
                  </a:cubicBezTo>
                  <a:cubicBezTo>
                    <a:pt x="2716529" y="3104"/>
                    <a:pt x="2707639" y="1834"/>
                    <a:pt x="2697479" y="564"/>
                  </a:cubicBezTo>
                  <a:cubicBezTo>
                    <a:pt x="2689859" y="-706"/>
                    <a:pt x="2682239" y="564"/>
                    <a:pt x="2675889" y="564"/>
                  </a:cubicBezTo>
                  <a:lnTo>
                    <a:pt x="7262" y="5644"/>
                  </a:lnTo>
                  <a:lnTo>
                    <a:pt x="626" y="922228"/>
                  </a:lnTo>
                  <a:close/>
                </a:path>
              </a:pathLst>
            </a:custGeom>
            <a:solidFill>
              <a:srgbClr val="FFDA68"/>
            </a:solidFill>
          </p:spPr>
          <p:txBody>
            <a:bodyPr/>
            <a:lstStyle/>
            <a:p>
              <a:endParaRPr lang="fr-FR" b="1">
                <a:latin typeface="Microsoft Uighur" panose="02000000000000000000" pitchFamily="2" charset="-78"/>
                <a:cs typeface="Microsoft Uighur" panose="02000000000000000000" pitchFamily="2" charset="-78"/>
              </a:endParaRPr>
            </a:p>
          </p:txBody>
        </p:sp>
        <p:sp>
          <p:nvSpPr>
            <p:cNvPr id="8" name="Freeform 15">
              <a:extLst>
                <a:ext uri="{FF2B5EF4-FFF2-40B4-BE49-F238E27FC236}">
                  <a16:creationId xmlns:a16="http://schemas.microsoft.com/office/drawing/2014/main" id="{FF9713DB-B042-9542-E2E6-C2721C6D3B9F}"/>
                </a:ext>
              </a:extLst>
            </p:cNvPr>
            <p:cNvSpPr/>
            <p:nvPr/>
          </p:nvSpPr>
          <p:spPr>
            <a:xfrm>
              <a:off x="11430" y="16510"/>
              <a:ext cx="2738763" cy="943255"/>
            </a:xfrm>
            <a:custGeom>
              <a:avLst/>
              <a:gdLst/>
              <a:ahLst/>
              <a:cxnLst/>
              <a:rect l="l" t="t" r="r" b="b"/>
              <a:pathLst>
                <a:path w="2738763" h="943255">
                  <a:moveTo>
                    <a:pt x="2738763" y="943255"/>
                  </a:moveTo>
                  <a:lnTo>
                    <a:pt x="0" y="935634"/>
                  </a:lnTo>
                  <a:lnTo>
                    <a:pt x="0" y="336705"/>
                  </a:lnTo>
                  <a:lnTo>
                    <a:pt x="7620" y="20320"/>
                  </a:lnTo>
                  <a:lnTo>
                    <a:pt x="1369155" y="0"/>
                  </a:lnTo>
                  <a:lnTo>
                    <a:pt x="2717173" y="8890"/>
                  </a:lnTo>
                  <a:close/>
                </a:path>
              </a:pathLst>
            </a:custGeom>
            <a:solidFill>
              <a:srgbClr val="F8F8F8"/>
            </a:solidFill>
          </p:spPr>
          <p:txBody>
            <a:bodyPr/>
            <a:lstStyle/>
            <a:p>
              <a:endParaRPr lang="fr-FR" b="1" dirty="0">
                <a:latin typeface="Microsoft Uighur" panose="02000000000000000000" pitchFamily="2" charset="-78"/>
                <a:cs typeface="Microsoft Uighur" panose="02000000000000000000" pitchFamily="2" charset="-78"/>
              </a:endParaRPr>
            </a:p>
          </p:txBody>
        </p:sp>
        <p:sp>
          <p:nvSpPr>
            <p:cNvPr id="11" name="Freeform 16">
              <a:extLst>
                <a:ext uri="{FF2B5EF4-FFF2-40B4-BE49-F238E27FC236}">
                  <a16:creationId xmlns:a16="http://schemas.microsoft.com/office/drawing/2014/main" id="{25249098-F493-3A6B-5741-D6E6A99B6DD2}"/>
                </a:ext>
              </a:extLst>
            </p:cNvPr>
            <p:cNvSpPr/>
            <p:nvPr/>
          </p:nvSpPr>
          <p:spPr>
            <a:xfrm>
              <a:off x="-215" y="0"/>
              <a:ext cx="2763108" cy="969219"/>
            </a:xfrm>
            <a:custGeom>
              <a:avLst/>
              <a:gdLst/>
              <a:ahLst/>
              <a:cxnLst/>
              <a:rect l="l" t="t" r="r" b="b"/>
              <a:pathLst>
                <a:path w="2763108" h="969219">
                  <a:moveTo>
                    <a:pt x="2730088" y="21590"/>
                  </a:moveTo>
                  <a:cubicBezTo>
                    <a:pt x="2731358" y="34290"/>
                    <a:pt x="2731358" y="44450"/>
                    <a:pt x="2732628" y="53378"/>
                  </a:cubicBezTo>
                  <a:cubicBezTo>
                    <a:pt x="2735168" y="71735"/>
                    <a:pt x="2736438" y="90772"/>
                    <a:pt x="2738978" y="109130"/>
                  </a:cubicBezTo>
                  <a:cubicBezTo>
                    <a:pt x="2738978" y="135646"/>
                    <a:pt x="2751678" y="658491"/>
                    <a:pt x="2758028" y="685007"/>
                  </a:cubicBezTo>
                  <a:cubicBezTo>
                    <a:pt x="2764378" y="725122"/>
                    <a:pt x="2760568" y="765916"/>
                    <a:pt x="2760568" y="806030"/>
                  </a:cubicBezTo>
                  <a:cubicBezTo>
                    <a:pt x="2760568" y="841385"/>
                    <a:pt x="2761838" y="874020"/>
                    <a:pt x="2763108" y="908964"/>
                  </a:cubicBezTo>
                  <a:lnTo>
                    <a:pt x="2763108" y="968655"/>
                  </a:lnTo>
                  <a:cubicBezTo>
                    <a:pt x="2740248" y="968655"/>
                    <a:pt x="2719928" y="969924"/>
                    <a:pt x="2699608" y="968655"/>
                  </a:cubicBezTo>
                  <a:cubicBezTo>
                    <a:pt x="2564560" y="963574"/>
                    <a:pt x="2425542" y="969924"/>
                    <a:pt x="2288631" y="964844"/>
                  </a:cubicBezTo>
                  <a:cubicBezTo>
                    <a:pt x="2206483" y="961034"/>
                    <a:pt x="2126443" y="963574"/>
                    <a:pt x="2044296" y="961034"/>
                  </a:cubicBezTo>
                  <a:lnTo>
                    <a:pt x="1930554" y="957224"/>
                  </a:lnTo>
                  <a:cubicBezTo>
                    <a:pt x="1907384" y="957224"/>
                    <a:pt x="1886321" y="958494"/>
                    <a:pt x="1863151" y="958494"/>
                  </a:cubicBezTo>
                  <a:cubicBezTo>
                    <a:pt x="1804174" y="957224"/>
                    <a:pt x="1641986" y="958494"/>
                    <a:pt x="1583009" y="957224"/>
                  </a:cubicBezTo>
                  <a:cubicBezTo>
                    <a:pt x="1540882" y="955955"/>
                    <a:pt x="698348" y="964844"/>
                    <a:pt x="656222" y="963574"/>
                  </a:cubicBezTo>
                  <a:cubicBezTo>
                    <a:pt x="645690" y="963574"/>
                    <a:pt x="633052" y="964844"/>
                    <a:pt x="622520" y="964844"/>
                  </a:cubicBezTo>
                  <a:cubicBezTo>
                    <a:pt x="597244" y="964844"/>
                    <a:pt x="574074" y="966114"/>
                    <a:pt x="548798" y="966114"/>
                  </a:cubicBezTo>
                  <a:cubicBezTo>
                    <a:pt x="485608" y="966114"/>
                    <a:pt x="424525" y="964844"/>
                    <a:pt x="361335" y="963574"/>
                  </a:cubicBezTo>
                  <a:cubicBezTo>
                    <a:pt x="323421" y="962305"/>
                    <a:pt x="285507" y="961034"/>
                    <a:pt x="249699" y="959764"/>
                  </a:cubicBezTo>
                  <a:cubicBezTo>
                    <a:pt x="182296" y="958494"/>
                    <a:pt x="114894" y="957224"/>
                    <a:pt x="45385" y="957224"/>
                  </a:cubicBezTo>
                  <a:cubicBezTo>
                    <a:pt x="34505" y="957224"/>
                    <a:pt x="25615" y="957224"/>
                    <a:pt x="15455" y="955955"/>
                  </a:cubicBezTo>
                  <a:cubicBezTo>
                    <a:pt x="6565" y="954684"/>
                    <a:pt x="1485" y="948334"/>
                    <a:pt x="4025" y="939444"/>
                  </a:cubicBezTo>
                  <a:cubicBezTo>
                    <a:pt x="12915" y="908015"/>
                    <a:pt x="9105" y="891018"/>
                    <a:pt x="7835" y="873340"/>
                  </a:cubicBezTo>
                  <a:cubicBezTo>
                    <a:pt x="6565" y="837305"/>
                    <a:pt x="2755" y="801950"/>
                    <a:pt x="4025" y="765916"/>
                  </a:cubicBezTo>
                  <a:cubicBezTo>
                    <a:pt x="1485" y="721042"/>
                    <a:pt x="-3595" y="165562"/>
                    <a:pt x="4025" y="120008"/>
                  </a:cubicBezTo>
                  <a:cubicBezTo>
                    <a:pt x="5295" y="111169"/>
                    <a:pt x="4025" y="101651"/>
                    <a:pt x="5295" y="92812"/>
                  </a:cubicBezTo>
                  <a:cubicBezTo>
                    <a:pt x="6565" y="78534"/>
                    <a:pt x="9105" y="62896"/>
                    <a:pt x="10375" y="44450"/>
                  </a:cubicBezTo>
                  <a:cubicBezTo>
                    <a:pt x="10375" y="41910"/>
                    <a:pt x="11645" y="39370"/>
                    <a:pt x="12915" y="38100"/>
                  </a:cubicBezTo>
                  <a:cubicBezTo>
                    <a:pt x="34505" y="35560"/>
                    <a:pt x="62235" y="30480"/>
                    <a:pt x="95937" y="29210"/>
                  </a:cubicBezTo>
                  <a:cubicBezTo>
                    <a:pt x="152808" y="25400"/>
                    <a:pt x="209679" y="22860"/>
                    <a:pt x="268656" y="20320"/>
                  </a:cubicBezTo>
                  <a:cubicBezTo>
                    <a:pt x="308676" y="17780"/>
                    <a:pt x="348697" y="16510"/>
                    <a:pt x="386611" y="13970"/>
                  </a:cubicBezTo>
                  <a:cubicBezTo>
                    <a:pt x="424525" y="11430"/>
                    <a:pt x="464545" y="8890"/>
                    <a:pt x="502459" y="8890"/>
                  </a:cubicBezTo>
                  <a:cubicBezTo>
                    <a:pt x="544586" y="7620"/>
                    <a:pt x="586712" y="10160"/>
                    <a:pt x="628839" y="8890"/>
                  </a:cubicBezTo>
                  <a:cubicBezTo>
                    <a:pt x="681498" y="8890"/>
                    <a:pt x="1635667" y="6350"/>
                    <a:pt x="1688325" y="5080"/>
                  </a:cubicBezTo>
                  <a:cubicBezTo>
                    <a:pt x="1738877" y="3810"/>
                    <a:pt x="1789429" y="2540"/>
                    <a:pt x="1842088" y="2540"/>
                  </a:cubicBezTo>
                  <a:cubicBezTo>
                    <a:pt x="1928447" y="1270"/>
                    <a:pt x="2012701" y="0"/>
                    <a:pt x="2099060" y="0"/>
                  </a:cubicBezTo>
                  <a:cubicBezTo>
                    <a:pt x="2134868" y="0"/>
                    <a:pt x="2172782" y="2540"/>
                    <a:pt x="2208590" y="2540"/>
                  </a:cubicBezTo>
                  <a:cubicBezTo>
                    <a:pt x="2307588" y="3810"/>
                    <a:pt x="2408691" y="5080"/>
                    <a:pt x="2507689" y="7620"/>
                  </a:cubicBezTo>
                  <a:cubicBezTo>
                    <a:pt x="2560348" y="8890"/>
                    <a:pt x="2613006" y="12700"/>
                    <a:pt x="2665664" y="16510"/>
                  </a:cubicBezTo>
                  <a:lnTo>
                    <a:pt x="2699608" y="16510"/>
                  </a:lnTo>
                  <a:cubicBezTo>
                    <a:pt x="2711038" y="17780"/>
                    <a:pt x="2719928" y="20320"/>
                    <a:pt x="2730088" y="21590"/>
                  </a:cubicBezTo>
                  <a:close/>
                  <a:moveTo>
                    <a:pt x="2740248" y="952144"/>
                  </a:moveTo>
                  <a:cubicBezTo>
                    <a:pt x="2741518" y="935634"/>
                    <a:pt x="2742788" y="922934"/>
                    <a:pt x="2742788" y="910234"/>
                  </a:cubicBezTo>
                  <a:cubicBezTo>
                    <a:pt x="2741518" y="870621"/>
                    <a:pt x="2740248" y="834586"/>
                    <a:pt x="2740248" y="795831"/>
                  </a:cubicBezTo>
                  <a:cubicBezTo>
                    <a:pt x="2740248" y="778154"/>
                    <a:pt x="2742788" y="760476"/>
                    <a:pt x="2741518" y="742799"/>
                  </a:cubicBezTo>
                  <a:cubicBezTo>
                    <a:pt x="2741518" y="726481"/>
                    <a:pt x="2740248" y="709484"/>
                    <a:pt x="2738978" y="693166"/>
                  </a:cubicBezTo>
                  <a:cubicBezTo>
                    <a:pt x="2733898" y="668010"/>
                    <a:pt x="2722468" y="147204"/>
                    <a:pt x="2722468" y="122048"/>
                  </a:cubicBezTo>
                  <a:cubicBezTo>
                    <a:pt x="2719928" y="100971"/>
                    <a:pt x="2717388" y="79214"/>
                    <a:pt x="2714848" y="58137"/>
                  </a:cubicBezTo>
                  <a:cubicBezTo>
                    <a:pt x="2713578" y="44450"/>
                    <a:pt x="2712308" y="43180"/>
                    <a:pt x="2695153" y="41910"/>
                  </a:cubicBezTo>
                  <a:cubicBezTo>
                    <a:pt x="2688834" y="41910"/>
                    <a:pt x="2684621" y="41910"/>
                    <a:pt x="2678302" y="40640"/>
                  </a:cubicBezTo>
                  <a:cubicBezTo>
                    <a:pt x="2625644" y="36830"/>
                    <a:pt x="2570879" y="31750"/>
                    <a:pt x="2518221" y="30480"/>
                  </a:cubicBezTo>
                  <a:cubicBezTo>
                    <a:pt x="2389735" y="26670"/>
                    <a:pt x="2259142" y="25400"/>
                    <a:pt x="2130656" y="22860"/>
                  </a:cubicBezTo>
                  <a:lnTo>
                    <a:pt x="1978999" y="22860"/>
                  </a:lnTo>
                  <a:cubicBezTo>
                    <a:pt x="1911597" y="22860"/>
                    <a:pt x="1844194" y="22860"/>
                    <a:pt x="1778898" y="24130"/>
                  </a:cubicBezTo>
                  <a:cubicBezTo>
                    <a:pt x="1722027" y="25400"/>
                    <a:pt x="763645" y="29210"/>
                    <a:pt x="706773" y="29210"/>
                  </a:cubicBezTo>
                  <a:cubicBezTo>
                    <a:pt x="614095" y="29210"/>
                    <a:pt x="521416" y="26670"/>
                    <a:pt x="428737" y="33020"/>
                  </a:cubicBezTo>
                  <a:cubicBezTo>
                    <a:pt x="380292" y="36830"/>
                    <a:pt x="333952" y="36830"/>
                    <a:pt x="287613" y="38100"/>
                  </a:cubicBezTo>
                  <a:cubicBezTo>
                    <a:pt x="207572" y="41910"/>
                    <a:pt x="127532" y="45720"/>
                    <a:pt x="47491" y="50800"/>
                  </a:cubicBezTo>
                  <a:cubicBezTo>
                    <a:pt x="33235" y="50800"/>
                    <a:pt x="30695" y="52698"/>
                    <a:pt x="29425" y="60857"/>
                  </a:cubicBezTo>
                  <a:cubicBezTo>
                    <a:pt x="28155" y="73095"/>
                    <a:pt x="28155" y="85333"/>
                    <a:pt x="26885" y="97571"/>
                  </a:cubicBezTo>
                  <a:cubicBezTo>
                    <a:pt x="25615" y="117969"/>
                    <a:pt x="23075" y="137686"/>
                    <a:pt x="21805" y="158083"/>
                  </a:cubicBezTo>
                  <a:cubicBezTo>
                    <a:pt x="16725" y="179840"/>
                    <a:pt x="23075" y="711524"/>
                    <a:pt x="25615" y="733280"/>
                  </a:cubicBezTo>
                  <a:cubicBezTo>
                    <a:pt x="25615" y="756397"/>
                    <a:pt x="25615" y="780194"/>
                    <a:pt x="26885" y="803310"/>
                  </a:cubicBezTo>
                  <a:cubicBezTo>
                    <a:pt x="26885" y="820308"/>
                    <a:pt x="29425" y="837305"/>
                    <a:pt x="29425" y="854303"/>
                  </a:cubicBezTo>
                  <a:cubicBezTo>
                    <a:pt x="29425" y="872660"/>
                    <a:pt x="29425" y="891018"/>
                    <a:pt x="28155" y="910234"/>
                  </a:cubicBezTo>
                  <a:lnTo>
                    <a:pt x="28155" y="920394"/>
                  </a:lnTo>
                  <a:cubicBezTo>
                    <a:pt x="28155" y="930555"/>
                    <a:pt x="31965" y="934365"/>
                    <a:pt x="40855" y="934365"/>
                  </a:cubicBezTo>
                  <a:cubicBezTo>
                    <a:pt x="66448" y="934365"/>
                    <a:pt x="95937" y="935634"/>
                    <a:pt x="123319" y="935634"/>
                  </a:cubicBezTo>
                  <a:cubicBezTo>
                    <a:pt x="163339" y="935634"/>
                    <a:pt x="205466" y="933094"/>
                    <a:pt x="245486" y="935634"/>
                  </a:cubicBezTo>
                  <a:cubicBezTo>
                    <a:pt x="310783" y="939444"/>
                    <a:pt x="376079" y="941984"/>
                    <a:pt x="441375" y="940715"/>
                  </a:cubicBezTo>
                  <a:cubicBezTo>
                    <a:pt x="483502" y="939444"/>
                    <a:pt x="523522" y="941984"/>
                    <a:pt x="565649" y="941984"/>
                  </a:cubicBezTo>
                  <a:cubicBezTo>
                    <a:pt x="626733" y="941984"/>
                    <a:pt x="687817" y="940715"/>
                    <a:pt x="748900" y="941984"/>
                  </a:cubicBezTo>
                  <a:cubicBezTo>
                    <a:pt x="839473" y="943255"/>
                    <a:pt x="1833662" y="933094"/>
                    <a:pt x="1926341" y="935634"/>
                  </a:cubicBezTo>
                  <a:cubicBezTo>
                    <a:pt x="1966361" y="936905"/>
                    <a:pt x="2006382" y="938175"/>
                    <a:pt x="2044296" y="938175"/>
                  </a:cubicBezTo>
                  <a:cubicBezTo>
                    <a:pt x="2113805" y="940715"/>
                    <a:pt x="2181207" y="936905"/>
                    <a:pt x="2250717" y="940715"/>
                  </a:cubicBezTo>
                  <a:cubicBezTo>
                    <a:pt x="2307588" y="943255"/>
                    <a:pt x="2364458" y="943255"/>
                    <a:pt x="2421330" y="945794"/>
                  </a:cubicBezTo>
                  <a:cubicBezTo>
                    <a:pt x="2505583" y="949605"/>
                    <a:pt x="2589836" y="952144"/>
                    <a:pt x="2674090" y="953415"/>
                  </a:cubicBezTo>
                  <a:cubicBezTo>
                    <a:pt x="2702148" y="953415"/>
                    <a:pt x="2719928" y="952144"/>
                    <a:pt x="2740248" y="952144"/>
                  </a:cubicBezTo>
                  <a:close/>
                </a:path>
              </a:pathLst>
            </a:custGeom>
            <a:solidFill>
              <a:srgbClr val="2A2B39"/>
            </a:solidFill>
          </p:spPr>
          <p:txBody>
            <a:bodyPr/>
            <a:lstStyle/>
            <a:p>
              <a:endParaRPr lang="fr-FR" b="1">
                <a:latin typeface="Microsoft Uighur" panose="02000000000000000000" pitchFamily="2" charset="-78"/>
                <a:cs typeface="Microsoft Uighur" panose="02000000000000000000" pitchFamily="2" charset="-78"/>
              </a:endParaRPr>
            </a:p>
          </p:txBody>
        </p:sp>
      </p:grpSp>
      <p:sp>
        <p:nvSpPr>
          <p:cNvPr id="12" name="TextBox 40">
            <a:extLst>
              <a:ext uri="{FF2B5EF4-FFF2-40B4-BE49-F238E27FC236}">
                <a16:creationId xmlns:a16="http://schemas.microsoft.com/office/drawing/2014/main" id="{8427F2B9-911A-AA46-F145-A27B818A2AAB}"/>
              </a:ext>
            </a:extLst>
          </p:cNvPr>
          <p:cNvSpPr txBox="1"/>
          <p:nvPr/>
        </p:nvSpPr>
        <p:spPr>
          <a:xfrm>
            <a:off x="1117961" y="5301372"/>
            <a:ext cx="3431483" cy="400110"/>
          </a:xfrm>
          <a:prstGeom prst="rect">
            <a:avLst/>
          </a:prstGeom>
        </p:spPr>
        <p:txBody>
          <a:bodyPr wrap="square" lIns="0" tIns="0" rIns="0" bIns="0" rtlCol="0" anchor="t">
            <a:spAutoFit/>
          </a:bodyPr>
          <a:lstStyle/>
          <a:p>
            <a:pPr algn="ctr">
              <a:lnSpc>
                <a:spcPts val="1969"/>
              </a:lnSpc>
              <a:spcBef>
                <a:spcPct val="0"/>
              </a:spcBef>
            </a:pPr>
            <a:r>
              <a:rPr lang="ar-SA" sz="5400" b="1" dirty="0">
                <a:solidFill>
                  <a:srgbClr val="2A2B39"/>
                </a:solidFill>
                <a:latin typeface="Microsoft Uighur" panose="02000000000000000000" pitchFamily="2" charset="-78"/>
                <a:ea typeface="Ballpoint"/>
                <a:cs typeface="Microsoft Uighur" panose="02000000000000000000" pitchFamily="2" charset="-78"/>
                <a:sym typeface="Ballpoint"/>
              </a:rPr>
              <a:t>ال</a:t>
            </a:r>
            <a:r>
              <a:rPr lang="ar-MA" sz="5400" b="1" dirty="0">
                <a:solidFill>
                  <a:srgbClr val="2A2B39"/>
                </a:solidFill>
                <a:latin typeface="Microsoft Uighur" panose="02000000000000000000" pitchFamily="2" charset="-78"/>
                <a:ea typeface="Ballpoint"/>
                <a:cs typeface="Microsoft Uighur" panose="02000000000000000000" pitchFamily="2" charset="-78"/>
                <a:sym typeface="Ballpoint"/>
              </a:rPr>
              <a:t>مسار الثاني</a:t>
            </a:r>
          </a:p>
        </p:txBody>
      </p:sp>
      <p:sp>
        <p:nvSpPr>
          <p:cNvPr id="2" name="ZoneTexte 1">
            <a:extLst>
              <a:ext uri="{FF2B5EF4-FFF2-40B4-BE49-F238E27FC236}">
                <a16:creationId xmlns:a16="http://schemas.microsoft.com/office/drawing/2014/main" id="{B118F398-ADB1-9CD0-A31F-EC0E52EDF016}"/>
              </a:ext>
            </a:extLst>
          </p:cNvPr>
          <p:cNvSpPr txBox="1"/>
          <p:nvPr/>
        </p:nvSpPr>
        <p:spPr>
          <a:xfrm>
            <a:off x="7216022" y="3471686"/>
            <a:ext cx="2347023" cy="735747"/>
          </a:xfrm>
          <a:prstGeom prst="roundRect">
            <a:avLst>
              <a:gd name="adj" fmla="val 50000"/>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ctr" rtl="1"/>
            <a:r>
              <a:rPr lang="ar-MA" sz="2800" b="1" dirty="0">
                <a:latin typeface="Microsoft Uighur" panose="02000000000000000000" pitchFamily="2" charset="-78"/>
                <a:cs typeface="Microsoft Uighur" panose="02000000000000000000" pitchFamily="2" charset="-78"/>
              </a:rPr>
              <a:t>أدنى قطعا من الطرح</a:t>
            </a:r>
            <a:endParaRPr lang="fr-FR" sz="2800" b="1" dirty="0">
              <a:latin typeface="Microsoft Uighur" panose="02000000000000000000" pitchFamily="2" charset="-78"/>
              <a:cs typeface="Microsoft Uighur" panose="02000000000000000000" pitchFamily="2" charset="-78"/>
            </a:endParaRPr>
          </a:p>
        </p:txBody>
      </p:sp>
      <p:sp>
        <p:nvSpPr>
          <p:cNvPr id="64" name="TextBox 24">
            <a:extLst>
              <a:ext uri="{FF2B5EF4-FFF2-40B4-BE49-F238E27FC236}">
                <a16:creationId xmlns:a16="http://schemas.microsoft.com/office/drawing/2014/main" id="{6BEBE138-9A4C-B2B7-7685-8E15536E27CF}"/>
              </a:ext>
            </a:extLst>
          </p:cNvPr>
          <p:cNvSpPr txBox="1"/>
          <p:nvPr/>
        </p:nvSpPr>
        <p:spPr>
          <a:xfrm>
            <a:off x="375365" y="317388"/>
            <a:ext cx="11481815" cy="636713"/>
          </a:xfrm>
          <a:prstGeom prst="rect">
            <a:avLst/>
          </a:prstGeom>
        </p:spPr>
        <p:txBody>
          <a:bodyPr wrap="square" lIns="0" tIns="0" rIns="0" bIns="0" rtlCol="0" anchor="t">
            <a:spAutoFit/>
          </a:bodyPr>
          <a:lstStyle/>
          <a:p>
            <a:pPr algn="ctr" rtl="1">
              <a:lnSpc>
                <a:spcPts val="4676"/>
              </a:lnSpc>
            </a:pPr>
            <a:r>
              <a:rPr lang="ar-MA" sz="4800" b="1" dirty="0">
                <a:solidFill>
                  <a:srgbClr val="FFFFFF"/>
                </a:solidFill>
                <a:latin typeface="Microsoft Uighur" panose="02000000000000000000" pitchFamily="2" charset="-78"/>
                <a:ea typeface="IBM Plex Sans Arabic Bold"/>
                <a:cs typeface="Microsoft Uighur" panose="02000000000000000000" pitchFamily="2" charset="-78"/>
                <a:sym typeface="IBM Plex Sans Arabic Bold"/>
                <a:rtl/>
              </a:rPr>
              <a:t>المحور الثاني : كيف ينتظم برنامج دعم التعلمات الأساس في الرياضيات؟</a:t>
            </a:r>
          </a:p>
        </p:txBody>
      </p:sp>
      <p:sp>
        <p:nvSpPr>
          <p:cNvPr id="16" name="Rectangle 15">
            <a:extLst>
              <a:ext uri="{FF2B5EF4-FFF2-40B4-BE49-F238E27FC236}">
                <a16:creationId xmlns:a16="http://schemas.microsoft.com/office/drawing/2014/main" id="{A53351B4-6F84-379A-F3E1-E2B5214B9632}"/>
              </a:ext>
            </a:extLst>
          </p:cNvPr>
          <p:cNvSpPr/>
          <p:nvPr/>
        </p:nvSpPr>
        <p:spPr>
          <a:xfrm>
            <a:off x="-108488" y="-85154"/>
            <a:ext cx="12554488" cy="1178860"/>
          </a:xfrm>
          <a:prstGeom prst="rect">
            <a:avLst/>
          </a:prstGeom>
          <a:solidFill>
            <a:srgbClr val="2C3C6A"/>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09630" rtl="1"/>
            <a:endParaRPr lang="fr-FR" sz="1200" dirty="0"/>
          </a:p>
        </p:txBody>
      </p:sp>
      <p:grpSp>
        <p:nvGrpSpPr>
          <p:cNvPr id="3" name="Group 76">
            <a:extLst>
              <a:ext uri="{FF2B5EF4-FFF2-40B4-BE49-F238E27FC236}">
                <a16:creationId xmlns:a16="http://schemas.microsoft.com/office/drawing/2014/main" id="{B9A651B8-623A-1F1C-0DC2-C4A1E99E5684}"/>
              </a:ext>
            </a:extLst>
          </p:cNvPr>
          <p:cNvGrpSpPr/>
          <p:nvPr/>
        </p:nvGrpSpPr>
        <p:grpSpPr>
          <a:xfrm>
            <a:off x="8349028" y="1056841"/>
            <a:ext cx="3596223" cy="770664"/>
            <a:chOff x="-215" y="0"/>
            <a:chExt cx="2132893" cy="370980"/>
          </a:xfrm>
        </p:grpSpPr>
        <p:sp>
          <p:nvSpPr>
            <p:cNvPr id="4" name="Freeform 77">
              <a:extLst>
                <a:ext uri="{FF2B5EF4-FFF2-40B4-BE49-F238E27FC236}">
                  <a16:creationId xmlns:a16="http://schemas.microsoft.com/office/drawing/2014/main" id="{7DFA77A7-B382-A6AB-8BC7-EC0D29F707B4}"/>
                </a:ext>
              </a:extLst>
            </p:cNvPr>
            <p:cNvSpPr/>
            <p:nvPr/>
          </p:nvSpPr>
          <p:spPr>
            <a:xfrm>
              <a:off x="39997" y="45156"/>
              <a:ext cx="2092681" cy="325824"/>
            </a:xfrm>
            <a:custGeom>
              <a:avLst/>
              <a:gdLst/>
              <a:ahLst/>
              <a:cxnLst/>
              <a:rect l="l" t="t" r="r" b="b"/>
              <a:pathLst>
                <a:path w="2092681" h="325824">
                  <a:moveTo>
                    <a:pt x="643" y="296049"/>
                  </a:moveTo>
                  <a:cubicBezTo>
                    <a:pt x="-1897" y="304939"/>
                    <a:pt x="3183" y="311289"/>
                    <a:pt x="14178" y="312559"/>
                  </a:cubicBezTo>
                  <a:cubicBezTo>
                    <a:pt x="26792" y="313829"/>
                    <a:pt x="37829" y="313829"/>
                    <a:pt x="50444" y="313829"/>
                  </a:cubicBezTo>
                  <a:cubicBezTo>
                    <a:pt x="100900" y="315099"/>
                    <a:pt x="151357" y="315099"/>
                    <a:pt x="203391" y="316369"/>
                  </a:cubicBezTo>
                  <a:cubicBezTo>
                    <a:pt x="231773" y="317639"/>
                    <a:pt x="260155" y="318909"/>
                    <a:pt x="286960" y="320179"/>
                  </a:cubicBezTo>
                  <a:cubicBezTo>
                    <a:pt x="334264" y="321449"/>
                    <a:pt x="379990" y="321449"/>
                    <a:pt x="427294" y="322719"/>
                  </a:cubicBezTo>
                  <a:cubicBezTo>
                    <a:pt x="446215" y="322719"/>
                    <a:pt x="463560" y="322719"/>
                    <a:pt x="482481" y="321449"/>
                  </a:cubicBezTo>
                  <a:cubicBezTo>
                    <a:pt x="490365" y="321449"/>
                    <a:pt x="499825" y="320179"/>
                    <a:pt x="507709" y="320179"/>
                  </a:cubicBezTo>
                  <a:cubicBezTo>
                    <a:pt x="539245" y="321449"/>
                    <a:pt x="1169956" y="312559"/>
                    <a:pt x="1201492" y="313829"/>
                  </a:cubicBezTo>
                  <a:cubicBezTo>
                    <a:pt x="1245642" y="315099"/>
                    <a:pt x="1367054" y="315099"/>
                    <a:pt x="1411203" y="315099"/>
                  </a:cubicBezTo>
                  <a:cubicBezTo>
                    <a:pt x="1428548" y="315099"/>
                    <a:pt x="1444316" y="313829"/>
                    <a:pt x="1461660" y="313829"/>
                  </a:cubicBezTo>
                  <a:lnTo>
                    <a:pt x="1546806" y="317639"/>
                  </a:lnTo>
                  <a:cubicBezTo>
                    <a:pt x="1608301" y="320179"/>
                    <a:pt x="1668218" y="317639"/>
                    <a:pt x="1729713" y="321449"/>
                  </a:cubicBezTo>
                  <a:cubicBezTo>
                    <a:pt x="1832203" y="326529"/>
                    <a:pt x="1936271" y="320179"/>
                    <a:pt x="2029181" y="325259"/>
                  </a:cubicBezTo>
                  <a:cubicBezTo>
                    <a:pt x="2049501" y="326529"/>
                    <a:pt x="2069821" y="325259"/>
                    <a:pt x="2092681" y="325259"/>
                  </a:cubicBezTo>
                  <a:lnTo>
                    <a:pt x="2092681" y="265569"/>
                  </a:lnTo>
                  <a:cubicBezTo>
                    <a:pt x="2091411" y="231832"/>
                    <a:pt x="2090141" y="223058"/>
                    <a:pt x="2090141" y="213736"/>
                  </a:cubicBezTo>
                  <a:cubicBezTo>
                    <a:pt x="2090141" y="202951"/>
                    <a:pt x="2093951" y="191984"/>
                    <a:pt x="2087601" y="181199"/>
                  </a:cubicBezTo>
                  <a:cubicBezTo>
                    <a:pt x="2079981" y="174070"/>
                    <a:pt x="2068551" y="33505"/>
                    <a:pt x="2068551" y="26377"/>
                  </a:cubicBezTo>
                  <a:cubicBezTo>
                    <a:pt x="2066011" y="21441"/>
                    <a:pt x="2064741" y="16323"/>
                    <a:pt x="2062201" y="11388"/>
                  </a:cubicBezTo>
                  <a:cubicBezTo>
                    <a:pt x="2062201" y="9926"/>
                    <a:pt x="2060931" y="8463"/>
                    <a:pt x="2059661" y="5644"/>
                  </a:cubicBezTo>
                  <a:cubicBezTo>
                    <a:pt x="2049501" y="3104"/>
                    <a:pt x="2040611" y="1834"/>
                    <a:pt x="2030451" y="564"/>
                  </a:cubicBezTo>
                  <a:cubicBezTo>
                    <a:pt x="2022831" y="-706"/>
                    <a:pt x="2015211" y="564"/>
                    <a:pt x="2008861" y="564"/>
                  </a:cubicBezTo>
                  <a:lnTo>
                    <a:pt x="6294" y="5644"/>
                  </a:lnTo>
                  <a:lnTo>
                    <a:pt x="643" y="296049"/>
                  </a:lnTo>
                  <a:close/>
                </a:path>
              </a:pathLst>
            </a:custGeom>
            <a:solidFill>
              <a:srgbClr val="96C15E"/>
            </a:solidFill>
          </p:spPr>
          <p:txBody>
            <a:bodyPr/>
            <a:lstStyle/>
            <a:p>
              <a:endParaRPr lang="fr-FR" b="1">
                <a:latin typeface="Microsoft Uighur" panose="02000000000000000000" pitchFamily="2" charset="-78"/>
                <a:cs typeface="Microsoft Uighur" panose="02000000000000000000" pitchFamily="2" charset="-78"/>
              </a:endParaRPr>
            </a:p>
          </p:txBody>
        </p:sp>
        <p:sp>
          <p:nvSpPr>
            <p:cNvPr id="5" name="Freeform 78">
              <a:extLst>
                <a:ext uri="{FF2B5EF4-FFF2-40B4-BE49-F238E27FC236}">
                  <a16:creationId xmlns:a16="http://schemas.microsoft.com/office/drawing/2014/main" id="{16D65C31-2C57-CAD3-C081-904BA34ADFC7}"/>
                </a:ext>
              </a:extLst>
            </p:cNvPr>
            <p:cNvSpPr/>
            <p:nvPr/>
          </p:nvSpPr>
          <p:spPr>
            <a:xfrm>
              <a:off x="11430" y="16510"/>
              <a:ext cx="2071718" cy="317075"/>
            </a:xfrm>
            <a:custGeom>
              <a:avLst/>
              <a:gdLst/>
              <a:ahLst/>
              <a:cxnLst/>
              <a:rect l="l" t="t" r="r" b="b"/>
              <a:pathLst>
                <a:path w="2071718" h="317075">
                  <a:moveTo>
                    <a:pt x="2071718" y="317075"/>
                  </a:moveTo>
                  <a:lnTo>
                    <a:pt x="0" y="309455"/>
                  </a:lnTo>
                  <a:lnTo>
                    <a:pt x="0" y="116440"/>
                  </a:lnTo>
                  <a:lnTo>
                    <a:pt x="7620" y="20320"/>
                  </a:lnTo>
                  <a:lnTo>
                    <a:pt x="1032962" y="0"/>
                  </a:lnTo>
                  <a:lnTo>
                    <a:pt x="2050128" y="8890"/>
                  </a:lnTo>
                  <a:close/>
                </a:path>
              </a:pathLst>
            </a:custGeom>
            <a:solidFill>
              <a:srgbClr val="F8F8F8"/>
            </a:solidFill>
          </p:spPr>
          <p:txBody>
            <a:bodyPr/>
            <a:lstStyle/>
            <a:p>
              <a:pPr marL="0" algn="r" defTabSz="914400" rtl="1" eaLnBrk="1" latinLnBrk="0" hangingPunct="1"/>
              <a:endParaRPr lang="fr-FR" b="1">
                <a:latin typeface="Microsoft Uighur" panose="02000000000000000000" pitchFamily="2" charset="-78"/>
                <a:cs typeface="Microsoft Uighur" panose="02000000000000000000" pitchFamily="2" charset="-78"/>
              </a:endParaRPr>
            </a:p>
          </p:txBody>
        </p:sp>
        <p:sp>
          <p:nvSpPr>
            <p:cNvPr id="9" name="Freeform 79">
              <a:extLst>
                <a:ext uri="{FF2B5EF4-FFF2-40B4-BE49-F238E27FC236}">
                  <a16:creationId xmlns:a16="http://schemas.microsoft.com/office/drawing/2014/main" id="{C70A1730-1D3E-9C10-07D7-DC1AEC9950EE}"/>
                </a:ext>
              </a:extLst>
            </p:cNvPr>
            <p:cNvSpPr/>
            <p:nvPr/>
          </p:nvSpPr>
          <p:spPr>
            <a:xfrm>
              <a:off x="-215" y="0"/>
              <a:ext cx="2096063" cy="343039"/>
            </a:xfrm>
            <a:custGeom>
              <a:avLst/>
              <a:gdLst/>
              <a:ahLst/>
              <a:cxnLst/>
              <a:rect l="l" t="t" r="r" b="b"/>
              <a:pathLst>
                <a:path w="2096063" h="343039">
                  <a:moveTo>
                    <a:pt x="2063043" y="21590"/>
                  </a:moveTo>
                  <a:cubicBezTo>
                    <a:pt x="2064313" y="34290"/>
                    <a:pt x="2064313" y="44450"/>
                    <a:pt x="2065583" y="52340"/>
                  </a:cubicBezTo>
                  <a:cubicBezTo>
                    <a:pt x="2068123" y="57275"/>
                    <a:pt x="2069393" y="62393"/>
                    <a:pt x="2071933" y="67328"/>
                  </a:cubicBezTo>
                  <a:cubicBezTo>
                    <a:pt x="2071933" y="74457"/>
                    <a:pt x="2084633" y="215022"/>
                    <a:pt x="2090983" y="222151"/>
                  </a:cubicBezTo>
                  <a:cubicBezTo>
                    <a:pt x="2097333" y="232936"/>
                    <a:pt x="2093523" y="243903"/>
                    <a:pt x="2093523" y="254687"/>
                  </a:cubicBezTo>
                  <a:cubicBezTo>
                    <a:pt x="2093523" y="264192"/>
                    <a:pt x="2094793" y="272966"/>
                    <a:pt x="2096063" y="282785"/>
                  </a:cubicBezTo>
                  <a:lnTo>
                    <a:pt x="2096063" y="342475"/>
                  </a:lnTo>
                  <a:cubicBezTo>
                    <a:pt x="2073203" y="342475"/>
                    <a:pt x="2052883" y="343745"/>
                    <a:pt x="2032563" y="342475"/>
                  </a:cubicBezTo>
                  <a:cubicBezTo>
                    <a:pt x="1930756" y="337395"/>
                    <a:pt x="1826689" y="343745"/>
                    <a:pt x="1724198" y="338665"/>
                  </a:cubicBezTo>
                  <a:cubicBezTo>
                    <a:pt x="1662704" y="334855"/>
                    <a:pt x="1602786" y="337395"/>
                    <a:pt x="1541292" y="334855"/>
                  </a:cubicBezTo>
                  <a:lnTo>
                    <a:pt x="1456146" y="331045"/>
                  </a:lnTo>
                  <a:cubicBezTo>
                    <a:pt x="1438801" y="331045"/>
                    <a:pt x="1423033" y="332315"/>
                    <a:pt x="1405689" y="332315"/>
                  </a:cubicBezTo>
                  <a:cubicBezTo>
                    <a:pt x="1361539" y="331045"/>
                    <a:pt x="1240127" y="332315"/>
                    <a:pt x="1195977" y="331045"/>
                  </a:cubicBezTo>
                  <a:cubicBezTo>
                    <a:pt x="1164442" y="329775"/>
                    <a:pt x="533730" y="338665"/>
                    <a:pt x="502195" y="337395"/>
                  </a:cubicBezTo>
                  <a:cubicBezTo>
                    <a:pt x="494311" y="337395"/>
                    <a:pt x="484850" y="338665"/>
                    <a:pt x="476966" y="338665"/>
                  </a:cubicBezTo>
                  <a:cubicBezTo>
                    <a:pt x="458045" y="338665"/>
                    <a:pt x="440700" y="339935"/>
                    <a:pt x="421779" y="339935"/>
                  </a:cubicBezTo>
                  <a:cubicBezTo>
                    <a:pt x="374476" y="339935"/>
                    <a:pt x="328749" y="338665"/>
                    <a:pt x="281446" y="337395"/>
                  </a:cubicBezTo>
                  <a:cubicBezTo>
                    <a:pt x="253064" y="336125"/>
                    <a:pt x="224682" y="334855"/>
                    <a:pt x="197876" y="333585"/>
                  </a:cubicBezTo>
                  <a:cubicBezTo>
                    <a:pt x="147420" y="332315"/>
                    <a:pt x="96963" y="331045"/>
                    <a:pt x="44929" y="331045"/>
                  </a:cubicBezTo>
                  <a:cubicBezTo>
                    <a:pt x="34505" y="331045"/>
                    <a:pt x="25615" y="331045"/>
                    <a:pt x="15455" y="329775"/>
                  </a:cubicBezTo>
                  <a:cubicBezTo>
                    <a:pt x="6565" y="328505"/>
                    <a:pt x="1485" y="322155"/>
                    <a:pt x="4025" y="313265"/>
                  </a:cubicBezTo>
                  <a:cubicBezTo>
                    <a:pt x="12915" y="282106"/>
                    <a:pt x="9105" y="277536"/>
                    <a:pt x="7835" y="272784"/>
                  </a:cubicBezTo>
                  <a:cubicBezTo>
                    <a:pt x="6565" y="263096"/>
                    <a:pt x="2755" y="253591"/>
                    <a:pt x="4025" y="243903"/>
                  </a:cubicBezTo>
                  <a:cubicBezTo>
                    <a:pt x="1485" y="231839"/>
                    <a:pt x="-3595" y="82500"/>
                    <a:pt x="4025" y="70253"/>
                  </a:cubicBezTo>
                  <a:cubicBezTo>
                    <a:pt x="5295" y="67877"/>
                    <a:pt x="4025" y="65318"/>
                    <a:pt x="5295" y="62941"/>
                  </a:cubicBezTo>
                  <a:cubicBezTo>
                    <a:pt x="6565" y="59103"/>
                    <a:pt x="9105" y="54899"/>
                    <a:pt x="10375" y="44450"/>
                  </a:cubicBezTo>
                  <a:cubicBezTo>
                    <a:pt x="10375" y="41910"/>
                    <a:pt x="11645" y="39370"/>
                    <a:pt x="12915" y="38100"/>
                  </a:cubicBezTo>
                  <a:cubicBezTo>
                    <a:pt x="34505" y="35560"/>
                    <a:pt x="57543" y="30480"/>
                    <a:pt x="82772" y="29210"/>
                  </a:cubicBezTo>
                  <a:cubicBezTo>
                    <a:pt x="125345" y="25400"/>
                    <a:pt x="167918" y="22860"/>
                    <a:pt x="212067" y="20320"/>
                  </a:cubicBezTo>
                  <a:cubicBezTo>
                    <a:pt x="242026" y="17780"/>
                    <a:pt x="271985" y="16510"/>
                    <a:pt x="300367" y="13970"/>
                  </a:cubicBezTo>
                  <a:cubicBezTo>
                    <a:pt x="328749" y="11430"/>
                    <a:pt x="358708" y="8890"/>
                    <a:pt x="387090" y="8890"/>
                  </a:cubicBezTo>
                  <a:cubicBezTo>
                    <a:pt x="418626" y="7620"/>
                    <a:pt x="450161" y="10160"/>
                    <a:pt x="481697" y="8890"/>
                  </a:cubicBezTo>
                  <a:cubicBezTo>
                    <a:pt x="521116" y="8890"/>
                    <a:pt x="1235397" y="6350"/>
                    <a:pt x="1274816" y="5080"/>
                  </a:cubicBezTo>
                  <a:cubicBezTo>
                    <a:pt x="1312659" y="3810"/>
                    <a:pt x="1350502" y="2540"/>
                    <a:pt x="1389921" y="2540"/>
                  </a:cubicBezTo>
                  <a:cubicBezTo>
                    <a:pt x="1454569" y="1270"/>
                    <a:pt x="1517640" y="0"/>
                    <a:pt x="1582288" y="0"/>
                  </a:cubicBezTo>
                  <a:cubicBezTo>
                    <a:pt x="1609093" y="0"/>
                    <a:pt x="1637475" y="2540"/>
                    <a:pt x="1664280" y="2540"/>
                  </a:cubicBezTo>
                  <a:cubicBezTo>
                    <a:pt x="1738389" y="3810"/>
                    <a:pt x="1814074" y="5080"/>
                    <a:pt x="1888183" y="7620"/>
                  </a:cubicBezTo>
                  <a:cubicBezTo>
                    <a:pt x="1927603" y="8890"/>
                    <a:pt x="1967022" y="12700"/>
                    <a:pt x="2006442" y="16510"/>
                  </a:cubicBezTo>
                  <a:lnTo>
                    <a:pt x="2032563" y="16510"/>
                  </a:lnTo>
                  <a:cubicBezTo>
                    <a:pt x="2043993" y="17780"/>
                    <a:pt x="2052883" y="20320"/>
                    <a:pt x="2063043" y="21590"/>
                  </a:cubicBezTo>
                  <a:close/>
                  <a:moveTo>
                    <a:pt x="2073203" y="325965"/>
                  </a:moveTo>
                  <a:cubicBezTo>
                    <a:pt x="2074473" y="309455"/>
                    <a:pt x="2075743" y="296755"/>
                    <a:pt x="2075743" y="284055"/>
                  </a:cubicBezTo>
                  <a:cubicBezTo>
                    <a:pt x="2074473" y="272052"/>
                    <a:pt x="2073203" y="262365"/>
                    <a:pt x="2073203" y="251946"/>
                  </a:cubicBezTo>
                  <a:cubicBezTo>
                    <a:pt x="2073203" y="247193"/>
                    <a:pt x="2075743" y="242441"/>
                    <a:pt x="2074473" y="237688"/>
                  </a:cubicBezTo>
                  <a:cubicBezTo>
                    <a:pt x="2074473" y="233301"/>
                    <a:pt x="2073203" y="228731"/>
                    <a:pt x="2071933" y="224344"/>
                  </a:cubicBezTo>
                  <a:cubicBezTo>
                    <a:pt x="2066853" y="217581"/>
                    <a:pt x="2055423" y="77565"/>
                    <a:pt x="2055423" y="70801"/>
                  </a:cubicBezTo>
                  <a:cubicBezTo>
                    <a:pt x="2052883" y="65135"/>
                    <a:pt x="2050343" y="59286"/>
                    <a:pt x="2047803" y="53619"/>
                  </a:cubicBezTo>
                  <a:cubicBezTo>
                    <a:pt x="2046533" y="44450"/>
                    <a:pt x="2045263" y="43180"/>
                    <a:pt x="2028516" y="41910"/>
                  </a:cubicBezTo>
                  <a:cubicBezTo>
                    <a:pt x="2023786" y="41910"/>
                    <a:pt x="2020633" y="41910"/>
                    <a:pt x="2015902" y="40640"/>
                  </a:cubicBezTo>
                  <a:cubicBezTo>
                    <a:pt x="1976483" y="36830"/>
                    <a:pt x="1935487" y="31750"/>
                    <a:pt x="1896067" y="30480"/>
                  </a:cubicBezTo>
                  <a:cubicBezTo>
                    <a:pt x="1799884" y="26670"/>
                    <a:pt x="1702123" y="25400"/>
                    <a:pt x="1605940" y="22860"/>
                  </a:cubicBezTo>
                  <a:lnTo>
                    <a:pt x="1492412" y="22860"/>
                  </a:lnTo>
                  <a:cubicBezTo>
                    <a:pt x="1441955" y="22860"/>
                    <a:pt x="1391498" y="22860"/>
                    <a:pt x="1342618" y="24130"/>
                  </a:cubicBezTo>
                  <a:cubicBezTo>
                    <a:pt x="1300045" y="25400"/>
                    <a:pt x="582610" y="29210"/>
                    <a:pt x="540037" y="29210"/>
                  </a:cubicBezTo>
                  <a:cubicBezTo>
                    <a:pt x="470659" y="29210"/>
                    <a:pt x="401281" y="26670"/>
                    <a:pt x="331903" y="33020"/>
                  </a:cubicBezTo>
                  <a:cubicBezTo>
                    <a:pt x="295637" y="36830"/>
                    <a:pt x="260948" y="36830"/>
                    <a:pt x="226258" y="38100"/>
                  </a:cubicBezTo>
                  <a:cubicBezTo>
                    <a:pt x="166341" y="41910"/>
                    <a:pt x="106423" y="45720"/>
                    <a:pt x="46506" y="50800"/>
                  </a:cubicBezTo>
                  <a:cubicBezTo>
                    <a:pt x="33235" y="50800"/>
                    <a:pt x="30695" y="52157"/>
                    <a:pt x="29425" y="54350"/>
                  </a:cubicBezTo>
                  <a:cubicBezTo>
                    <a:pt x="28155" y="57641"/>
                    <a:pt x="28155" y="60931"/>
                    <a:pt x="26885" y="64221"/>
                  </a:cubicBezTo>
                  <a:cubicBezTo>
                    <a:pt x="25615" y="69705"/>
                    <a:pt x="23075" y="75006"/>
                    <a:pt x="21805" y="80489"/>
                  </a:cubicBezTo>
                  <a:cubicBezTo>
                    <a:pt x="16725" y="86339"/>
                    <a:pt x="23075" y="229280"/>
                    <a:pt x="25615" y="235129"/>
                  </a:cubicBezTo>
                  <a:cubicBezTo>
                    <a:pt x="25615" y="241344"/>
                    <a:pt x="25615" y="247741"/>
                    <a:pt x="26885" y="253956"/>
                  </a:cubicBezTo>
                  <a:cubicBezTo>
                    <a:pt x="26885" y="258526"/>
                    <a:pt x="29425" y="263096"/>
                    <a:pt x="29425" y="267666"/>
                  </a:cubicBezTo>
                  <a:cubicBezTo>
                    <a:pt x="29425" y="272601"/>
                    <a:pt x="29425" y="277536"/>
                    <a:pt x="28155" y="284055"/>
                  </a:cubicBezTo>
                  <a:lnTo>
                    <a:pt x="28155" y="294215"/>
                  </a:lnTo>
                  <a:cubicBezTo>
                    <a:pt x="28155" y="304375"/>
                    <a:pt x="31965" y="308185"/>
                    <a:pt x="40855" y="308185"/>
                  </a:cubicBezTo>
                  <a:cubicBezTo>
                    <a:pt x="60697" y="308185"/>
                    <a:pt x="82772" y="309455"/>
                    <a:pt x="103270" y="309455"/>
                  </a:cubicBezTo>
                  <a:cubicBezTo>
                    <a:pt x="133229" y="309455"/>
                    <a:pt x="164764" y="306915"/>
                    <a:pt x="194723" y="309455"/>
                  </a:cubicBezTo>
                  <a:cubicBezTo>
                    <a:pt x="243603" y="313265"/>
                    <a:pt x="292483" y="315805"/>
                    <a:pt x="341363" y="314535"/>
                  </a:cubicBezTo>
                  <a:cubicBezTo>
                    <a:pt x="372899" y="313265"/>
                    <a:pt x="402858" y="315805"/>
                    <a:pt x="434393" y="315805"/>
                  </a:cubicBezTo>
                  <a:cubicBezTo>
                    <a:pt x="480120" y="315805"/>
                    <a:pt x="525846" y="314535"/>
                    <a:pt x="571573" y="315805"/>
                  </a:cubicBezTo>
                  <a:cubicBezTo>
                    <a:pt x="639374" y="317075"/>
                    <a:pt x="1383614" y="306915"/>
                    <a:pt x="1452992" y="309455"/>
                  </a:cubicBezTo>
                  <a:cubicBezTo>
                    <a:pt x="1482951" y="310725"/>
                    <a:pt x="1512910" y="311995"/>
                    <a:pt x="1541292" y="311995"/>
                  </a:cubicBezTo>
                  <a:cubicBezTo>
                    <a:pt x="1593326" y="314535"/>
                    <a:pt x="1643783" y="310725"/>
                    <a:pt x="1695816" y="314535"/>
                  </a:cubicBezTo>
                  <a:cubicBezTo>
                    <a:pt x="1738389" y="317075"/>
                    <a:pt x="1780962" y="317075"/>
                    <a:pt x="1823535" y="319615"/>
                  </a:cubicBezTo>
                  <a:cubicBezTo>
                    <a:pt x="1886606" y="323425"/>
                    <a:pt x="1949678" y="325965"/>
                    <a:pt x="2012749" y="327235"/>
                  </a:cubicBezTo>
                  <a:cubicBezTo>
                    <a:pt x="2035103" y="327235"/>
                    <a:pt x="2052883" y="325965"/>
                    <a:pt x="2073203" y="325965"/>
                  </a:cubicBezTo>
                  <a:close/>
                </a:path>
              </a:pathLst>
            </a:custGeom>
            <a:solidFill>
              <a:srgbClr val="2A2B39"/>
            </a:solidFill>
          </p:spPr>
          <p:txBody>
            <a:bodyPr/>
            <a:lstStyle/>
            <a:p>
              <a:pPr marL="0" algn="r" defTabSz="914400" rtl="1" eaLnBrk="1" latinLnBrk="0" hangingPunct="1"/>
              <a:endParaRPr lang="fr-FR" b="1">
                <a:latin typeface="Microsoft Uighur" panose="02000000000000000000" pitchFamily="2" charset="-78"/>
                <a:cs typeface="Microsoft Uighur" panose="02000000000000000000" pitchFamily="2" charset="-78"/>
              </a:endParaRPr>
            </a:p>
          </p:txBody>
        </p:sp>
      </p:grpSp>
      <p:sp>
        <p:nvSpPr>
          <p:cNvPr id="14" name="TextBox 40">
            <a:extLst>
              <a:ext uri="{FF2B5EF4-FFF2-40B4-BE49-F238E27FC236}">
                <a16:creationId xmlns:a16="http://schemas.microsoft.com/office/drawing/2014/main" id="{CCE386EF-7734-BC45-28B1-4F99178D5259}"/>
              </a:ext>
            </a:extLst>
          </p:cNvPr>
          <p:cNvSpPr txBox="1"/>
          <p:nvPr/>
        </p:nvSpPr>
        <p:spPr>
          <a:xfrm>
            <a:off x="8084634" y="1311634"/>
            <a:ext cx="4007576" cy="330860"/>
          </a:xfrm>
          <a:prstGeom prst="rect">
            <a:avLst/>
          </a:prstGeom>
        </p:spPr>
        <p:txBody>
          <a:bodyPr wrap="square" lIns="0" tIns="0" rIns="0" bIns="0" rtlCol="0" anchor="t">
            <a:spAutoFit/>
          </a:bodyPr>
          <a:lstStyle/>
          <a:p>
            <a:pPr algn="ctr">
              <a:lnSpc>
                <a:spcPts val="1969"/>
              </a:lnSpc>
              <a:spcBef>
                <a:spcPct val="0"/>
              </a:spcBef>
            </a:pPr>
            <a:r>
              <a:rPr lang="ar-MA" sz="3600" b="1" dirty="0">
                <a:solidFill>
                  <a:srgbClr val="2A2B39"/>
                </a:solidFill>
                <a:latin typeface="Microsoft Uighur" panose="02000000000000000000" pitchFamily="2" charset="-78"/>
                <a:ea typeface="Ballpoint"/>
                <a:cs typeface="Microsoft Uighur" panose="02000000000000000000" pitchFamily="2" charset="-78"/>
                <a:sym typeface="Ballpoint"/>
              </a:rPr>
              <a:t>مسارات الدعم (المستوى 3)</a:t>
            </a:r>
            <a:endParaRPr lang="en-US" sz="3600" b="1" dirty="0">
              <a:solidFill>
                <a:srgbClr val="2A2B39"/>
              </a:solidFill>
              <a:latin typeface="Microsoft Uighur" panose="02000000000000000000" pitchFamily="2" charset="-78"/>
              <a:ea typeface="Ballpoint"/>
              <a:cs typeface="Microsoft Uighur" panose="02000000000000000000" pitchFamily="2" charset="-78"/>
              <a:sym typeface="Ballpoint"/>
            </a:endParaRPr>
          </a:p>
        </p:txBody>
      </p:sp>
      <p:sp>
        <p:nvSpPr>
          <p:cNvPr id="15" name="Freeform 14">
            <a:extLst>
              <a:ext uri="{FF2B5EF4-FFF2-40B4-BE49-F238E27FC236}">
                <a16:creationId xmlns:a16="http://schemas.microsoft.com/office/drawing/2014/main" id="{723ED93F-3382-4CE7-7D80-21FECC582840}"/>
              </a:ext>
            </a:extLst>
          </p:cNvPr>
          <p:cNvSpPr/>
          <p:nvPr/>
        </p:nvSpPr>
        <p:spPr>
          <a:xfrm rot="-10800000">
            <a:off x="432885" y="511992"/>
            <a:ext cx="4574137" cy="789045"/>
          </a:xfrm>
          <a:custGeom>
            <a:avLst/>
            <a:gdLst/>
            <a:ahLst/>
            <a:cxnLst/>
            <a:rect l="l" t="t" r="r" b="b"/>
            <a:pathLst>
              <a:path w="9738946" h="1826052">
                <a:moveTo>
                  <a:pt x="0" y="0"/>
                </a:moveTo>
                <a:lnTo>
                  <a:pt x="9738946" y="0"/>
                </a:lnTo>
                <a:lnTo>
                  <a:pt x="9738946" y="1826053"/>
                </a:lnTo>
                <a:lnTo>
                  <a:pt x="0" y="1826053"/>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fr-FR"/>
          </a:p>
        </p:txBody>
      </p:sp>
      <p:sp>
        <p:nvSpPr>
          <p:cNvPr id="17" name="TextBox 15">
            <a:extLst>
              <a:ext uri="{FF2B5EF4-FFF2-40B4-BE49-F238E27FC236}">
                <a16:creationId xmlns:a16="http://schemas.microsoft.com/office/drawing/2014/main" id="{C81A0E50-F2B5-8722-E900-003527D72138}"/>
              </a:ext>
            </a:extLst>
          </p:cNvPr>
          <p:cNvSpPr txBox="1"/>
          <p:nvPr/>
        </p:nvSpPr>
        <p:spPr>
          <a:xfrm>
            <a:off x="886963" y="593998"/>
            <a:ext cx="2668497" cy="492443"/>
          </a:xfrm>
          <a:prstGeom prst="rect">
            <a:avLst/>
          </a:prstGeom>
        </p:spPr>
        <p:txBody>
          <a:bodyPr wrap="square" lIns="0" tIns="0" rIns="0" bIns="0" rtlCol="0" anchor="t">
            <a:spAutoFit/>
          </a:bodyPr>
          <a:lstStyle/>
          <a:p>
            <a:pPr lvl="0" algn="ctr" rtl="1">
              <a:defRPr/>
            </a:pPr>
            <a:r>
              <a:rPr lang="ar-SA" sz="3200" b="1" dirty="0">
                <a:latin typeface="Microsoft Uighur" panose="02000000000000000000" pitchFamily="2" charset="-78"/>
                <a:ea typeface="Calibri" panose="020F0502020204030204" pitchFamily="34" charset="0"/>
                <a:cs typeface="Microsoft Uighur" panose="02000000000000000000" pitchFamily="2" charset="-78"/>
              </a:rPr>
              <a:t>توصيف المسارات</a:t>
            </a:r>
            <a:endParaRPr lang="ar-MA" sz="4400" b="1" dirty="0">
              <a:latin typeface="Microsoft Uighur" panose="02000000000000000000" pitchFamily="2" charset="-78"/>
              <a:ea typeface="Calibri" panose="020F0502020204030204" pitchFamily="34" charset="0"/>
              <a:cs typeface="Microsoft Uighur" panose="02000000000000000000" pitchFamily="2" charset="-78"/>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C3EBFA-AD5A-475C-6EDA-A305376CBED5}"/>
            </a:ext>
          </a:extLst>
        </p:cNvPr>
        <p:cNvGrpSpPr/>
        <p:nvPr/>
      </p:nvGrpSpPr>
      <p:grpSpPr>
        <a:xfrm>
          <a:off x="0" y="0"/>
          <a:ext cx="0" cy="0"/>
          <a:chOff x="0" y="0"/>
          <a:chExt cx="0" cy="0"/>
        </a:xfrm>
      </p:grpSpPr>
      <p:grpSp>
        <p:nvGrpSpPr>
          <p:cNvPr id="23" name="Group 69">
            <a:extLst>
              <a:ext uri="{FF2B5EF4-FFF2-40B4-BE49-F238E27FC236}">
                <a16:creationId xmlns:a16="http://schemas.microsoft.com/office/drawing/2014/main" id="{728DEAB9-AAD5-65BA-1E09-CAF442A40271}"/>
              </a:ext>
            </a:extLst>
          </p:cNvPr>
          <p:cNvGrpSpPr/>
          <p:nvPr/>
        </p:nvGrpSpPr>
        <p:grpSpPr>
          <a:xfrm>
            <a:off x="6222131" y="2575438"/>
            <a:ext cx="5431152" cy="3847530"/>
            <a:chOff x="0" y="0"/>
            <a:chExt cx="2807467" cy="997865"/>
          </a:xfrm>
        </p:grpSpPr>
        <p:sp>
          <p:nvSpPr>
            <p:cNvPr id="24" name="Freeform 70">
              <a:extLst>
                <a:ext uri="{FF2B5EF4-FFF2-40B4-BE49-F238E27FC236}">
                  <a16:creationId xmlns:a16="http://schemas.microsoft.com/office/drawing/2014/main" id="{539064BB-DC76-2029-5D5F-A109C24DDF49}"/>
                </a:ext>
              </a:extLst>
            </p:cNvPr>
            <p:cNvSpPr/>
            <p:nvPr/>
          </p:nvSpPr>
          <p:spPr>
            <a:xfrm>
              <a:off x="40014" y="45156"/>
              <a:ext cx="2767453" cy="952003"/>
            </a:xfrm>
            <a:custGeom>
              <a:avLst/>
              <a:gdLst/>
              <a:ahLst/>
              <a:cxnLst/>
              <a:rect l="l" t="t" r="r" b="b"/>
              <a:pathLst>
                <a:path w="2767453" h="952003">
                  <a:moveTo>
                    <a:pt x="626" y="922228"/>
                  </a:moveTo>
                  <a:cubicBezTo>
                    <a:pt x="-1914" y="931118"/>
                    <a:pt x="3166" y="937468"/>
                    <a:pt x="17836" y="938738"/>
                  </a:cubicBezTo>
                  <a:cubicBezTo>
                    <a:pt x="34736" y="940008"/>
                    <a:pt x="49523" y="940008"/>
                    <a:pt x="66423" y="940008"/>
                  </a:cubicBezTo>
                  <a:cubicBezTo>
                    <a:pt x="134022" y="941278"/>
                    <a:pt x="201622" y="941278"/>
                    <a:pt x="271334" y="942549"/>
                  </a:cubicBezTo>
                  <a:cubicBezTo>
                    <a:pt x="309358" y="943818"/>
                    <a:pt x="347383" y="945088"/>
                    <a:pt x="383295" y="946358"/>
                  </a:cubicBezTo>
                  <a:cubicBezTo>
                    <a:pt x="446670" y="947628"/>
                    <a:pt x="507932" y="947628"/>
                    <a:pt x="571306" y="948899"/>
                  </a:cubicBezTo>
                  <a:cubicBezTo>
                    <a:pt x="596656" y="948899"/>
                    <a:pt x="619893" y="948899"/>
                    <a:pt x="645243" y="947628"/>
                  </a:cubicBezTo>
                  <a:cubicBezTo>
                    <a:pt x="655805" y="947628"/>
                    <a:pt x="668480" y="946358"/>
                    <a:pt x="679043" y="946358"/>
                  </a:cubicBezTo>
                  <a:cubicBezTo>
                    <a:pt x="721292" y="947628"/>
                    <a:pt x="1566285" y="938738"/>
                    <a:pt x="1608535" y="940008"/>
                  </a:cubicBezTo>
                  <a:cubicBezTo>
                    <a:pt x="1667684" y="941278"/>
                    <a:pt x="1830345" y="941278"/>
                    <a:pt x="1889495" y="941278"/>
                  </a:cubicBezTo>
                  <a:cubicBezTo>
                    <a:pt x="1912732" y="941278"/>
                    <a:pt x="1933857" y="940008"/>
                    <a:pt x="1957094" y="940008"/>
                  </a:cubicBezTo>
                  <a:lnTo>
                    <a:pt x="2071168" y="943818"/>
                  </a:lnTo>
                  <a:cubicBezTo>
                    <a:pt x="2153555" y="946358"/>
                    <a:pt x="2233829" y="943818"/>
                    <a:pt x="2316216" y="947628"/>
                  </a:cubicBezTo>
                  <a:cubicBezTo>
                    <a:pt x="2453528" y="952708"/>
                    <a:pt x="2592951" y="946358"/>
                    <a:pt x="2703953" y="951438"/>
                  </a:cubicBezTo>
                  <a:cubicBezTo>
                    <a:pt x="2724273" y="952708"/>
                    <a:pt x="2744593" y="951438"/>
                    <a:pt x="2767453" y="951438"/>
                  </a:cubicBezTo>
                  <a:lnTo>
                    <a:pt x="2767453" y="891749"/>
                  </a:lnTo>
                  <a:cubicBezTo>
                    <a:pt x="2766183" y="843822"/>
                    <a:pt x="2764913" y="811187"/>
                    <a:pt x="2764913" y="776512"/>
                  </a:cubicBezTo>
                  <a:cubicBezTo>
                    <a:pt x="2764913" y="736397"/>
                    <a:pt x="2768723" y="695603"/>
                    <a:pt x="2762373" y="655489"/>
                  </a:cubicBezTo>
                  <a:cubicBezTo>
                    <a:pt x="2754753" y="628973"/>
                    <a:pt x="2743323" y="106128"/>
                    <a:pt x="2743323" y="79612"/>
                  </a:cubicBezTo>
                  <a:cubicBezTo>
                    <a:pt x="2740783" y="61254"/>
                    <a:pt x="2739513" y="42217"/>
                    <a:pt x="2736973" y="23860"/>
                  </a:cubicBezTo>
                  <a:cubicBezTo>
                    <a:pt x="2736973" y="18420"/>
                    <a:pt x="2735703" y="12981"/>
                    <a:pt x="2734433" y="5644"/>
                  </a:cubicBezTo>
                  <a:cubicBezTo>
                    <a:pt x="2724273" y="3104"/>
                    <a:pt x="2715383" y="1834"/>
                    <a:pt x="2705223" y="564"/>
                  </a:cubicBezTo>
                  <a:cubicBezTo>
                    <a:pt x="2697603" y="-706"/>
                    <a:pt x="2689983" y="564"/>
                    <a:pt x="2683633" y="564"/>
                  </a:cubicBezTo>
                  <a:lnTo>
                    <a:pt x="7273" y="5644"/>
                  </a:lnTo>
                  <a:lnTo>
                    <a:pt x="626" y="922228"/>
                  </a:lnTo>
                  <a:close/>
                </a:path>
              </a:pathLst>
            </a:custGeom>
            <a:solidFill>
              <a:srgbClr val="AABCEE"/>
            </a:solidFill>
          </p:spPr>
          <p:txBody>
            <a:bodyPr/>
            <a:lstStyle/>
            <a:p>
              <a:endParaRPr lang="fr-FR" sz="3600" b="1">
                <a:latin typeface="Microsoft Uighur" panose="02000000000000000000" pitchFamily="2" charset="-78"/>
                <a:cs typeface="Microsoft Uighur" panose="02000000000000000000" pitchFamily="2" charset="-78"/>
              </a:endParaRPr>
            </a:p>
          </p:txBody>
        </p:sp>
        <p:sp>
          <p:nvSpPr>
            <p:cNvPr id="25" name="Freeform 71">
              <a:extLst>
                <a:ext uri="{FF2B5EF4-FFF2-40B4-BE49-F238E27FC236}">
                  <a16:creationId xmlns:a16="http://schemas.microsoft.com/office/drawing/2014/main" id="{ABA89605-03A6-5B00-4D25-064A175C5254}"/>
                </a:ext>
              </a:extLst>
            </p:cNvPr>
            <p:cNvSpPr/>
            <p:nvPr/>
          </p:nvSpPr>
          <p:spPr>
            <a:xfrm>
              <a:off x="11430" y="16510"/>
              <a:ext cx="2746507" cy="943255"/>
            </a:xfrm>
            <a:custGeom>
              <a:avLst/>
              <a:gdLst/>
              <a:ahLst/>
              <a:cxnLst/>
              <a:rect l="l" t="t" r="r" b="b"/>
              <a:pathLst>
                <a:path w="2746507" h="943255">
                  <a:moveTo>
                    <a:pt x="2746507" y="943255"/>
                  </a:moveTo>
                  <a:lnTo>
                    <a:pt x="0" y="935634"/>
                  </a:lnTo>
                  <a:lnTo>
                    <a:pt x="0" y="336705"/>
                  </a:lnTo>
                  <a:lnTo>
                    <a:pt x="7620" y="20320"/>
                  </a:lnTo>
                  <a:lnTo>
                    <a:pt x="1373058" y="0"/>
                  </a:lnTo>
                  <a:lnTo>
                    <a:pt x="2724917" y="8890"/>
                  </a:lnTo>
                  <a:close/>
                </a:path>
              </a:pathLst>
            </a:custGeom>
            <a:solidFill>
              <a:srgbClr val="F8F8F8"/>
            </a:solidFill>
          </p:spPr>
          <p:txBody>
            <a:bodyPr/>
            <a:lstStyle/>
            <a:p>
              <a:endParaRPr lang="fr-FR" sz="3600" b="1">
                <a:latin typeface="Microsoft Uighur" panose="02000000000000000000" pitchFamily="2" charset="-78"/>
                <a:cs typeface="Microsoft Uighur" panose="02000000000000000000" pitchFamily="2" charset="-78"/>
              </a:endParaRPr>
            </a:p>
          </p:txBody>
        </p:sp>
        <p:sp>
          <p:nvSpPr>
            <p:cNvPr id="26" name="Freeform 72">
              <a:extLst>
                <a:ext uri="{FF2B5EF4-FFF2-40B4-BE49-F238E27FC236}">
                  <a16:creationId xmlns:a16="http://schemas.microsoft.com/office/drawing/2014/main" id="{231B4ED9-4285-CF8F-7CA6-EC05FCB577E6}"/>
                </a:ext>
              </a:extLst>
            </p:cNvPr>
            <p:cNvSpPr/>
            <p:nvPr/>
          </p:nvSpPr>
          <p:spPr>
            <a:xfrm>
              <a:off x="-215" y="0"/>
              <a:ext cx="2770852" cy="969219"/>
            </a:xfrm>
            <a:custGeom>
              <a:avLst/>
              <a:gdLst/>
              <a:ahLst/>
              <a:cxnLst/>
              <a:rect l="l" t="t" r="r" b="b"/>
              <a:pathLst>
                <a:path w="2770852" h="969219">
                  <a:moveTo>
                    <a:pt x="2737832" y="21590"/>
                  </a:moveTo>
                  <a:cubicBezTo>
                    <a:pt x="2739102" y="34290"/>
                    <a:pt x="2739102" y="44450"/>
                    <a:pt x="2740372" y="53378"/>
                  </a:cubicBezTo>
                  <a:cubicBezTo>
                    <a:pt x="2742912" y="71735"/>
                    <a:pt x="2744182" y="90772"/>
                    <a:pt x="2746722" y="109130"/>
                  </a:cubicBezTo>
                  <a:cubicBezTo>
                    <a:pt x="2746722" y="135646"/>
                    <a:pt x="2759422" y="658491"/>
                    <a:pt x="2765772" y="685007"/>
                  </a:cubicBezTo>
                  <a:cubicBezTo>
                    <a:pt x="2772122" y="725122"/>
                    <a:pt x="2768312" y="765916"/>
                    <a:pt x="2768312" y="806030"/>
                  </a:cubicBezTo>
                  <a:cubicBezTo>
                    <a:pt x="2768312" y="841385"/>
                    <a:pt x="2769582" y="874020"/>
                    <a:pt x="2770852" y="908964"/>
                  </a:cubicBezTo>
                  <a:lnTo>
                    <a:pt x="2770852" y="968655"/>
                  </a:lnTo>
                  <a:cubicBezTo>
                    <a:pt x="2747992" y="968655"/>
                    <a:pt x="2727672" y="969924"/>
                    <a:pt x="2707352" y="968655"/>
                  </a:cubicBezTo>
                  <a:cubicBezTo>
                    <a:pt x="2571918" y="963574"/>
                    <a:pt x="2432494" y="969924"/>
                    <a:pt x="2295183" y="964844"/>
                  </a:cubicBezTo>
                  <a:cubicBezTo>
                    <a:pt x="2212796" y="961034"/>
                    <a:pt x="2132522" y="963574"/>
                    <a:pt x="2050135" y="961034"/>
                  </a:cubicBezTo>
                  <a:lnTo>
                    <a:pt x="1936061" y="957224"/>
                  </a:lnTo>
                  <a:cubicBezTo>
                    <a:pt x="1912824" y="957224"/>
                    <a:pt x="1891699" y="958494"/>
                    <a:pt x="1868462" y="958494"/>
                  </a:cubicBezTo>
                  <a:cubicBezTo>
                    <a:pt x="1809312" y="957224"/>
                    <a:pt x="1646651" y="958494"/>
                    <a:pt x="1587502" y="957224"/>
                  </a:cubicBezTo>
                  <a:cubicBezTo>
                    <a:pt x="1545252" y="955955"/>
                    <a:pt x="700259" y="964844"/>
                    <a:pt x="658010" y="963574"/>
                  </a:cubicBezTo>
                  <a:cubicBezTo>
                    <a:pt x="647447" y="963574"/>
                    <a:pt x="634772" y="964844"/>
                    <a:pt x="624210" y="964844"/>
                  </a:cubicBezTo>
                  <a:cubicBezTo>
                    <a:pt x="598860" y="964844"/>
                    <a:pt x="575623" y="966114"/>
                    <a:pt x="550273" y="966114"/>
                  </a:cubicBezTo>
                  <a:cubicBezTo>
                    <a:pt x="486899" y="966114"/>
                    <a:pt x="425637" y="964844"/>
                    <a:pt x="362262" y="963574"/>
                  </a:cubicBezTo>
                  <a:cubicBezTo>
                    <a:pt x="324237" y="962305"/>
                    <a:pt x="286213" y="961034"/>
                    <a:pt x="250301" y="959764"/>
                  </a:cubicBezTo>
                  <a:cubicBezTo>
                    <a:pt x="182701" y="958494"/>
                    <a:pt x="115102" y="957224"/>
                    <a:pt x="45390" y="957224"/>
                  </a:cubicBezTo>
                  <a:cubicBezTo>
                    <a:pt x="34505" y="957224"/>
                    <a:pt x="25615" y="957224"/>
                    <a:pt x="15455" y="955955"/>
                  </a:cubicBezTo>
                  <a:cubicBezTo>
                    <a:pt x="6565" y="954684"/>
                    <a:pt x="1485" y="948334"/>
                    <a:pt x="4025" y="939444"/>
                  </a:cubicBezTo>
                  <a:cubicBezTo>
                    <a:pt x="12915" y="908015"/>
                    <a:pt x="9105" y="891018"/>
                    <a:pt x="7835" y="873340"/>
                  </a:cubicBezTo>
                  <a:cubicBezTo>
                    <a:pt x="6565" y="837305"/>
                    <a:pt x="2755" y="801950"/>
                    <a:pt x="4025" y="765916"/>
                  </a:cubicBezTo>
                  <a:cubicBezTo>
                    <a:pt x="1485" y="721042"/>
                    <a:pt x="-3595" y="165562"/>
                    <a:pt x="4025" y="120008"/>
                  </a:cubicBezTo>
                  <a:cubicBezTo>
                    <a:pt x="5295" y="111169"/>
                    <a:pt x="4025" y="101651"/>
                    <a:pt x="5295" y="92812"/>
                  </a:cubicBezTo>
                  <a:cubicBezTo>
                    <a:pt x="6565" y="78534"/>
                    <a:pt x="9105" y="62896"/>
                    <a:pt x="10375" y="44450"/>
                  </a:cubicBezTo>
                  <a:cubicBezTo>
                    <a:pt x="10375" y="41910"/>
                    <a:pt x="11645" y="39370"/>
                    <a:pt x="12915" y="38100"/>
                  </a:cubicBezTo>
                  <a:cubicBezTo>
                    <a:pt x="34505" y="35560"/>
                    <a:pt x="62290" y="30480"/>
                    <a:pt x="96089" y="29210"/>
                  </a:cubicBezTo>
                  <a:cubicBezTo>
                    <a:pt x="153126" y="25400"/>
                    <a:pt x="210163" y="22860"/>
                    <a:pt x="269313" y="20320"/>
                  </a:cubicBezTo>
                  <a:cubicBezTo>
                    <a:pt x="309450" y="17780"/>
                    <a:pt x="349587" y="16510"/>
                    <a:pt x="387612" y="13970"/>
                  </a:cubicBezTo>
                  <a:cubicBezTo>
                    <a:pt x="425637" y="11430"/>
                    <a:pt x="465774" y="8890"/>
                    <a:pt x="503799" y="8890"/>
                  </a:cubicBezTo>
                  <a:cubicBezTo>
                    <a:pt x="546048" y="7620"/>
                    <a:pt x="588298" y="10160"/>
                    <a:pt x="630547" y="8890"/>
                  </a:cubicBezTo>
                  <a:cubicBezTo>
                    <a:pt x="683359" y="8890"/>
                    <a:pt x="1640314" y="6350"/>
                    <a:pt x="1693126" y="5080"/>
                  </a:cubicBezTo>
                  <a:cubicBezTo>
                    <a:pt x="1743825" y="3810"/>
                    <a:pt x="1794525" y="2540"/>
                    <a:pt x="1847337" y="2540"/>
                  </a:cubicBezTo>
                  <a:cubicBezTo>
                    <a:pt x="1933949" y="1270"/>
                    <a:pt x="2018448" y="0"/>
                    <a:pt x="2105060" y="0"/>
                  </a:cubicBezTo>
                  <a:cubicBezTo>
                    <a:pt x="2140972" y="0"/>
                    <a:pt x="2178997" y="2540"/>
                    <a:pt x="2214909" y="2540"/>
                  </a:cubicBezTo>
                  <a:cubicBezTo>
                    <a:pt x="2314195" y="3810"/>
                    <a:pt x="2415595" y="5080"/>
                    <a:pt x="2514881" y="7620"/>
                  </a:cubicBezTo>
                  <a:cubicBezTo>
                    <a:pt x="2567693" y="8890"/>
                    <a:pt x="2620505" y="12700"/>
                    <a:pt x="2673318" y="16510"/>
                  </a:cubicBezTo>
                  <a:lnTo>
                    <a:pt x="2707352" y="16510"/>
                  </a:lnTo>
                  <a:cubicBezTo>
                    <a:pt x="2718782" y="17780"/>
                    <a:pt x="2727672" y="20320"/>
                    <a:pt x="2737832" y="21590"/>
                  </a:cubicBezTo>
                  <a:close/>
                  <a:moveTo>
                    <a:pt x="2747992" y="952144"/>
                  </a:moveTo>
                  <a:cubicBezTo>
                    <a:pt x="2749262" y="935634"/>
                    <a:pt x="2750532" y="922934"/>
                    <a:pt x="2750532" y="910234"/>
                  </a:cubicBezTo>
                  <a:cubicBezTo>
                    <a:pt x="2749262" y="870621"/>
                    <a:pt x="2747992" y="834586"/>
                    <a:pt x="2747992" y="795831"/>
                  </a:cubicBezTo>
                  <a:cubicBezTo>
                    <a:pt x="2747992" y="778154"/>
                    <a:pt x="2750532" y="760476"/>
                    <a:pt x="2749262" y="742799"/>
                  </a:cubicBezTo>
                  <a:cubicBezTo>
                    <a:pt x="2749262" y="726481"/>
                    <a:pt x="2747992" y="709484"/>
                    <a:pt x="2746722" y="693166"/>
                  </a:cubicBezTo>
                  <a:cubicBezTo>
                    <a:pt x="2741642" y="668010"/>
                    <a:pt x="2730212" y="147204"/>
                    <a:pt x="2730212" y="122048"/>
                  </a:cubicBezTo>
                  <a:cubicBezTo>
                    <a:pt x="2727672" y="100971"/>
                    <a:pt x="2725132" y="79214"/>
                    <a:pt x="2722592" y="58137"/>
                  </a:cubicBezTo>
                  <a:cubicBezTo>
                    <a:pt x="2721322" y="44450"/>
                    <a:pt x="2720052" y="43180"/>
                    <a:pt x="2702892" y="41910"/>
                  </a:cubicBezTo>
                  <a:cubicBezTo>
                    <a:pt x="2696555" y="41910"/>
                    <a:pt x="2692330" y="41910"/>
                    <a:pt x="2685992" y="40640"/>
                  </a:cubicBezTo>
                  <a:cubicBezTo>
                    <a:pt x="2633180" y="36830"/>
                    <a:pt x="2578256" y="31750"/>
                    <a:pt x="2525444" y="30480"/>
                  </a:cubicBezTo>
                  <a:cubicBezTo>
                    <a:pt x="2396582" y="26670"/>
                    <a:pt x="2265608" y="25400"/>
                    <a:pt x="2136747" y="22860"/>
                  </a:cubicBezTo>
                  <a:lnTo>
                    <a:pt x="1984648" y="22860"/>
                  </a:lnTo>
                  <a:cubicBezTo>
                    <a:pt x="1917049" y="22860"/>
                    <a:pt x="1849450" y="22860"/>
                    <a:pt x="1783963" y="24130"/>
                  </a:cubicBezTo>
                  <a:cubicBezTo>
                    <a:pt x="1726925" y="25400"/>
                    <a:pt x="765746" y="29210"/>
                    <a:pt x="708709" y="29210"/>
                  </a:cubicBezTo>
                  <a:cubicBezTo>
                    <a:pt x="615760" y="29210"/>
                    <a:pt x="522811" y="26670"/>
                    <a:pt x="429862" y="33020"/>
                  </a:cubicBezTo>
                  <a:cubicBezTo>
                    <a:pt x="381275" y="36830"/>
                    <a:pt x="334800" y="36830"/>
                    <a:pt x="288325" y="38100"/>
                  </a:cubicBezTo>
                  <a:cubicBezTo>
                    <a:pt x="208051" y="41910"/>
                    <a:pt x="127777" y="45720"/>
                    <a:pt x="47502" y="50800"/>
                  </a:cubicBezTo>
                  <a:cubicBezTo>
                    <a:pt x="33235" y="50800"/>
                    <a:pt x="30695" y="52698"/>
                    <a:pt x="29425" y="60857"/>
                  </a:cubicBezTo>
                  <a:cubicBezTo>
                    <a:pt x="28155" y="73095"/>
                    <a:pt x="28155" y="85333"/>
                    <a:pt x="26885" y="97571"/>
                  </a:cubicBezTo>
                  <a:cubicBezTo>
                    <a:pt x="25615" y="117969"/>
                    <a:pt x="23075" y="137686"/>
                    <a:pt x="21805" y="158083"/>
                  </a:cubicBezTo>
                  <a:cubicBezTo>
                    <a:pt x="16725" y="179840"/>
                    <a:pt x="23075" y="711524"/>
                    <a:pt x="25615" y="733280"/>
                  </a:cubicBezTo>
                  <a:cubicBezTo>
                    <a:pt x="25615" y="756397"/>
                    <a:pt x="25615" y="780194"/>
                    <a:pt x="26885" y="803310"/>
                  </a:cubicBezTo>
                  <a:cubicBezTo>
                    <a:pt x="26885" y="820308"/>
                    <a:pt x="29425" y="837305"/>
                    <a:pt x="29425" y="854303"/>
                  </a:cubicBezTo>
                  <a:cubicBezTo>
                    <a:pt x="29425" y="872660"/>
                    <a:pt x="29425" y="891018"/>
                    <a:pt x="28155" y="910234"/>
                  </a:cubicBezTo>
                  <a:lnTo>
                    <a:pt x="28155" y="920394"/>
                  </a:lnTo>
                  <a:cubicBezTo>
                    <a:pt x="28155" y="930555"/>
                    <a:pt x="31965" y="934365"/>
                    <a:pt x="40855" y="934365"/>
                  </a:cubicBezTo>
                  <a:cubicBezTo>
                    <a:pt x="66515" y="934365"/>
                    <a:pt x="96089" y="935634"/>
                    <a:pt x="123552" y="935634"/>
                  </a:cubicBezTo>
                  <a:cubicBezTo>
                    <a:pt x="163689" y="935634"/>
                    <a:pt x="205939" y="933094"/>
                    <a:pt x="246076" y="935634"/>
                  </a:cubicBezTo>
                  <a:cubicBezTo>
                    <a:pt x="311563" y="939444"/>
                    <a:pt x="377050" y="941984"/>
                    <a:pt x="442537" y="940715"/>
                  </a:cubicBezTo>
                  <a:cubicBezTo>
                    <a:pt x="484786" y="939444"/>
                    <a:pt x="524923" y="941984"/>
                    <a:pt x="567173" y="941984"/>
                  </a:cubicBezTo>
                  <a:cubicBezTo>
                    <a:pt x="628435" y="941984"/>
                    <a:pt x="689697" y="940715"/>
                    <a:pt x="750959" y="941984"/>
                  </a:cubicBezTo>
                  <a:cubicBezTo>
                    <a:pt x="841796" y="943255"/>
                    <a:pt x="1838887" y="933094"/>
                    <a:pt x="1931836" y="935634"/>
                  </a:cubicBezTo>
                  <a:cubicBezTo>
                    <a:pt x="1971974" y="936905"/>
                    <a:pt x="2012111" y="938175"/>
                    <a:pt x="2050135" y="938175"/>
                  </a:cubicBezTo>
                  <a:cubicBezTo>
                    <a:pt x="2119847" y="940715"/>
                    <a:pt x="2187447" y="936905"/>
                    <a:pt x="2257159" y="940715"/>
                  </a:cubicBezTo>
                  <a:cubicBezTo>
                    <a:pt x="2314195" y="943255"/>
                    <a:pt x="2371232" y="943255"/>
                    <a:pt x="2428270" y="945794"/>
                  </a:cubicBezTo>
                  <a:cubicBezTo>
                    <a:pt x="2512769" y="949605"/>
                    <a:pt x="2597268" y="952144"/>
                    <a:pt x="2681767" y="953415"/>
                  </a:cubicBezTo>
                  <a:cubicBezTo>
                    <a:pt x="2709892" y="953415"/>
                    <a:pt x="2727672" y="952144"/>
                    <a:pt x="2747992" y="952144"/>
                  </a:cubicBezTo>
                  <a:close/>
                </a:path>
              </a:pathLst>
            </a:custGeom>
            <a:solidFill>
              <a:srgbClr val="2A2B39"/>
            </a:solidFill>
          </p:spPr>
          <p:txBody>
            <a:bodyPr/>
            <a:lstStyle/>
            <a:p>
              <a:endParaRPr lang="fr-FR" sz="3600" b="1">
                <a:latin typeface="Microsoft Uighur" panose="02000000000000000000" pitchFamily="2" charset="-78"/>
                <a:cs typeface="Microsoft Uighur" panose="02000000000000000000" pitchFamily="2" charset="-78"/>
              </a:endParaRPr>
            </a:p>
          </p:txBody>
        </p:sp>
      </p:grpSp>
      <p:grpSp>
        <p:nvGrpSpPr>
          <p:cNvPr id="27" name="Group 73">
            <a:extLst>
              <a:ext uri="{FF2B5EF4-FFF2-40B4-BE49-F238E27FC236}">
                <a16:creationId xmlns:a16="http://schemas.microsoft.com/office/drawing/2014/main" id="{C080F56E-B9D6-BC0E-29E7-8A59D4047CE5}"/>
              </a:ext>
            </a:extLst>
          </p:cNvPr>
          <p:cNvGrpSpPr/>
          <p:nvPr/>
        </p:nvGrpSpPr>
        <p:grpSpPr>
          <a:xfrm>
            <a:off x="7484675" y="2033293"/>
            <a:ext cx="3272319" cy="887768"/>
            <a:chOff x="0" y="0"/>
            <a:chExt cx="2176971" cy="372326"/>
          </a:xfrm>
        </p:grpSpPr>
        <p:sp>
          <p:nvSpPr>
            <p:cNvPr id="28" name="Freeform 74">
              <a:extLst>
                <a:ext uri="{FF2B5EF4-FFF2-40B4-BE49-F238E27FC236}">
                  <a16:creationId xmlns:a16="http://schemas.microsoft.com/office/drawing/2014/main" id="{38CBED2B-309B-8AFF-4AA1-ADB5F7367CA0}"/>
                </a:ext>
              </a:extLst>
            </p:cNvPr>
            <p:cNvSpPr/>
            <p:nvPr/>
          </p:nvSpPr>
          <p:spPr>
            <a:xfrm>
              <a:off x="39998" y="45156"/>
              <a:ext cx="2136973" cy="326465"/>
            </a:xfrm>
            <a:custGeom>
              <a:avLst/>
              <a:gdLst/>
              <a:ahLst/>
              <a:cxnLst/>
              <a:rect l="l" t="t" r="r" b="b"/>
              <a:pathLst>
                <a:path w="2136973" h="326465">
                  <a:moveTo>
                    <a:pt x="642" y="296690"/>
                  </a:moveTo>
                  <a:cubicBezTo>
                    <a:pt x="-1898" y="305580"/>
                    <a:pt x="3182" y="311930"/>
                    <a:pt x="14418" y="313200"/>
                  </a:cubicBezTo>
                  <a:cubicBezTo>
                    <a:pt x="27313" y="314470"/>
                    <a:pt x="38597" y="314470"/>
                    <a:pt x="51493" y="314470"/>
                  </a:cubicBezTo>
                  <a:cubicBezTo>
                    <a:pt x="103075" y="315740"/>
                    <a:pt x="154657" y="315740"/>
                    <a:pt x="207851" y="317010"/>
                  </a:cubicBezTo>
                  <a:cubicBezTo>
                    <a:pt x="236866" y="318280"/>
                    <a:pt x="265881" y="319550"/>
                    <a:pt x="293284" y="320820"/>
                  </a:cubicBezTo>
                  <a:cubicBezTo>
                    <a:pt x="341642" y="322090"/>
                    <a:pt x="388388" y="322090"/>
                    <a:pt x="436747" y="323360"/>
                  </a:cubicBezTo>
                  <a:cubicBezTo>
                    <a:pt x="456090" y="323360"/>
                    <a:pt x="473821" y="323360"/>
                    <a:pt x="493165" y="322090"/>
                  </a:cubicBezTo>
                  <a:cubicBezTo>
                    <a:pt x="501224" y="322090"/>
                    <a:pt x="510896" y="320820"/>
                    <a:pt x="518956" y="320820"/>
                  </a:cubicBezTo>
                  <a:cubicBezTo>
                    <a:pt x="551194" y="322090"/>
                    <a:pt x="1195971" y="313200"/>
                    <a:pt x="1228210" y="314470"/>
                  </a:cubicBezTo>
                  <a:cubicBezTo>
                    <a:pt x="1273344" y="315740"/>
                    <a:pt x="1397464" y="315740"/>
                    <a:pt x="1442598" y="315740"/>
                  </a:cubicBezTo>
                  <a:cubicBezTo>
                    <a:pt x="1460330" y="315740"/>
                    <a:pt x="1476449" y="314470"/>
                    <a:pt x="1494180" y="314470"/>
                  </a:cubicBezTo>
                  <a:lnTo>
                    <a:pt x="1581225" y="318280"/>
                  </a:lnTo>
                  <a:cubicBezTo>
                    <a:pt x="1644091" y="320820"/>
                    <a:pt x="1705345" y="318280"/>
                    <a:pt x="1768211" y="322090"/>
                  </a:cubicBezTo>
                  <a:cubicBezTo>
                    <a:pt x="1872987" y="327170"/>
                    <a:pt x="1979375" y="320820"/>
                    <a:pt x="2073473" y="325900"/>
                  </a:cubicBezTo>
                  <a:cubicBezTo>
                    <a:pt x="2093793" y="327170"/>
                    <a:pt x="2114113" y="325900"/>
                    <a:pt x="2136973" y="325900"/>
                  </a:cubicBezTo>
                  <a:lnTo>
                    <a:pt x="2136973" y="266210"/>
                  </a:lnTo>
                  <a:cubicBezTo>
                    <a:pt x="2135703" y="232458"/>
                    <a:pt x="2134433" y="223660"/>
                    <a:pt x="2134433" y="214312"/>
                  </a:cubicBezTo>
                  <a:cubicBezTo>
                    <a:pt x="2134433" y="203497"/>
                    <a:pt x="2138243" y="192499"/>
                    <a:pt x="2131893" y="181685"/>
                  </a:cubicBezTo>
                  <a:cubicBezTo>
                    <a:pt x="2124273" y="174536"/>
                    <a:pt x="2112843" y="33580"/>
                    <a:pt x="2112843" y="26431"/>
                  </a:cubicBezTo>
                  <a:cubicBezTo>
                    <a:pt x="2110303" y="21482"/>
                    <a:pt x="2109033" y="16350"/>
                    <a:pt x="2106493" y="11401"/>
                  </a:cubicBezTo>
                  <a:cubicBezTo>
                    <a:pt x="2106493" y="9934"/>
                    <a:pt x="2105223" y="8468"/>
                    <a:pt x="2103953" y="5644"/>
                  </a:cubicBezTo>
                  <a:cubicBezTo>
                    <a:pt x="2093793" y="3104"/>
                    <a:pt x="2084903" y="1834"/>
                    <a:pt x="2074743" y="564"/>
                  </a:cubicBezTo>
                  <a:cubicBezTo>
                    <a:pt x="2067123" y="-706"/>
                    <a:pt x="2059503" y="564"/>
                    <a:pt x="2053153" y="564"/>
                  </a:cubicBezTo>
                  <a:lnTo>
                    <a:pt x="6358" y="5644"/>
                  </a:lnTo>
                  <a:lnTo>
                    <a:pt x="642" y="296690"/>
                  </a:lnTo>
                  <a:close/>
                </a:path>
              </a:pathLst>
            </a:custGeom>
            <a:solidFill>
              <a:srgbClr val="C7D5FD"/>
            </a:solidFill>
          </p:spPr>
          <p:txBody>
            <a:bodyPr/>
            <a:lstStyle/>
            <a:p>
              <a:endParaRPr lang="fr-FR" sz="3600" b="1">
                <a:latin typeface="Microsoft Uighur" panose="02000000000000000000" pitchFamily="2" charset="-78"/>
                <a:cs typeface="Microsoft Uighur" panose="02000000000000000000" pitchFamily="2" charset="-78"/>
              </a:endParaRPr>
            </a:p>
          </p:txBody>
        </p:sp>
        <p:sp>
          <p:nvSpPr>
            <p:cNvPr id="29" name="Freeform 75">
              <a:extLst>
                <a:ext uri="{FF2B5EF4-FFF2-40B4-BE49-F238E27FC236}">
                  <a16:creationId xmlns:a16="http://schemas.microsoft.com/office/drawing/2014/main" id="{DC18AE5C-6D8F-A2C4-67A1-5A3EDD915707}"/>
                </a:ext>
              </a:extLst>
            </p:cNvPr>
            <p:cNvSpPr/>
            <p:nvPr/>
          </p:nvSpPr>
          <p:spPr>
            <a:xfrm>
              <a:off x="11430" y="16510"/>
              <a:ext cx="2116011" cy="317716"/>
            </a:xfrm>
            <a:custGeom>
              <a:avLst/>
              <a:gdLst/>
              <a:ahLst/>
              <a:cxnLst/>
              <a:rect l="l" t="t" r="r" b="b"/>
              <a:pathLst>
                <a:path w="2116011" h="317716">
                  <a:moveTo>
                    <a:pt x="2116011" y="317716"/>
                  </a:moveTo>
                  <a:lnTo>
                    <a:pt x="0" y="310096"/>
                  </a:lnTo>
                  <a:lnTo>
                    <a:pt x="0" y="116665"/>
                  </a:lnTo>
                  <a:lnTo>
                    <a:pt x="7620" y="20320"/>
                  </a:lnTo>
                  <a:lnTo>
                    <a:pt x="1055285" y="0"/>
                  </a:lnTo>
                  <a:lnTo>
                    <a:pt x="2094421" y="8890"/>
                  </a:lnTo>
                  <a:close/>
                </a:path>
              </a:pathLst>
            </a:custGeom>
            <a:solidFill>
              <a:srgbClr val="C7D5FD"/>
            </a:solidFill>
          </p:spPr>
          <p:txBody>
            <a:bodyPr/>
            <a:lstStyle/>
            <a:p>
              <a:pPr marL="0" algn="r" defTabSz="914400" rtl="1" eaLnBrk="1" latinLnBrk="0" hangingPunct="1"/>
              <a:endParaRPr lang="fr-FR" sz="3600" b="1">
                <a:latin typeface="Microsoft Uighur" panose="02000000000000000000" pitchFamily="2" charset="-78"/>
                <a:cs typeface="Microsoft Uighur" panose="02000000000000000000" pitchFamily="2" charset="-78"/>
              </a:endParaRPr>
            </a:p>
          </p:txBody>
        </p:sp>
        <p:sp>
          <p:nvSpPr>
            <p:cNvPr id="30" name="Freeform 76">
              <a:extLst>
                <a:ext uri="{FF2B5EF4-FFF2-40B4-BE49-F238E27FC236}">
                  <a16:creationId xmlns:a16="http://schemas.microsoft.com/office/drawing/2014/main" id="{798C5A6B-403A-D5A3-762C-0F824FEB3EAC}"/>
                </a:ext>
              </a:extLst>
            </p:cNvPr>
            <p:cNvSpPr/>
            <p:nvPr/>
          </p:nvSpPr>
          <p:spPr>
            <a:xfrm>
              <a:off x="-215" y="0"/>
              <a:ext cx="2140355" cy="343680"/>
            </a:xfrm>
            <a:custGeom>
              <a:avLst/>
              <a:gdLst/>
              <a:ahLst/>
              <a:cxnLst/>
              <a:rect l="l" t="t" r="r" b="b"/>
              <a:pathLst>
                <a:path w="2140355" h="343680">
                  <a:moveTo>
                    <a:pt x="2107336" y="21590"/>
                  </a:moveTo>
                  <a:cubicBezTo>
                    <a:pt x="2108606" y="34290"/>
                    <a:pt x="2108606" y="44450"/>
                    <a:pt x="2109876" y="52341"/>
                  </a:cubicBezTo>
                  <a:cubicBezTo>
                    <a:pt x="2112416" y="57290"/>
                    <a:pt x="2113686" y="62422"/>
                    <a:pt x="2116226" y="67371"/>
                  </a:cubicBezTo>
                  <a:cubicBezTo>
                    <a:pt x="2116226" y="74520"/>
                    <a:pt x="2128926" y="215476"/>
                    <a:pt x="2135276" y="222625"/>
                  </a:cubicBezTo>
                  <a:cubicBezTo>
                    <a:pt x="2141626" y="233439"/>
                    <a:pt x="2137816" y="244437"/>
                    <a:pt x="2137816" y="255252"/>
                  </a:cubicBezTo>
                  <a:cubicBezTo>
                    <a:pt x="2137816" y="264783"/>
                    <a:pt x="2139086" y="273582"/>
                    <a:pt x="2140356" y="283426"/>
                  </a:cubicBezTo>
                  <a:lnTo>
                    <a:pt x="2140356" y="343116"/>
                  </a:lnTo>
                  <a:cubicBezTo>
                    <a:pt x="2117496" y="343116"/>
                    <a:pt x="2097176" y="344386"/>
                    <a:pt x="2076856" y="343116"/>
                  </a:cubicBezTo>
                  <a:cubicBezTo>
                    <a:pt x="1972841" y="338036"/>
                    <a:pt x="1866453" y="344386"/>
                    <a:pt x="1761677" y="339306"/>
                  </a:cubicBezTo>
                  <a:cubicBezTo>
                    <a:pt x="1698812" y="335496"/>
                    <a:pt x="1637558" y="338036"/>
                    <a:pt x="1574692" y="335496"/>
                  </a:cubicBezTo>
                  <a:lnTo>
                    <a:pt x="1487647" y="331686"/>
                  </a:lnTo>
                  <a:cubicBezTo>
                    <a:pt x="1469916" y="331686"/>
                    <a:pt x="1453796" y="332956"/>
                    <a:pt x="1436065" y="332956"/>
                  </a:cubicBezTo>
                  <a:cubicBezTo>
                    <a:pt x="1390931" y="331686"/>
                    <a:pt x="1266811" y="332956"/>
                    <a:pt x="1221677" y="331686"/>
                  </a:cubicBezTo>
                  <a:cubicBezTo>
                    <a:pt x="1189438" y="330416"/>
                    <a:pt x="544661" y="339306"/>
                    <a:pt x="512422" y="338036"/>
                  </a:cubicBezTo>
                  <a:cubicBezTo>
                    <a:pt x="504363" y="338036"/>
                    <a:pt x="494691" y="339306"/>
                    <a:pt x="486631" y="339306"/>
                  </a:cubicBezTo>
                  <a:cubicBezTo>
                    <a:pt x="467288" y="339306"/>
                    <a:pt x="449557" y="340576"/>
                    <a:pt x="430213" y="340576"/>
                  </a:cubicBezTo>
                  <a:cubicBezTo>
                    <a:pt x="381855" y="340576"/>
                    <a:pt x="335109" y="339306"/>
                    <a:pt x="286750" y="338036"/>
                  </a:cubicBezTo>
                  <a:cubicBezTo>
                    <a:pt x="257736" y="336766"/>
                    <a:pt x="228721" y="335496"/>
                    <a:pt x="201318" y="334226"/>
                  </a:cubicBezTo>
                  <a:cubicBezTo>
                    <a:pt x="149735" y="332956"/>
                    <a:pt x="98153" y="331686"/>
                    <a:pt x="44959" y="331686"/>
                  </a:cubicBezTo>
                  <a:cubicBezTo>
                    <a:pt x="34505" y="331686"/>
                    <a:pt x="25615" y="331686"/>
                    <a:pt x="15455" y="330416"/>
                  </a:cubicBezTo>
                  <a:cubicBezTo>
                    <a:pt x="6565" y="329146"/>
                    <a:pt x="1485" y="322796"/>
                    <a:pt x="4025" y="313906"/>
                  </a:cubicBezTo>
                  <a:cubicBezTo>
                    <a:pt x="12915" y="282747"/>
                    <a:pt x="9105" y="278164"/>
                    <a:pt x="7835" y="273398"/>
                  </a:cubicBezTo>
                  <a:cubicBezTo>
                    <a:pt x="6565" y="263684"/>
                    <a:pt x="2755" y="254152"/>
                    <a:pt x="4025" y="244437"/>
                  </a:cubicBezTo>
                  <a:cubicBezTo>
                    <a:pt x="1485" y="232340"/>
                    <a:pt x="-3595" y="82585"/>
                    <a:pt x="4025" y="70304"/>
                  </a:cubicBezTo>
                  <a:cubicBezTo>
                    <a:pt x="5295" y="67921"/>
                    <a:pt x="4025" y="65355"/>
                    <a:pt x="5295" y="62972"/>
                  </a:cubicBezTo>
                  <a:cubicBezTo>
                    <a:pt x="6565" y="59123"/>
                    <a:pt x="9105" y="54907"/>
                    <a:pt x="10375" y="44450"/>
                  </a:cubicBezTo>
                  <a:cubicBezTo>
                    <a:pt x="10375" y="41910"/>
                    <a:pt x="11645" y="39370"/>
                    <a:pt x="12915" y="38100"/>
                  </a:cubicBezTo>
                  <a:cubicBezTo>
                    <a:pt x="34505" y="35560"/>
                    <a:pt x="57855" y="30480"/>
                    <a:pt x="83646" y="29210"/>
                  </a:cubicBezTo>
                  <a:cubicBezTo>
                    <a:pt x="127168" y="25400"/>
                    <a:pt x="170691" y="22860"/>
                    <a:pt x="215825" y="20320"/>
                  </a:cubicBezTo>
                  <a:cubicBezTo>
                    <a:pt x="246452" y="17780"/>
                    <a:pt x="277079" y="16510"/>
                    <a:pt x="306094" y="13970"/>
                  </a:cubicBezTo>
                  <a:cubicBezTo>
                    <a:pt x="335109" y="11430"/>
                    <a:pt x="365736" y="8890"/>
                    <a:pt x="394751" y="8890"/>
                  </a:cubicBezTo>
                  <a:cubicBezTo>
                    <a:pt x="426989" y="7620"/>
                    <a:pt x="459228" y="10160"/>
                    <a:pt x="491467" y="8890"/>
                  </a:cubicBezTo>
                  <a:cubicBezTo>
                    <a:pt x="531766" y="8890"/>
                    <a:pt x="1261975" y="6350"/>
                    <a:pt x="1302274" y="5080"/>
                  </a:cubicBezTo>
                  <a:cubicBezTo>
                    <a:pt x="1340960" y="3810"/>
                    <a:pt x="1379647" y="2540"/>
                    <a:pt x="1419946" y="2540"/>
                  </a:cubicBezTo>
                  <a:cubicBezTo>
                    <a:pt x="1486035" y="1270"/>
                    <a:pt x="1550513" y="0"/>
                    <a:pt x="1616602" y="0"/>
                  </a:cubicBezTo>
                  <a:cubicBezTo>
                    <a:pt x="1644006" y="0"/>
                    <a:pt x="1673020" y="2540"/>
                    <a:pt x="1700423" y="2540"/>
                  </a:cubicBezTo>
                  <a:cubicBezTo>
                    <a:pt x="1776185" y="3810"/>
                    <a:pt x="1853558" y="5080"/>
                    <a:pt x="1929319" y="7620"/>
                  </a:cubicBezTo>
                  <a:cubicBezTo>
                    <a:pt x="1969618" y="8890"/>
                    <a:pt x="2009916" y="12700"/>
                    <a:pt x="2050215" y="16510"/>
                  </a:cubicBezTo>
                  <a:lnTo>
                    <a:pt x="2076856" y="16510"/>
                  </a:lnTo>
                  <a:cubicBezTo>
                    <a:pt x="2088286" y="17780"/>
                    <a:pt x="2097176" y="20320"/>
                    <a:pt x="2107336" y="21590"/>
                  </a:cubicBezTo>
                  <a:close/>
                  <a:moveTo>
                    <a:pt x="2117496" y="326606"/>
                  </a:moveTo>
                  <a:cubicBezTo>
                    <a:pt x="2118766" y="310096"/>
                    <a:pt x="2120036" y="297396"/>
                    <a:pt x="2120036" y="284696"/>
                  </a:cubicBezTo>
                  <a:cubicBezTo>
                    <a:pt x="2118766" y="272665"/>
                    <a:pt x="2117496" y="262950"/>
                    <a:pt x="2117496" y="252502"/>
                  </a:cubicBezTo>
                  <a:cubicBezTo>
                    <a:pt x="2117496" y="247737"/>
                    <a:pt x="2120036" y="242971"/>
                    <a:pt x="2118766" y="238205"/>
                  </a:cubicBezTo>
                  <a:cubicBezTo>
                    <a:pt x="2118766" y="233806"/>
                    <a:pt x="2117496" y="229224"/>
                    <a:pt x="2116226" y="224824"/>
                  </a:cubicBezTo>
                  <a:cubicBezTo>
                    <a:pt x="2111146" y="218042"/>
                    <a:pt x="2099716" y="77636"/>
                    <a:pt x="2099716" y="70854"/>
                  </a:cubicBezTo>
                  <a:cubicBezTo>
                    <a:pt x="2097176" y="65172"/>
                    <a:pt x="2094636" y="59306"/>
                    <a:pt x="2092096" y="53624"/>
                  </a:cubicBezTo>
                  <a:cubicBezTo>
                    <a:pt x="2090826" y="44450"/>
                    <a:pt x="2089556" y="43180"/>
                    <a:pt x="2072782" y="41910"/>
                  </a:cubicBezTo>
                  <a:cubicBezTo>
                    <a:pt x="2067946" y="41910"/>
                    <a:pt x="2064722" y="41910"/>
                    <a:pt x="2059886" y="40640"/>
                  </a:cubicBezTo>
                  <a:cubicBezTo>
                    <a:pt x="2019588" y="36830"/>
                    <a:pt x="1977677" y="31750"/>
                    <a:pt x="1937379" y="30480"/>
                  </a:cubicBezTo>
                  <a:cubicBezTo>
                    <a:pt x="1839050" y="26670"/>
                    <a:pt x="1739110" y="25400"/>
                    <a:pt x="1640782" y="22860"/>
                  </a:cubicBezTo>
                  <a:lnTo>
                    <a:pt x="1524722" y="22860"/>
                  </a:lnTo>
                  <a:cubicBezTo>
                    <a:pt x="1473140" y="22860"/>
                    <a:pt x="1421558" y="22860"/>
                    <a:pt x="1371587" y="24130"/>
                  </a:cubicBezTo>
                  <a:cubicBezTo>
                    <a:pt x="1328065" y="25400"/>
                    <a:pt x="594631" y="29210"/>
                    <a:pt x="551109" y="29210"/>
                  </a:cubicBezTo>
                  <a:cubicBezTo>
                    <a:pt x="480183" y="29210"/>
                    <a:pt x="409258" y="26670"/>
                    <a:pt x="338333" y="33020"/>
                  </a:cubicBezTo>
                  <a:cubicBezTo>
                    <a:pt x="301258" y="36830"/>
                    <a:pt x="265795" y="36830"/>
                    <a:pt x="230333" y="38100"/>
                  </a:cubicBezTo>
                  <a:cubicBezTo>
                    <a:pt x="169079" y="41910"/>
                    <a:pt x="107825" y="45720"/>
                    <a:pt x="46571" y="50800"/>
                  </a:cubicBezTo>
                  <a:cubicBezTo>
                    <a:pt x="33235" y="50800"/>
                    <a:pt x="30695" y="52157"/>
                    <a:pt x="29425" y="54357"/>
                  </a:cubicBezTo>
                  <a:cubicBezTo>
                    <a:pt x="28155" y="57656"/>
                    <a:pt x="28155" y="60956"/>
                    <a:pt x="26885" y="64255"/>
                  </a:cubicBezTo>
                  <a:cubicBezTo>
                    <a:pt x="25615" y="69754"/>
                    <a:pt x="23075" y="75070"/>
                    <a:pt x="21805" y="80569"/>
                  </a:cubicBezTo>
                  <a:cubicBezTo>
                    <a:pt x="16725" y="86434"/>
                    <a:pt x="23075" y="229773"/>
                    <a:pt x="25615" y="235639"/>
                  </a:cubicBezTo>
                  <a:cubicBezTo>
                    <a:pt x="25615" y="241871"/>
                    <a:pt x="25615" y="248287"/>
                    <a:pt x="26885" y="254519"/>
                  </a:cubicBezTo>
                  <a:cubicBezTo>
                    <a:pt x="26885" y="259101"/>
                    <a:pt x="29425" y="263684"/>
                    <a:pt x="29425" y="268266"/>
                  </a:cubicBezTo>
                  <a:cubicBezTo>
                    <a:pt x="29425" y="273215"/>
                    <a:pt x="29425" y="278164"/>
                    <a:pt x="28155" y="284696"/>
                  </a:cubicBezTo>
                  <a:lnTo>
                    <a:pt x="28155" y="294856"/>
                  </a:lnTo>
                  <a:cubicBezTo>
                    <a:pt x="28155" y="305016"/>
                    <a:pt x="31965" y="308826"/>
                    <a:pt x="40855" y="308826"/>
                  </a:cubicBezTo>
                  <a:cubicBezTo>
                    <a:pt x="61079" y="308826"/>
                    <a:pt x="83646" y="310096"/>
                    <a:pt x="104601" y="310096"/>
                  </a:cubicBezTo>
                  <a:cubicBezTo>
                    <a:pt x="135228" y="310096"/>
                    <a:pt x="167467" y="307556"/>
                    <a:pt x="198094" y="310096"/>
                  </a:cubicBezTo>
                  <a:cubicBezTo>
                    <a:pt x="248064" y="313906"/>
                    <a:pt x="298034" y="316446"/>
                    <a:pt x="348004" y="315176"/>
                  </a:cubicBezTo>
                  <a:cubicBezTo>
                    <a:pt x="380243" y="313906"/>
                    <a:pt x="410870" y="316446"/>
                    <a:pt x="443109" y="316446"/>
                  </a:cubicBezTo>
                  <a:cubicBezTo>
                    <a:pt x="489855" y="316446"/>
                    <a:pt x="536601" y="315176"/>
                    <a:pt x="583348" y="316446"/>
                  </a:cubicBezTo>
                  <a:cubicBezTo>
                    <a:pt x="652661" y="317716"/>
                    <a:pt x="1413498" y="307556"/>
                    <a:pt x="1484423" y="310096"/>
                  </a:cubicBezTo>
                  <a:cubicBezTo>
                    <a:pt x="1515050" y="311366"/>
                    <a:pt x="1545677" y="312636"/>
                    <a:pt x="1574692" y="312636"/>
                  </a:cubicBezTo>
                  <a:cubicBezTo>
                    <a:pt x="1627886" y="315176"/>
                    <a:pt x="1679468" y="311366"/>
                    <a:pt x="1732662" y="315176"/>
                  </a:cubicBezTo>
                  <a:cubicBezTo>
                    <a:pt x="1776185" y="317716"/>
                    <a:pt x="1819707" y="317716"/>
                    <a:pt x="1863230" y="320256"/>
                  </a:cubicBezTo>
                  <a:cubicBezTo>
                    <a:pt x="1927707" y="324066"/>
                    <a:pt x="1992185" y="326606"/>
                    <a:pt x="2056663" y="327876"/>
                  </a:cubicBezTo>
                  <a:cubicBezTo>
                    <a:pt x="2079396" y="327876"/>
                    <a:pt x="2097176" y="326606"/>
                    <a:pt x="2117496" y="326606"/>
                  </a:cubicBezTo>
                  <a:close/>
                </a:path>
              </a:pathLst>
            </a:custGeom>
            <a:solidFill>
              <a:srgbClr val="2A2B39"/>
            </a:solidFill>
          </p:spPr>
          <p:txBody>
            <a:bodyPr/>
            <a:lstStyle/>
            <a:p>
              <a:pPr marL="0" algn="r" defTabSz="914400" rtl="1" eaLnBrk="1" latinLnBrk="0" hangingPunct="1"/>
              <a:endParaRPr lang="fr-FR" sz="3600" b="1">
                <a:latin typeface="Microsoft Uighur" panose="02000000000000000000" pitchFamily="2" charset="-78"/>
                <a:cs typeface="Microsoft Uighur" panose="02000000000000000000" pitchFamily="2" charset="-78"/>
              </a:endParaRPr>
            </a:p>
          </p:txBody>
        </p:sp>
      </p:grpSp>
      <p:sp>
        <p:nvSpPr>
          <p:cNvPr id="31" name="TextBox 40">
            <a:extLst>
              <a:ext uri="{FF2B5EF4-FFF2-40B4-BE49-F238E27FC236}">
                <a16:creationId xmlns:a16="http://schemas.microsoft.com/office/drawing/2014/main" id="{54C5E2A6-235E-1C05-DB30-8BA84BB3CF1F}"/>
              </a:ext>
            </a:extLst>
          </p:cNvPr>
          <p:cNvSpPr txBox="1"/>
          <p:nvPr/>
        </p:nvSpPr>
        <p:spPr>
          <a:xfrm>
            <a:off x="8010993" y="2351493"/>
            <a:ext cx="2162412" cy="361637"/>
          </a:xfrm>
          <a:prstGeom prst="rect">
            <a:avLst/>
          </a:prstGeom>
        </p:spPr>
        <p:txBody>
          <a:bodyPr lIns="0" tIns="0" rIns="0" bIns="0" rtlCol="0" anchor="t">
            <a:spAutoFit/>
          </a:bodyPr>
          <a:lstStyle/>
          <a:p>
            <a:pPr algn="ctr">
              <a:lnSpc>
                <a:spcPts val="1969"/>
              </a:lnSpc>
              <a:spcBef>
                <a:spcPct val="0"/>
              </a:spcBef>
            </a:pPr>
            <a:r>
              <a:rPr lang="ar-SA" sz="4400" b="1" dirty="0">
                <a:solidFill>
                  <a:srgbClr val="2A2B39"/>
                </a:solidFill>
                <a:latin typeface="Microsoft Uighur" panose="02000000000000000000" pitchFamily="2" charset="-78"/>
                <a:ea typeface="Ballpoint"/>
                <a:cs typeface="Microsoft Uighur" panose="02000000000000000000" pitchFamily="2" charset="-78"/>
                <a:sym typeface="Ballpoint"/>
              </a:rPr>
              <a:t>المسار الأول</a:t>
            </a:r>
            <a:endParaRPr lang="en-US" sz="4400" b="1" dirty="0">
              <a:solidFill>
                <a:srgbClr val="2A2B39"/>
              </a:solidFill>
              <a:latin typeface="Microsoft Uighur" panose="02000000000000000000" pitchFamily="2" charset="-78"/>
              <a:ea typeface="Ballpoint"/>
              <a:cs typeface="Microsoft Uighur" panose="02000000000000000000" pitchFamily="2" charset="-78"/>
              <a:sym typeface="Ballpoint"/>
            </a:endParaRPr>
          </a:p>
        </p:txBody>
      </p:sp>
      <p:grpSp>
        <p:nvGrpSpPr>
          <p:cNvPr id="33" name="Group 69">
            <a:extLst>
              <a:ext uri="{FF2B5EF4-FFF2-40B4-BE49-F238E27FC236}">
                <a16:creationId xmlns:a16="http://schemas.microsoft.com/office/drawing/2014/main" id="{FEC9E877-B183-4CC0-2CCF-A1D757AF46C6}"/>
              </a:ext>
            </a:extLst>
          </p:cNvPr>
          <p:cNvGrpSpPr/>
          <p:nvPr/>
        </p:nvGrpSpPr>
        <p:grpSpPr>
          <a:xfrm>
            <a:off x="375364" y="2577606"/>
            <a:ext cx="5502921" cy="3848084"/>
            <a:chOff x="0" y="0"/>
            <a:chExt cx="2807467" cy="997865"/>
          </a:xfrm>
        </p:grpSpPr>
        <p:sp>
          <p:nvSpPr>
            <p:cNvPr id="34" name="Freeform 70">
              <a:extLst>
                <a:ext uri="{FF2B5EF4-FFF2-40B4-BE49-F238E27FC236}">
                  <a16:creationId xmlns:a16="http://schemas.microsoft.com/office/drawing/2014/main" id="{9922BA2B-73AC-4195-A274-BF742795F5C1}"/>
                </a:ext>
              </a:extLst>
            </p:cNvPr>
            <p:cNvSpPr/>
            <p:nvPr/>
          </p:nvSpPr>
          <p:spPr>
            <a:xfrm>
              <a:off x="40014" y="45156"/>
              <a:ext cx="2767453" cy="952003"/>
            </a:xfrm>
            <a:custGeom>
              <a:avLst/>
              <a:gdLst/>
              <a:ahLst/>
              <a:cxnLst/>
              <a:rect l="l" t="t" r="r" b="b"/>
              <a:pathLst>
                <a:path w="2767453" h="952003">
                  <a:moveTo>
                    <a:pt x="626" y="922228"/>
                  </a:moveTo>
                  <a:cubicBezTo>
                    <a:pt x="-1914" y="931118"/>
                    <a:pt x="3166" y="937468"/>
                    <a:pt x="17836" y="938738"/>
                  </a:cubicBezTo>
                  <a:cubicBezTo>
                    <a:pt x="34736" y="940008"/>
                    <a:pt x="49523" y="940008"/>
                    <a:pt x="66423" y="940008"/>
                  </a:cubicBezTo>
                  <a:cubicBezTo>
                    <a:pt x="134022" y="941278"/>
                    <a:pt x="201622" y="941278"/>
                    <a:pt x="271334" y="942549"/>
                  </a:cubicBezTo>
                  <a:cubicBezTo>
                    <a:pt x="309358" y="943818"/>
                    <a:pt x="347383" y="945088"/>
                    <a:pt x="383295" y="946358"/>
                  </a:cubicBezTo>
                  <a:cubicBezTo>
                    <a:pt x="446670" y="947628"/>
                    <a:pt x="507932" y="947628"/>
                    <a:pt x="571306" y="948899"/>
                  </a:cubicBezTo>
                  <a:cubicBezTo>
                    <a:pt x="596656" y="948899"/>
                    <a:pt x="619893" y="948899"/>
                    <a:pt x="645243" y="947628"/>
                  </a:cubicBezTo>
                  <a:cubicBezTo>
                    <a:pt x="655805" y="947628"/>
                    <a:pt x="668480" y="946358"/>
                    <a:pt x="679043" y="946358"/>
                  </a:cubicBezTo>
                  <a:cubicBezTo>
                    <a:pt x="721292" y="947628"/>
                    <a:pt x="1566285" y="938738"/>
                    <a:pt x="1608535" y="940008"/>
                  </a:cubicBezTo>
                  <a:cubicBezTo>
                    <a:pt x="1667684" y="941278"/>
                    <a:pt x="1830345" y="941278"/>
                    <a:pt x="1889495" y="941278"/>
                  </a:cubicBezTo>
                  <a:cubicBezTo>
                    <a:pt x="1912732" y="941278"/>
                    <a:pt x="1933857" y="940008"/>
                    <a:pt x="1957094" y="940008"/>
                  </a:cubicBezTo>
                  <a:lnTo>
                    <a:pt x="2071168" y="943818"/>
                  </a:lnTo>
                  <a:cubicBezTo>
                    <a:pt x="2153555" y="946358"/>
                    <a:pt x="2233829" y="943818"/>
                    <a:pt x="2316216" y="947628"/>
                  </a:cubicBezTo>
                  <a:cubicBezTo>
                    <a:pt x="2453528" y="952708"/>
                    <a:pt x="2592951" y="946358"/>
                    <a:pt x="2703953" y="951438"/>
                  </a:cubicBezTo>
                  <a:cubicBezTo>
                    <a:pt x="2724273" y="952708"/>
                    <a:pt x="2744593" y="951438"/>
                    <a:pt x="2767453" y="951438"/>
                  </a:cubicBezTo>
                  <a:lnTo>
                    <a:pt x="2767453" y="891749"/>
                  </a:lnTo>
                  <a:cubicBezTo>
                    <a:pt x="2766183" y="843822"/>
                    <a:pt x="2764913" y="811187"/>
                    <a:pt x="2764913" y="776512"/>
                  </a:cubicBezTo>
                  <a:cubicBezTo>
                    <a:pt x="2764913" y="736397"/>
                    <a:pt x="2768723" y="695603"/>
                    <a:pt x="2762373" y="655489"/>
                  </a:cubicBezTo>
                  <a:cubicBezTo>
                    <a:pt x="2754753" y="628973"/>
                    <a:pt x="2743323" y="106128"/>
                    <a:pt x="2743323" y="79612"/>
                  </a:cubicBezTo>
                  <a:cubicBezTo>
                    <a:pt x="2740783" y="61254"/>
                    <a:pt x="2739513" y="42217"/>
                    <a:pt x="2736973" y="23860"/>
                  </a:cubicBezTo>
                  <a:cubicBezTo>
                    <a:pt x="2736973" y="18420"/>
                    <a:pt x="2735703" y="12981"/>
                    <a:pt x="2734433" y="5644"/>
                  </a:cubicBezTo>
                  <a:cubicBezTo>
                    <a:pt x="2724273" y="3104"/>
                    <a:pt x="2715383" y="1834"/>
                    <a:pt x="2705223" y="564"/>
                  </a:cubicBezTo>
                  <a:cubicBezTo>
                    <a:pt x="2697603" y="-706"/>
                    <a:pt x="2689983" y="564"/>
                    <a:pt x="2683633" y="564"/>
                  </a:cubicBezTo>
                  <a:lnTo>
                    <a:pt x="7273" y="5644"/>
                  </a:lnTo>
                  <a:lnTo>
                    <a:pt x="626" y="922228"/>
                  </a:lnTo>
                  <a:close/>
                </a:path>
              </a:pathLst>
            </a:custGeom>
            <a:solidFill>
              <a:srgbClr val="AABCEE"/>
            </a:solidFill>
          </p:spPr>
          <p:txBody>
            <a:bodyPr/>
            <a:lstStyle/>
            <a:p>
              <a:endParaRPr lang="fr-FR" sz="3600" b="1">
                <a:latin typeface="Microsoft Uighur" panose="02000000000000000000" pitchFamily="2" charset="-78"/>
                <a:cs typeface="Microsoft Uighur" panose="02000000000000000000" pitchFamily="2" charset="-78"/>
              </a:endParaRPr>
            </a:p>
          </p:txBody>
        </p:sp>
        <p:sp>
          <p:nvSpPr>
            <p:cNvPr id="35" name="Freeform 71">
              <a:extLst>
                <a:ext uri="{FF2B5EF4-FFF2-40B4-BE49-F238E27FC236}">
                  <a16:creationId xmlns:a16="http://schemas.microsoft.com/office/drawing/2014/main" id="{42D8ADAB-1B88-DC61-870B-5C2050ABA739}"/>
                </a:ext>
              </a:extLst>
            </p:cNvPr>
            <p:cNvSpPr/>
            <p:nvPr/>
          </p:nvSpPr>
          <p:spPr>
            <a:xfrm>
              <a:off x="11430" y="16510"/>
              <a:ext cx="2746507" cy="943255"/>
            </a:xfrm>
            <a:custGeom>
              <a:avLst/>
              <a:gdLst/>
              <a:ahLst/>
              <a:cxnLst/>
              <a:rect l="l" t="t" r="r" b="b"/>
              <a:pathLst>
                <a:path w="2746507" h="943255">
                  <a:moveTo>
                    <a:pt x="2746507" y="943255"/>
                  </a:moveTo>
                  <a:lnTo>
                    <a:pt x="0" y="935634"/>
                  </a:lnTo>
                  <a:lnTo>
                    <a:pt x="0" y="336705"/>
                  </a:lnTo>
                  <a:lnTo>
                    <a:pt x="7620" y="20320"/>
                  </a:lnTo>
                  <a:lnTo>
                    <a:pt x="1373058" y="0"/>
                  </a:lnTo>
                  <a:lnTo>
                    <a:pt x="2724917" y="8890"/>
                  </a:lnTo>
                  <a:close/>
                </a:path>
              </a:pathLst>
            </a:custGeom>
            <a:solidFill>
              <a:srgbClr val="F8F8F8"/>
            </a:solidFill>
          </p:spPr>
          <p:txBody>
            <a:bodyPr/>
            <a:lstStyle/>
            <a:p>
              <a:endParaRPr lang="fr-FR" sz="3600" b="1">
                <a:latin typeface="Microsoft Uighur" panose="02000000000000000000" pitchFamily="2" charset="-78"/>
                <a:cs typeface="Microsoft Uighur" panose="02000000000000000000" pitchFamily="2" charset="-78"/>
              </a:endParaRPr>
            </a:p>
          </p:txBody>
        </p:sp>
        <p:sp>
          <p:nvSpPr>
            <p:cNvPr id="36" name="Freeform 72">
              <a:extLst>
                <a:ext uri="{FF2B5EF4-FFF2-40B4-BE49-F238E27FC236}">
                  <a16:creationId xmlns:a16="http://schemas.microsoft.com/office/drawing/2014/main" id="{6FFAE935-252F-C421-81FB-966829F34076}"/>
                </a:ext>
              </a:extLst>
            </p:cNvPr>
            <p:cNvSpPr/>
            <p:nvPr/>
          </p:nvSpPr>
          <p:spPr>
            <a:xfrm>
              <a:off x="-215" y="0"/>
              <a:ext cx="2770852" cy="969219"/>
            </a:xfrm>
            <a:custGeom>
              <a:avLst/>
              <a:gdLst/>
              <a:ahLst/>
              <a:cxnLst/>
              <a:rect l="l" t="t" r="r" b="b"/>
              <a:pathLst>
                <a:path w="2770852" h="969219">
                  <a:moveTo>
                    <a:pt x="2737832" y="21590"/>
                  </a:moveTo>
                  <a:cubicBezTo>
                    <a:pt x="2739102" y="34290"/>
                    <a:pt x="2739102" y="44450"/>
                    <a:pt x="2740372" y="53378"/>
                  </a:cubicBezTo>
                  <a:cubicBezTo>
                    <a:pt x="2742912" y="71735"/>
                    <a:pt x="2744182" y="90772"/>
                    <a:pt x="2746722" y="109130"/>
                  </a:cubicBezTo>
                  <a:cubicBezTo>
                    <a:pt x="2746722" y="135646"/>
                    <a:pt x="2759422" y="658491"/>
                    <a:pt x="2765772" y="685007"/>
                  </a:cubicBezTo>
                  <a:cubicBezTo>
                    <a:pt x="2772122" y="725122"/>
                    <a:pt x="2768312" y="765916"/>
                    <a:pt x="2768312" y="806030"/>
                  </a:cubicBezTo>
                  <a:cubicBezTo>
                    <a:pt x="2768312" y="841385"/>
                    <a:pt x="2769582" y="874020"/>
                    <a:pt x="2770852" y="908964"/>
                  </a:cubicBezTo>
                  <a:lnTo>
                    <a:pt x="2770852" y="968655"/>
                  </a:lnTo>
                  <a:cubicBezTo>
                    <a:pt x="2747992" y="968655"/>
                    <a:pt x="2727672" y="969924"/>
                    <a:pt x="2707352" y="968655"/>
                  </a:cubicBezTo>
                  <a:cubicBezTo>
                    <a:pt x="2571918" y="963574"/>
                    <a:pt x="2432494" y="969924"/>
                    <a:pt x="2295183" y="964844"/>
                  </a:cubicBezTo>
                  <a:cubicBezTo>
                    <a:pt x="2212796" y="961034"/>
                    <a:pt x="2132522" y="963574"/>
                    <a:pt x="2050135" y="961034"/>
                  </a:cubicBezTo>
                  <a:lnTo>
                    <a:pt x="1936061" y="957224"/>
                  </a:lnTo>
                  <a:cubicBezTo>
                    <a:pt x="1912824" y="957224"/>
                    <a:pt x="1891699" y="958494"/>
                    <a:pt x="1868462" y="958494"/>
                  </a:cubicBezTo>
                  <a:cubicBezTo>
                    <a:pt x="1809312" y="957224"/>
                    <a:pt x="1646651" y="958494"/>
                    <a:pt x="1587502" y="957224"/>
                  </a:cubicBezTo>
                  <a:cubicBezTo>
                    <a:pt x="1545252" y="955955"/>
                    <a:pt x="700259" y="964844"/>
                    <a:pt x="658010" y="963574"/>
                  </a:cubicBezTo>
                  <a:cubicBezTo>
                    <a:pt x="647447" y="963574"/>
                    <a:pt x="634772" y="964844"/>
                    <a:pt x="624210" y="964844"/>
                  </a:cubicBezTo>
                  <a:cubicBezTo>
                    <a:pt x="598860" y="964844"/>
                    <a:pt x="575623" y="966114"/>
                    <a:pt x="550273" y="966114"/>
                  </a:cubicBezTo>
                  <a:cubicBezTo>
                    <a:pt x="486899" y="966114"/>
                    <a:pt x="425637" y="964844"/>
                    <a:pt x="362262" y="963574"/>
                  </a:cubicBezTo>
                  <a:cubicBezTo>
                    <a:pt x="324237" y="962305"/>
                    <a:pt x="286213" y="961034"/>
                    <a:pt x="250301" y="959764"/>
                  </a:cubicBezTo>
                  <a:cubicBezTo>
                    <a:pt x="182701" y="958494"/>
                    <a:pt x="115102" y="957224"/>
                    <a:pt x="45390" y="957224"/>
                  </a:cubicBezTo>
                  <a:cubicBezTo>
                    <a:pt x="34505" y="957224"/>
                    <a:pt x="25615" y="957224"/>
                    <a:pt x="15455" y="955955"/>
                  </a:cubicBezTo>
                  <a:cubicBezTo>
                    <a:pt x="6565" y="954684"/>
                    <a:pt x="1485" y="948334"/>
                    <a:pt x="4025" y="939444"/>
                  </a:cubicBezTo>
                  <a:cubicBezTo>
                    <a:pt x="12915" y="908015"/>
                    <a:pt x="9105" y="891018"/>
                    <a:pt x="7835" y="873340"/>
                  </a:cubicBezTo>
                  <a:cubicBezTo>
                    <a:pt x="6565" y="837305"/>
                    <a:pt x="2755" y="801950"/>
                    <a:pt x="4025" y="765916"/>
                  </a:cubicBezTo>
                  <a:cubicBezTo>
                    <a:pt x="1485" y="721042"/>
                    <a:pt x="-3595" y="165562"/>
                    <a:pt x="4025" y="120008"/>
                  </a:cubicBezTo>
                  <a:cubicBezTo>
                    <a:pt x="5295" y="111169"/>
                    <a:pt x="4025" y="101651"/>
                    <a:pt x="5295" y="92812"/>
                  </a:cubicBezTo>
                  <a:cubicBezTo>
                    <a:pt x="6565" y="78534"/>
                    <a:pt x="9105" y="62896"/>
                    <a:pt x="10375" y="44450"/>
                  </a:cubicBezTo>
                  <a:cubicBezTo>
                    <a:pt x="10375" y="41910"/>
                    <a:pt x="11645" y="39370"/>
                    <a:pt x="12915" y="38100"/>
                  </a:cubicBezTo>
                  <a:cubicBezTo>
                    <a:pt x="34505" y="35560"/>
                    <a:pt x="62290" y="30480"/>
                    <a:pt x="96089" y="29210"/>
                  </a:cubicBezTo>
                  <a:cubicBezTo>
                    <a:pt x="153126" y="25400"/>
                    <a:pt x="210163" y="22860"/>
                    <a:pt x="269313" y="20320"/>
                  </a:cubicBezTo>
                  <a:cubicBezTo>
                    <a:pt x="309450" y="17780"/>
                    <a:pt x="349587" y="16510"/>
                    <a:pt x="387612" y="13970"/>
                  </a:cubicBezTo>
                  <a:cubicBezTo>
                    <a:pt x="425637" y="11430"/>
                    <a:pt x="465774" y="8890"/>
                    <a:pt x="503799" y="8890"/>
                  </a:cubicBezTo>
                  <a:cubicBezTo>
                    <a:pt x="546048" y="7620"/>
                    <a:pt x="588298" y="10160"/>
                    <a:pt x="630547" y="8890"/>
                  </a:cubicBezTo>
                  <a:cubicBezTo>
                    <a:pt x="683359" y="8890"/>
                    <a:pt x="1640314" y="6350"/>
                    <a:pt x="1693126" y="5080"/>
                  </a:cubicBezTo>
                  <a:cubicBezTo>
                    <a:pt x="1743825" y="3810"/>
                    <a:pt x="1794525" y="2540"/>
                    <a:pt x="1847337" y="2540"/>
                  </a:cubicBezTo>
                  <a:cubicBezTo>
                    <a:pt x="1933949" y="1270"/>
                    <a:pt x="2018448" y="0"/>
                    <a:pt x="2105060" y="0"/>
                  </a:cubicBezTo>
                  <a:cubicBezTo>
                    <a:pt x="2140972" y="0"/>
                    <a:pt x="2178997" y="2540"/>
                    <a:pt x="2214909" y="2540"/>
                  </a:cubicBezTo>
                  <a:cubicBezTo>
                    <a:pt x="2314195" y="3810"/>
                    <a:pt x="2415595" y="5080"/>
                    <a:pt x="2514881" y="7620"/>
                  </a:cubicBezTo>
                  <a:cubicBezTo>
                    <a:pt x="2567693" y="8890"/>
                    <a:pt x="2620505" y="12700"/>
                    <a:pt x="2673318" y="16510"/>
                  </a:cubicBezTo>
                  <a:lnTo>
                    <a:pt x="2707352" y="16510"/>
                  </a:lnTo>
                  <a:cubicBezTo>
                    <a:pt x="2718782" y="17780"/>
                    <a:pt x="2727672" y="20320"/>
                    <a:pt x="2737832" y="21590"/>
                  </a:cubicBezTo>
                  <a:close/>
                  <a:moveTo>
                    <a:pt x="2747992" y="952144"/>
                  </a:moveTo>
                  <a:cubicBezTo>
                    <a:pt x="2749262" y="935634"/>
                    <a:pt x="2750532" y="922934"/>
                    <a:pt x="2750532" y="910234"/>
                  </a:cubicBezTo>
                  <a:cubicBezTo>
                    <a:pt x="2749262" y="870621"/>
                    <a:pt x="2747992" y="834586"/>
                    <a:pt x="2747992" y="795831"/>
                  </a:cubicBezTo>
                  <a:cubicBezTo>
                    <a:pt x="2747992" y="778154"/>
                    <a:pt x="2750532" y="760476"/>
                    <a:pt x="2749262" y="742799"/>
                  </a:cubicBezTo>
                  <a:cubicBezTo>
                    <a:pt x="2749262" y="726481"/>
                    <a:pt x="2747992" y="709484"/>
                    <a:pt x="2746722" y="693166"/>
                  </a:cubicBezTo>
                  <a:cubicBezTo>
                    <a:pt x="2741642" y="668010"/>
                    <a:pt x="2730212" y="147204"/>
                    <a:pt x="2730212" y="122048"/>
                  </a:cubicBezTo>
                  <a:cubicBezTo>
                    <a:pt x="2727672" y="100971"/>
                    <a:pt x="2725132" y="79214"/>
                    <a:pt x="2722592" y="58137"/>
                  </a:cubicBezTo>
                  <a:cubicBezTo>
                    <a:pt x="2721322" y="44450"/>
                    <a:pt x="2720052" y="43180"/>
                    <a:pt x="2702892" y="41910"/>
                  </a:cubicBezTo>
                  <a:cubicBezTo>
                    <a:pt x="2696555" y="41910"/>
                    <a:pt x="2692330" y="41910"/>
                    <a:pt x="2685992" y="40640"/>
                  </a:cubicBezTo>
                  <a:cubicBezTo>
                    <a:pt x="2633180" y="36830"/>
                    <a:pt x="2578256" y="31750"/>
                    <a:pt x="2525444" y="30480"/>
                  </a:cubicBezTo>
                  <a:cubicBezTo>
                    <a:pt x="2396582" y="26670"/>
                    <a:pt x="2265608" y="25400"/>
                    <a:pt x="2136747" y="22860"/>
                  </a:cubicBezTo>
                  <a:lnTo>
                    <a:pt x="1984648" y="22860"/>
                  </a:lnTo>
                  <a:cubicBezTo>
                    <a:pt x="1917049" y="22860"/>
                    <a:pt x="1849450" y="22860"/>
                    <a:pt x="1783963" y="24130"/>
                  </a:cubicBezTo>
                  <a:cubicBezTo>
                    <a:pt x="1726925" y="25400"/>
                    <a:pt x="765746" y="29210"/>
                    <a:pt x="708709" y="29210"/>
                  </a:cubicBezTo>
                  <a:cubicBezTo>
                    <a:pt x="615760" y="29210"/>
                    <a:pt x="522811" y="26670"/>
                    <a:pt x="429862" y="33020"/>
                  </a:cubicBezTo>
                  <a:cubicBezTo>
                    <a:pt x="381275" y="36830"/>
                    <a:pt x="334800" y="36830"/>
                    <a:pt x="288325" y="38100"/>
                  </a:cubicBezTo>
                  <a:cubicBezTo>
                    <a:pt x="208051" y="41910"/>
                    <a:pt x="127777" y="45720"/>
                    <a:pt x="47502" y="50800"/>
                  </a:cubicBezTo>
                  <a:cubicBezTo>
                    <a:pt x="33235" y="50800"/>
                    <a:pt x="30695" y="52698"/>
                    <a:pt x="29425" y="60857"/>
                  </a:cubicBezTo>
                  <a:cubicBezTo>
                    <a:pt x="28155" y="73095"/>
                    <a:pt x="28155" y="85333"/>
                    <a:pt x="26885" y="97571"/>
                  </a:cubicBezTo>
                  <a:cubicBezTo>
                    <a:pt x="25615" y="117969"/>
                    <a:pt x="23075" y="137686"/>
                    <a:pt x="21805" y="158083"/>
                  </a:cubicBezTo>
                  <a:cubicBezTo>
                    <a:pt x="16725" y="179840"/>
                    <a:pt x="23075" y="711524"/>
                    <a:pt x="25615" y="733280"/>
                  </a:cubicBezTo>
                  <a:cubicBezTo>
                    <a:pt x="25615" y="756397"/>
                    <a:pt x="25615" y="780194"/>
                    <a:pt x="26885" y="803310"/>
                  </a:cubicBezTo>
                  <a:cubicBezTo>
                    <a:pt x="26885" y="820308"/>
                    <a:pt x="29425" y="837305"/>
                    <a:pt x="29425" y="854303"/>
                  </a:cubicBezTo>
                  <a:cubicBezTo>
                    <a:pt x="29425" y="872660"/>
                    <a:pt x="29425" y="891018"/>
                    <a:pt x="28155" y="910234"/>
                  </a:cubicBezTo>
                  <a:lnTo>
                    <a:pt x="28155" y="920394"/>
                  </a:lnTo>
                  <a:cubicBezTo>
                    <a:pt x="28155" y="930555"/>
                    <a:pt x="31965" y="934365"/>
                    <a:pt x="40855" y="934365"/>
                  </a:cubicBezTo>
                  <a:cubicBezTo>
                    <a:pt x="66515" y="934365"/>
                    <a:pt x="96089" y="935634"/>
                    <a:pt x="123552" y="935634"/>
                  </a:cubicBezTo>
                  <a:cubicBezTo>
                    <a:pt x="163689" y="935634"/>
                    <a:pt x="205939" y="933094"/>
                    <a:pt x="246076" y="935634"/>
                  </a:cubicBezTo>
                  <a:cubicBezTo>
                    <a:pt x="311563" y="939444"/>
                    <a:pt x="377050" y="941984"/>
                    <a:pt x="442537" y="940715"/>
                  </a:cubicBezTo>
                  <a:cubicBezTo>
                    <a:pt x="484786" y="939444"/>
                    <a:pt x="524923" y="941984"/>
                    <a:pt x="567173" y="941984"/>
                  </a:cubicBezTo>
                  <a:cubicBezTo>
                    <a:pt x="628435" y="941984"/>
                    <a:pt x="689697" y="940715"/>
                    <a:pt x="750959" y="941984"/>
                  </a:cubicBezTo>
                  <a:cubicBezTo>
                    <a:pt x="841796" y="943255"/>
                    <a:pt x="1838887" y="933094"/>
                    <a:pt x="1931836" y="935634"/>
                  </a:cubicBezTo>
                  <a:cubicBezTo>
                    <a:pt x="1971974" y="936905"/>
                    <a:pt x="2012111" y="938175"/>
                    <a:pt x="2050135" y="938175"/>
                  </a:cubicBezTo>
                  <a:cubicBezTo>
                    <a:pt x="2119847" y="940715"/>
                    <a:pt x="2187447" y="936905"/>
                    <a:pt x="2257159" y="940715"/>
                  </a:cubicBezTo>
                  <a:cubicBezTo>
                    <a:pt x="2314195" y="943255"/>
                    <a:pt x="2371232" y="943255"/>
                    <a:pt x="2428270" y="945794"/>
                  </a:cubicBezTo>
                  <a:cubicBezTo>
                    <a:pt x="2512769" y="949605"/>
                    <a:pt x="2597268" y="952144"/>
                    <a:pt x="2681767" y="953415"/>
                  </a:cubicBezTo>
                  <a:cubicBezTo>
                    <a:pt x="2709892" y="953415"/>
                    <a:pt x="2727672" y="952144"/>
                    <a:pt x="2747992" y="952144"/>
                  </a:cubicBezTo>
                  <a:close/>
                </a:path>
              </a:pathLst>
            </a:custGeom>
            <a:solidFill>
              <a:srgbClr val="2A2B39"/>
            </a:solidFill>
          </p:spPr>
          <p:txBody>
            <a:bodyPr/>
            <a:lstStyle/>
            <a:p>
              <a:endParaRPr lang="fr-FR" sz="3600" b="1">
                <a:latin typeface="Microsoft Uighur" panose="02000000000000000000" pitchFamily="2" charset="-78"/>
                <a:cs typeface="Microsoft Uighur" panose="02000000000000000000" pitchFamily="2" charset="-78"/>
              </a:endParaRPr>
            </a:p>
          </p:txBody>
        </p:sp>
      </p:grpSp>
      <p:grpSp>
        <p:nvGrpSpPr>
          <p:cNvPr id="37" name="Group 73">
            <a:extLst>
              <a:ext uri="{FF2B5EF4-FFF2-40B4-BE49-F238E27FC236}">
                <a16:creationId xmlns:a16="http://schemas.microsoft.com/office/drawing/2014/main" id="{C278A648-7E70-C571-9E92-08D37C413D94}"/>
              </a:ext>
            </a:extLst>
          </p:cNvPr>
          <p:cNvGrpSpPr/>
          <p:nvPr/>
        </p:nvGrpSpPr>
        <p:grpSpPr>
          <a:xfrm>
            <a:off x="1622199" y="2020842"/>
            <a:ext cx="3272319" cy="848915"/>
            <a:chOff x="0" y="0"/>
            <a:chExt cx="2176971" cy="372326"/>
          </a:xfrm>
        </p:grpSpPr>
        <p:sp>
          <p:nvSpPr>
            <p:cNvPr id="38" name="Freeform 74">
              <a:extLst>
                <a:ext uri="{FF2B5EF4-FFF2-40B4-BE49-F238E27FC236}">
                  <a16:creationId xmlns:a16="http://schemas.microsoft.com/office/drawing/2014/main" id="{2026803C-836A-41E2-F42F-EFF91596F708}"/>
                </a:ext>
              </a:extLst>
            </p:cNvPr>
            <p:cNvSpPr/>
            <p:nvPr/>
          </p:nvSpPr>
          <p:spPr>
            <a:xfrm>
              <a:off x="39998" y="45156"/>
              <a:ext cx="2136973" cy="326465"/>
            </a:xfrm>
            <a:custGeom>
              <a:avLst/>
              <a:gdLst/>
              <a:ahLst/>
              <a:cxnLst/>
              <a:rect l="l" t="t" r="r" b="b"/>
              <a:pathLst>
                <a:path w="2136973" h="326465">
                  <a:moveTo>
                    <a:pt x="642" y="296690"/>
                  </a:moveTo>
                  <a:cubicBezTo>
                    <a:pt x="-1898" y="305580"/>
                    <a:pt x="3182" y="311930"/>
                    <a:pt x="14418" y="313200"/>
                  </a:cubicBezTo>
                  <a:cubicBezTo>
                    <a:pt x="27313" y="314470"/>
                    <a:pt x="38597" y="314470"/>
                    <a:pt x="51493" y="314470"/>
                  </a:cubicBezTo>
                  <a:cubicBezTo>
                    <a:pt x="103075" y="315740"/>
                    <a:pt x="154657" y="315740"/>
                    <a:pt x="207851" y="317010"/>
                  </a:cubicBezTo>
                  <a:cubicBezTo>
                    <a:pt x="236866" y="318280"/>
                    <a:pt x="265881" y="319550"/>
                    <a:pt x="293284" y="320820"/>
                  </a:cubicBezTo>
                  <a:cubicBezTo>
                    <a:pt x="341642" y="322090"/>
                    <a:pt x="388388" y="322090"/>
                    <a:pt x="436747" y="323360"/>
                  </a:cubicBezTo>
                  <a:cubicBezTo>
                    <a:pt x="456090" y="323360"/>
                    <a:pt x="473821" y="323360"/>
                    <a:pt x="493165" y="322090"/>
                  </a:cubicBezTo>
                  <a:cubicBezTo>
                    <a:pt x="501224" y="322090"/>
                    <a:pt x="510896" y="320820"/>
                    <a:pt x="518956" y="320820"/>
                  </a:cubicBezTo>
                  <a:cubicBezTo>
                    <a:pt x="551194" y="322090"/>
                    <a:pt x="1195971" y="313200"/>
                    <a:pt x="1228210" y="314470"/>
                  </a:cubicBezTo>
                  <a:cubicBezTo>
                    <a:pt x="1273344" y="315740"/>
                    <a:pt x="1397464" y="315740"/>
                    <a:pt x="1442598" y="315740"/>
                  </a:cubicBezTo>
                  <a:cubicBezTo>
                    <a:pt x="1460330" y="315740"/>
                    <a:pt x="1476449" y="314470"/>
                    <a:pt x="1494180" y="314470"/>
                  </a:cubicBezTo>
                  <a:lnTo>
                    <a:pt x="1581225" y="318280"/>
                  </a:lnTo>
                  <a:cubicBezTo>
                    <a:pt x="1644091" y="320820"/>
                    <a:pt x="1705345" y="318280"/>
                    <a:pt x="1768211" y="322090"/>
                  </a:cubicBezTo>
                  <a:cubicBezTo>
                    <a:pt x="1872987" y="327170"/>
                    <a:pt x="1979375" y="320820"/>
                    <a:pt x="2073473" y="325900"/>
                  </a:cubicBezTo>
                  <a:cubicBezTo>
                    <a:pt x="2093793" y="327170"/>
                    <a:pt x="2114113" y="325900"/>
                    <a:pt x="2136973" y="325900"/>
                  </a:cubicBezTo>
                  <a:lnTo>
                    <a:pt x="2136973" y="266210"/>
                  </a:lnTo>
                  <a:cubicBezTo>
                    <a:pt x="2135703" y="232458"/>
                    <a:pt x="2134433" y="223660"/>
                    <a:pt x="2134433" y="214312"/>
                  </a:cubicBezTo>
                  <a:cubicBezTo>
                    <a:pt x="2134433" y="203497"/>
                    <a:pt x="2138243" y="192499"/>
                    <a:pt x="2131893" y="181685"/>
                  </a:cubicBezTo>
                  <a:cubicBezTo>
                    <a:pt x="2124273" y="174536"/>
                    <a:pt x="2112843" y="33580"/>
                    <a:pt x="2112843" y="26431"/>
                  </a:cubicBezTo>
                  <a:cubicBezTo>
                    <a:pt x="2110303" y="21482"/>
                    <a:pt x="2109033" y="16350"/>
                    <a:pt x="2106493" y="11401"/>
                  </a:cubicBezTo>
                  <a:cubicBezTo>
                    <a:pt x="2106493" y="9934"/>
                    <a:pt x="2105223" y="8468"/>
                    <a:pt x="2103953" y="5644"/>
                  </a:cubicBezTo>
                  <a:cubicBezTo>
                    <a:pt x="2093793" y="3104"/>
                    <a:pt x="2084903" y="1834"/>
                    <a:pt x="2074743" y="564"/>
                  </a:cubicBezTo>
                  <a:cubicBezTo>
                    <a:pt x="2067123" y="-706"/>
                    <a:pt x="2059503" y="564"/>
                    <a:pt x="2053153" y="564"/>
                  </a:cubicBezTo>
                  <a:lnTo>
                    <a:pt x="6358" y="5644"/>
                  </a:lnTo>
                  <a:lnTo>
                    <a:pt x="642" y="296690"/>
                  </a:lnTo>
                  <a:close/>
                </a:path>
              </a:pathLst>
            </a:custGeom>
            <a:solidFill>
              <a:srgbClr val="C7D5FD"/>
            </a:solidFill>
          </p:spPr>
          <p:txBody>
            <a:bodyPr/>
            <a:lstStyle/>
            <a:p>
              <a:endParaRPr lang="fr-FR" sz="3600" b="1">
                <a:latin typeface="Microsoft Uighur" panose="02000000000000000000" pitchFamily="2" charset="-78"/>
                <a:cs typeface="Microsoft Uighur" panose="02000000000000000000" pitchFamily="2" charset="-78"/>
              </a:endParaRPr>
            </a:p>
          </p:txBody>
        </p:sp>
        <p:sp>
          <p:nvSpPr>
            <p:cNvPr id="39" name="Freeform 75">
              <a:extLst>
                <a:ext uri="{FF2B5EF4-FFF2-40B4-BE49-F238E27FC236}">
                  <a16:creationId xmlns:a16="http://schemas.microsoft.com/office/drawing/2014/main" id="{964F35A3-17C2-340F-7FF8-4FA63DBE50ED}"/>
                </a:ext>
              </a:extLst>
            </p:cNvPr>
            <p:cNvSpPr/>
            <p:nvPr/>
          </p:nvSpPr>
          <p:spPr>
            <a:xfrm>
              <a:off x="11430" y="16510"/>
              <a:ext cx="2116011" cy="317716"/>
            </a:xfrm>
            <a:custGeom>
              <a:avLst/>
              <a:gdLst/>
              <a:ahLst/>
              <a:cxnLst/>
              <a:rect l="l" t="t" r="r" b="b"/>
              <a:pathLst>
                <a:path w="2116011" h="317716">
                  <a:moveTo>
                    <a:pt x="2116011" y="317716"/>
                  </a:moveTo>
                  <a:lnTo>
                    <a:pt x="0" y="310096"/>
                  </a:lnTo>
                  <a:lnTo>
                    <a:pt x="0" y="116665"/>
                  </a:lnTo>
                  <a:lnTo>
                    <a:pt x="7620" y="20320"/>
                  </a:lnTo>
                  <a:lnTo>
                    <a:pt x="1055285" y="0"/>
                  </a:lnTo>
                  <a:lnTo>
                    <a:pt x="2094421" y="8890"/>
                  </a:lnTo>
                  <a:close/>
                </a:path>
              </a:pathLst>
            </a:custGeom>
            <a:solidFill>
              <a:srgbClr val="C7D5FD"/>
            </a:solidFill>
          </p:spPr>
          <p:txBody>
            <a:bodyPr/>
            <a:lstStyle/>
            <a:p>
              <a:pPr marL="0" algn="r" defTabSz="914400" rtl="1" eaLnBrk="1" latinLnBrk="0" hangingPunct="1"/>
              <a:endParaRPr lang="fr-FR" sz="3600" b="1" dirty="0">
                <a:latin typeface="Microsoft Uighur" panose="02000000000000000000" pitchFamily="2" charset="-78"/>
                <a:cs typeface="Microsoft Uighur" panose="02000000000000000000" pitchFamily="2" charset="-78"/>
              </a:endParaRPr>
            </a:p>
          </p:txBody>
        </p:sp>
        <p:sp>
          <p:nvSpPr>
            <p:cNvPr id="40" name="Freeform 76">
              <a:extLst>
                <a:ext uri="{FF2B5EF4-FFF2-40B4-BE49-F238E27FC236}">
                  <a16:creationId xmlns:a16="http://schemas.microsoft.com/office/drawing/2014/main" id="{D14FF4D6-14E3-4C1F-5D0F-D78540452E89}"/>
                </a:ext>
              </a:extLst>
            </p:cNvPr>
            <p:cNvSpPr/>
            <p:nvPr/>
          </p:nvSpPr>
          <p:spPr>
            <a:xfrm>
              <a:off x="-215" y="0"/>
              <a:ext cx="2140355" cy="343680"/>
            </a:xfrm>
            <a:custGeom>
              <a:avLst/>
              <a:gdLst/>
              <a:ahLst/>
              <a:cxnLst/>
              <a:rect l="l" t="t" r="r" b="b"/>
              <a:pathLst>
                <a:path w="2140355" h="343680">
                  <a:moveTo>
                    <a:pt x="2107336" y="21590"/>
                  </a:moveTo>
                  <a:cubicBezTo>
                    <a:pt x="2108606" y="34290"/>
                    <a:pt x="2108606" y="44450"/>
                    <a:pt x="2109876" y="52341"/>
                  </a:cubicBezTo>
                  <a:cubicBezTo>
                    <a:pt x="2112416" y="57290"/>
                    <a:pt x="2113686" y="62422"/>
                    <a:pt x="2116226" y="67371"/>
                  </a:cubicBezTo>
                  <a:cubicBezTo>
                    <a:pt x="2116226" y="74520"/>
                    <a:pt x="2128926" y="215476"/>
                    <a:pt x="2135276" y="222625"/>
                  </a:cubicBezTo>
                  <a:cubicBezTo>
                    <a:pt x="2141626" y="233439"/>
                    <a:pt x="2137816" y="244437"/>
                    <a:pt x="2137816" y="255252"/>
                  </a:cubicBezTo>
                  <a:cubicBezTo>
                    <a:pt x="2137816" y="264783"/>
                    <a:pt x="2139086" y="273582"/>
                    <a:pt x="2140356" y="283426"/>
                  </a:cubicBezTo>
                  <a:lnTo>
                    <a:pt x="2140356" y="343116"/>
                  </a:lnTo>
                  <a:cubicBezTo>
                    <a:pt x="2117496" y="343116"/>
                    <a:pt x="2097176" y="344386"/>
                    <a:pt x="2076856" y="343116"/>
                  </a:cubicBezTo>
                  <a:cubicBezTo>
                    <a:pt x="1972841" y="338036"/>
                    <a:pt x="1866453" y="344386"/>
                    <a:pt x="1761677" y="339306"/>
                  </a:cubicBezTo>
                  <a:cubicBezTo>
                    <a:pt x="1698812" y="335496"/>
                    <a:pt x="1637558" y="338036"/>
                    <a:pt x="1574692" y="335496"/>
                  </a:cubicBezTo>
                  <a:lnTo>
                    <a:pt x="1487647" y="331686"/>
                  </a:lnTo>
                  <a:cubicBezTo>
                    <a:pt x="1469916" y="331686"/>
                    <a:pt x="1453796" y="332956"/>
                    <a:pt x="1436065" y="332956"/>
                  </a:cubicBezTo>
                  <a:cubicBezTo>
                    <a:pt x="1390931" y="331686"/>
                    <a:pt x="1266811" y="332956"/>
                    <a:pt x="1221677" y="331686"/>
                  </a:cubicBezTo>
                  <a:cubicBezTo>
                    <a:pt x="1189438" y="330416"/>
                    <a:pt x="544661" y="339306"/>
                    <a:pt x="512422" y="338036"/>
                  </a:cubicBezTo>
                  <a:cubicBezTo>
                    <a:pt x="504363" y="338036"/>
                    <a:pt x="494691" y="339306"/>
                    <a:pt x="486631" y="339306"/>
                  </a:cubicBezTo>
                  <a:cubicBezTo>
                    <a:pt x="467288" y="339306"/>
                    <a:pt x="449557" y="340576"/>
                    <a:pt x="430213" y="340576"/>
                  </a:cubicBezTo>
                  <a:cubicBezTo>
                    <a:pt x="381855" y="340576"/>
                    <a:pt x="335109" y="339306"/>
                    <a:pt x="286750" y="338036"/>
                  </a:cubicBezTo>
                  <a:cubicBezTo>
                    <a:pt x="257736" y="336766"/>
                    <a:pt x="228721" y="335496"/>
                    <a:pt x="201318" y="334226"/>
                  </a:cubicBezTo>
                  <a:cubicBezTo>
                    <a:pt x="149735" y="332956"/>
                    <a:pt x="98153" y="331686"/>
                    <a:pt x="44959" y="331686"/>
                  </a:cubicBezTo>
                  <a:cubicBezTo>
                    <a:pt x="34505" y="331686"/>
                    <a:pt x="25615" y="331686"/>
                    <a:pt x="15455" y="330416"/>
                  </a:cubicBezTo>
                  <a:cubicBezTo>
                    <a:pt x="6565" y="329146"/>
                    <a:pt x="1485" y="322796"/>
                    <a:pt x="4025" y="313906"/>
                  </a:cubicBezTo>
                  <a:cubicBezTo>
                    <a:pt x="12915" y="282747"/>
                    <a:pt x="9105" y="278164"/>
                    <a:pt x="7835" y="273398"/>
                  </a:cubicBezTo>
                  <a:cubicBezTo>
                    <a:pt x="6565" y="263684"/>
                    <a:pt x="2755" y="254152"/>
                    <a:pt x="4025" y="244437"/>
                  </a:cubicBezTo>
                  <a:cubicBezTo>
                    <a:pt x="1485" y="232340"/>
                    <a:pt x="-3595" y="82585"/>
                    <a:pt x="4025" y="70304"/>
                  </a:cubicBezTo>
                  <a:cubicBezTo>
                    <a:pt x="5295" y="67921"/>
                    <a:pt x="4025" y="65355"/>
                    <a:pt x="5295" y="62972"/>
                  </a:cubicBezTo>
                  <a:cubicBezTo>
                    <a:pt x="6565" y="59123"/>
                    <a:pt x="9105" y="54907"/>
                    <a:pt x="10375" y="44450"/>
                  </a:cubicBezTo>
                  <a:cubicBezTo>
                    <a:pt x="10375" y="41910"/>
                    <a:pt x="11645" y="39370"/>
                    <a:pt x="12915" y="38100"/>
                  </a:cubicBezTo>
                  <a:cubicBezTo>
                    <a:pt x="34505" y="35560"/>
                    <a:pt x="57855" y="30480"/>
                    <a:pt x="83646" y="29210"/>
                  </a:cubicBezTo>
                  <a:cubicBezTo>
                    <a:pt x="127168" y="25400"/>
                    <a:pt x="170691" y="22860"/>
                    <a:pt x="215825" y="20320"/>
                  </a:cubicBezTo>
                  <a:cubicBezTo>
                    <a:pt x="246452" y="17780"/>
                    <a:pt x="277079" y="16510"/>
                    <a:pt x="306094" y="13970"/>
                  </a:cubicBezTo>
                  <a:cubicBezTo>
                    <a:pt x="335109" y="11430"/>
                    <a:pt x="365736" y="8890"/>
                    <a:pt x="394751" y="8890"/>
                  </a:cubicBezTo>
                  <a:cubicBezTo>
                    <a:pt x="426989" y="7620"/>
                    <a:pt x="459228" y="10160"/>
                    <a:pt x="491467" y="8890"/>
                  </a:cubicBezTo>
                  <a:cubicBezTo>
                    <a:pt x="531766" y="8890"/>
                    <a:pt x="1261975" y="6350"/>
                    <a:pt x="1302274" y="5080"/>
                  </a:cubicBezTo>
                  <a:cubicBezTo>
                    <a:pt x="1340960" y="3810"/>
                    <a:pt x="1379647" y="2540"/>
                    <a:pt x="1419946" y="2540"/>
                  </a:cubicBezTo>
                  <a:cubicBezTo>
                    <a:pt x="1486035" y="1270"/>
                    <a:pt x="1550513" y="0"/>
                    <a:pt x="1616602" y="0"/>
                  </a:cubicBezTo>
                  <a:cubicBezTo>
                    <a:pt x="1644006" y="0"/>
                    <a:pt x="1673020" y="2540"/>
                    <a:pt x="1700423" y="2540"/>
                  </a:cubicBezTo>
                  <a:cubicBezTo>
                    <a:pt x="1776185" y="3810"/>
                    <a:pt x="1853558" y="5080"/>
                    <a:pt x="1929319" y="7620"/>
                  </a:cubicBezTo>
                  <a:cubicBezTo>
                    <a:pt x="1969618" y="8890"/>
                    <a:pt x="2009916" y="12700"/>
                    <a:pt x="2050215" y="16510"/>
                  </a:cubicBezTo>
                  <a:lnTo>
                    <a:pt x="2076856" y="16510"/>
                  </a:lnTo>
                  <a:cubicBezTo>
                    <a:pt x="2088286" y="17780"/>
                    <a:pt x="2097176" y="20320"/>
                    <a:pt x="2107336" y="21590"/>
                  </a:cubicBezTo>
                  <a:close/>
                  <a:moveTo>
                    <a:pt x="2117496" y="326606"/>
                  </a:moveTo>
                  <a:cubicBezTo>
                    <a:pt x="2118766" y="310096"/>
                    <a:pt x="2120036" y="297396"/>
                    <a:pt x="2120036" y="284696"/>
                  </a:cubicBezTo>
                  <a:cubicBezTo>
                    <a:pt x="2118766" y="272665"/>
                    <a:pt x="2117496" y="262950"/>
                    <a:pt x="2117496" y="252502"/>
                  </a:cubicBezTo>
                  <a:cubicBezTo>
                    <a:pt x="2117496" y="247737"/>
                    <a:pt x="2120036" y="242971"/>
                    <a:pt x="2118766" y="238205"/>
                  </a:cubicBezTo>
                  <a:cubicBezTo>
                    <a:pt x="2118766" y="233806"/>
                    <a:pt x="2117496" y="229224"/>
                    <a:pt x="2116226" y="224824"/>
                  </a:cubicBezTo>
                  <a:cubicBezTo>
                    <a:pt x="2111146" y="218042"/>
                    <a:pt x="2099716" y="77636"/>
                    <a:pt x="2099716" y="70854"/>
                  </a:cubicBezTo>
                  <a:cubicBezTo>
                    <a:pt x="2097176" y="65172"/>
                    <a:pt x="2094636" y="59306"/>
                    <a:pt x="2092096" y="53624"/>
                  </a:cubicBezTo>
                  <a:cubicBezTo>
                    <a:pt x="2090826" y="44450"/>
                    <a:pt x="2089556" y="43180"/>
                    <a:pt x="2072782" y="41910"/>
                  </a:cubicBezTo>
                  <a:cubicBezTo>
                    <a:pt x="2067946" y="41910"/>
                    <a:pt x="2064722" y="41910"/>
                    <a:pt x="2059886" y="40640"/>
                  </a:cubicBezTo>
                  <a:cubicBezTo>
                    <a:pt x="2019588" y="36830"/>
                    <a:pt x="1977677" y="31750"/>
                    <a:pt x="1937379" y="30480"/>
                  </a:cubicBezTo>
                  <a:cubicBezTo>
                    <a:pt x="1839050" y="26670"/>
                    <a:pt x="1739110" y="25400"/>
                    <a:pt x="1640782" y="22860"/>
                  </a:cubicBezTo>
                  <a:lnTo>
                    <a:pt x="1524722" y="22860"/>
                  </a:lnTo>
                  <a:cubicBezTo>
                    <a:pt x="1473140" y="22860"/>
                    <a:pt x="1421558" y="22860"/>
                    <a:pt x="1371587" y="24130"/>
                  </a:cubicBezTo>
                  <a:cubicBezTo>
                    <a:pt x="1328065" y="25400"/>
                    <a:pt x="594631" y="29210"/>
                    <a:pt x="551109" y="29210"/>
                  </a:cubicBezTo>
                  <a:cubicBezTo>
                    <a:pt x="480183" y="29210"/>
                    <a:pt x="409258" y="26670"/>
                    <a:pt x="338333" y="33020"/>
                  </a:cubicBezTo>
                  <a:cubicBezTo>
                    <a:pt x="301258" y="36830"/>
                    <a:pt x="265795" y="36830"/>
                    <a:pt x="230333" y="38100"/>
                  </a:cubicBezTo>
                  <a:cubicBezTo>
                    <a:pt x="169079" y="41910"/>
                    <a:pt x="107825" y="45720"/>
                    <a:pt x="46571" y="50800"/>
                  </a:cubicBezTo>
                  <a:cubicBezTo>
                    <a:pt x="33235" y="50800"/>
                    <a:pt x="30695" y="52157"/>
                    <a:pt x="29425" y="54357"/>
                  </a:cubicBezTo>
                  <a:cubicBezTo>
                    <a:pt x="28155" y="57656"/>
                    <a:pt x="28155" y="60956"/>
                    <a:pt x="26885" y="64255"/>
                  </a:cubicBezTo>
                  <a:cubicBezTo>
                    <a:pt x="25615" y="69754"/>
                    <a:pt x="23075" y="75070"/>
                    <a:pt x="21805" y="80569"/>
                  </a:cubicBezTo>
                  <a:cubicBezTo>
                    <a:pt x="16725" y="86434"/>
                    <a:pt x="23075" y="229773"/>
                    <a:pt x="25615" y="235639"/>
                  </a:cubicBezTo>
                  <a:cubicBezTo>
                    <a:pt x="25615" y="241871"/>
                    <a:pt x="25615" y="248287"/>
                    <a:pt x="26885" y="254519"/>
                  </a:cubicBezTo>
                  <a:cubicBezTo>
                    <a:pt x="26885" y="259101"/>
                    <a:pt x="29425" y="263684"/>
                    <a:pt x="29425" y="268266"/>
                  </a:cubicBezTo>
                  <a:cubicBezTo>
                    <a:pt x="29425" y="273215"/>
                    <a:pt x="29425" y="278164"/>
                    <a:pt x="28155" y="284696"/>
                  </a:cubicBezTo>
                  <a:lnTo>
                    <a:pt x="28155" y="294856"/>
                  </a:lnTo>
                  <a:cubicBezTo>
                    <a:pt x="28155" y="305016"/>
                    <a:pt x="31965" y="308826"/>
                    <a:pt x="40855" y="308826"/>
                  </a:cubicBezTo>
                  <a:cubicBezTo>
                    <a:pt x="61079" y="308826"/>
                    <a:pt x="83646" y="310096"/>
                    <a:pt x="104601" y="310096"/>
                  </a:cubicBezTo>
                  <a:cubicBezTo>
                    <a:pt x="135228" y="310096"/>
                    <a:pt x="167467" y="307556"/>
                    <a:pt x="198094" y="310096"/>
                  </a:cubicBezTo>
                  <a:cubicBezTo>
                    <a:pt x="248064" y="313906"/>
                    <a:pt x="298034" y="316446"/>
                    <a:pt x="348004" y="315176"/>
                  </a:cubicBezTo>
                  <a:cubicBezTo>
                    <a:pt x="380243" y="313906"/>
                    <a:pt x="410870" y="316446"/>
                    <a:pt x="443109" y="316446"/>
                  </a:cubicBezTo>
                  <a:cubicBezTo>
                    <a:pt x="489855" y="316446"/>
                    <a:pt x="536601" y="315176"/>
                    <a:pt x="583348" y="316446"/>
                  </a:cubicBezTo>
                  <a:cubicBezTo>
                    <a:pt x="652661" y="317716"/>
                    <a:pt x="1413498" y="307556"/>
                    <a:pt x="1484423" y="310096"/>
                  </a:cubicBezTo>
                  <a:cubicBezTo>
                    <a:pt x="1515050" y="311366"/>
                    <a:pt x="1545677" y="312636"/>
                    <a:pt x="1574692" y="312636"/>
                  </a:cubicBezTo>
                  <a:cubicBezTo>
                    <a:pt x="1627886" y="315176"/>
                    <a:pt x="1679468" y="311366"/>
                    <a:pt x="1732662" y="315176"/>
                  </a:cubicBezTo>
                  <a:cubicBezTo>
                    <a:pt x="1776185" y="317716"/>
                    <a:pt x="1819707" y="317716"/>
                    <a:pt x="1863230" y="320256"/>
                  </a:cubicBezTo>
                  <a:cubicBezTo>
                    <a:pt x="1927707" y="324066"/>
                    <a:pt x="1992185" y="326606"/>
                    <a:pt x="2056663" y="327876"/>
                  </a:cubicBezTo>
                  <a:cubicBezTo>
                    <a:pt x="2079396" y="327876"/>
                    <a:pt x="2097176" y="326606"/>
                    <a:pt x="2117496" y="326606"/>
                  </a:cubicBezTo>
                  <a:close/>
                </a:path>
              </a:pathLst>
            </a:custGeom>
            <a:solidFill>
              <a:srgbClr val="2A2B39"/>
            </a:solidFill>
          </p:spPr>
          <p:txBody>
            <a:bodyPr/>
            <a:lstStyle/>
            <a:p>
              <a:pPr marL="0" algn="r" defTabSz="914400" rtl="1" eaLnBrk="1" latinLnBrk="0" hangingPunct="1"/>
              <a:endParaRPr lang="fr-FR" sz="3600" b="1">
                <a:latin typeface="Microsoft Uighur" panose="02000000000000000000" pitchFamily="2" charset="-78"/>
                <a:cs typeface="Microsoft Uighur" panose="02000000000000000000" pitchFamily="2" charset="-78"/>
              </a:endParaRPr>
            </a:p>
          </p:txBody>
        </p:sp>
      </p:grpSp>
      <p:sp>
        <p:nvSpPr>
          <p:cNvPr id="41" name="TextBox 40">
            <a:extLst>
              <a:ext uri="{FF2B5EF4-FFF2-40B4-BE49-F238E27FC236}">
                <a16:creationId xmlns:a16="http://schemas.microsoft.com/office/drawing/2014/main" id="{AE3F3479-F20F-A7CD-A2C2-E86C9FCA8F2F}"/>
              </a:ext>
            </a:extLst>
          </p:cNvPr>
          <p:cNvSpPr txBox="1"/>
          <p:nvPr/>
        </p:nvSpPr>
        <p:spPr>
          <a:xfrm>
            <a:off x="2175404" y="2354623"/>
            <a:ext cx="2162412" cy="361637"/>
          </a:xfrm>
          <a:prstGeom prst="rect">
            <a:avLst/>
          </a:prstGeom>
        </p:spPr>
        <p:txBody>
          <a:bodyPr lIns="0" tIns="0" rIns="0" bIns="0" rtlCol="0" anchor="t">
            <a:spAutoFit/>
          </a:bodyPr>
          <a:lstStyle/>
          <a:p>
            <a:pPr algn="ctr">
              <a:lnSpc>
                <a:spcPts val="1969"/>
              </a:lnSpc>
              <a:spcBef>
                <a:spcPct val="0"/>
              </a:spcBef>
            </a:pPr>
            <a:r>
              <a:rPr lang="ar-SA" sz="4400" b="1" dirty="0">
                <a:solidFill>
                  <a:srgbClr val="2A2B39"/>
                </a:solidFill>
                <a:latin typeface="Microsoft Uighur" panose="02000000000000000000" pitchFamily="2" charset="-78"/>
                <a:ea typeface="Ballpoint"/>
                <a:cs typeface="Microsoft Uighur" panose="02000000000000000000" pitchFamily="2" charset="-78"/>
                <a:sym typeface="Ballpoint"/>
              </a:rPr>
              <a:t>المسار الثاني</a:t>
            </a:r>
            <a:endParaRPr lang="en-US" sz="4400" b="1" dirty="0">
              <a:solidFill>
                <a:srgbClr val="2A2B39"/>
              </a:solidFill>
              <a:latin typeface="Microsoft Uighur" panose="02000000000000000000" pitchFamily="2" charset="-78"/>
              <a:ea typeface="Ballpoint"/>
              <a:cs typeface="Microsoft Uighur" panose="02000000000000000000" pitchFamily="2" charset="-78"/>
              <a:sym typeface="Ballpoint"/>
            </a:endParaRPr>
          </a:p>
        </p:txBody>
      </p:sp>
      <p:sp>
        <p:nvSpPr>
          <p:cNvPr id="42" name="TextBox 40">
            <a:extLst>
              <a:ext uri="{FF2B5EF4-FFF2-40B4-BE49-F238E27FC236}">
                <a16:creationId xmlns:a16="http://schemas.microsoft.com/office/drawing/2014/main" id="{68204A30-F8C9-6E3F-77FD-51BEF76BFFB8}"/>
              </a:ext>
            </a:extLst>
          </p:cNvPr>
          <p:cNvSpPr txBox="1"/>
          <p:nvPr/>
        </p:nvSpPr>
        <p:spPr>
          <a:xfrm>
            <a:off x="538717" y="2915090"/>
            <a:ext cx="5044294" cy="3245119"/>
          </a:xfrm>
          <a:prstGeom prst="rect">
            <a:avLst/>
          </a:prstGeom>
        </p:spPr>
        <p:txBody>
          <a:bodyPr wrap="square" lIns="0" tIns="0" rIns="0" bIns="0" rtlCol="0" anchor="t">
            <a:spAutoFit/>
          </a:bodyPr>
          <a:lstStyle/>
          <a:p>
            <a:pPr marL="409404" lvl="1" indent="-204702" algn="r" rtl="1">
              <a:lnSpc>
                <a:spcPts val="2654"/>
              </a:lnSpc>
              <a:spcBef>
                <a:spcPts val="600"/>
              </a:spcBef>
              <a:spcAft>
                <a:spcPts val="600"/>
              </a:spcAft>
              <a:buFont typeface="Arial"/>
              <a:buChar char="•"/>
            </a:pPr>
            <a:r>
              <a:rPr lang="en-US" sz="3600" b="1" dirty="0">
                <a:solidFill>
                  <a:srgbClr val="000000"/>
                </a:solidFill>
                <a:latin typeface="Microsoft Uighur" panose="02000000000000000000" pitchFamily="2" charset="-78"/>
                <a:ea typeface="Tajawal Bold Bold"/>
                <a:cs typeface="Microsoft Uighur" panose="02000000000000000000" pitchFamily="2" charset="-78"/>
                <a:sym typeface="Tajawal Bold Bold"/>
              </a:rPr>
              <a:t>24</a:t>
            </a:r>
            <a:r>
              <a:rPr lang="ar-EG" sz="3600" b="1" dirty="0">
                <a:solidFill>
                  <a:srgbClr val="000000"/>
                </a:solidFill>
                <a:latin typeface="Microsoft Uighur" panose="02000000000000000000" pitchFamily="2" charset="-78"/>
                <a:ea typeface="Tajawal Bold Bold"/>
                <a:cs typeface="Microsoft Uighur" panose="02000000000000000000" pitchFamily="2" charset="-78"/>
                <a:sym typeface="Tajawal Bold Bold"/>
                <a:rtl/>
              </a:rPr>
              <a:t> يوما.</a:t>
            </a:r>
          </a:p>
          <a:p>
            <a:pPr marL="409404" lvl="1" indent="-204702" algn="r" rtl="1">
              <a:lnSpc>
                <a:spcPts val="2654"/>
              </a:lnSpc>
              <a:spcBef>
                <a:spcPts val="600"/>
              </a:spcBef>
              <a:spcAft>
                <a:spcPts val="600"/>
              </a:spcAft>
              <a:buFont typeface="Arial"/>
              <a:buChar char="•"/>
            </a:pPr>
            <a:r>
              <a:rPr lang="ar-EG" sz="3600" b="1" dirty="0">
                <a:solidFill>
                  <a:srgbClr val="000000"/>
                </a:solidFill>
                <a:latin typeface="Microsoft Uighur" panose="02000000000000000000" pitchFamily="2" charset="-78"/>
                <a:ea typeface="Tajawal Bold Bold"/>
                <a:cs typeface="Microsoft Uighur" panose="02000000000000000000" pitchFamily="2" charset="-78"/>
                <a:sym typeface="Tajawal Bold Bold"/>
                <a:rtl/>
              </a:rPr>
              <a:t>قراءة وكتابة وترتيب أعداد من </a:t>
            </a:r>
            <a:r>
              <a:rPr lang="en-US" sz="3600" b="1" dirty="0">
                <a:solidFill>
                  <a:srgbClr val="000000"/>
                </a:solidFill>
                <a:latin typeface="Microsoft Uighur" panose="02000000000000000000" pitchFamily="2" charset="-78"/>
                <a:ea typeface="Tajawal Bold Bold"/>
                <a:cs typeface="Microsoft Uighur" panose="02000000000000000000" pitchFamily="2" charset="-78"/>
                <a:sym typeface="Tajawal Bold Bold"/>
              </a:rPr>
              <a:t>0</a:t>
            </a:r>
            <a:r>
              <a:rPr lang="ar-EG" sz="3600" b="1" dirty="0">
                <a:solidFill>
                  <a:srgbClr val="000000"/>
                </a:solidFill>
                <a:latin typeface="Microsoft Uighur" panose="02000000000000000000" pitchFamily="2" charset="-78"/>
                <a:ea typeface="Tajawal Bold Bold"/>
                <a:cs typeface="Microsoft Uighur" panose="02000000000000000000" pitchFamily="2" charset="-78"/>
                <a:sym typeface="Tajawal Bold Bold"/>
                <a:rtl/>
              </a:rPr>
              <a:t> إلى </a:t>
            </a:r>
            <a:r>
              <a:rPr lang="en-US" sz="3600" b="1" dirty="0">
                <a:solidFill>
                  <a:srgbClr val="000000"/>
                </a:solidFill>
                <a:latin typeface="Microsoft Uighur" panose="02000000000000000000" pitchFamily="2" charset="-78"/>
                <a:ea typeface="Tajawal Bold Bold"/>
                <a:cs typeface="Microsoft Uighur" panose="02000000000000000000" pitchFamily="2" charset="-78"/>
                <a:sym typeface="Tajawal Bold Bold"/>
              </a:rPr>
              <a:t>999</a:t>
            </a:r>
            <a:r>
              <a:rPr lang="ar-EG" sz="3600" b="1" dirty="0">
                <a:solidFill>
                  <a:srgbClr val="000000"/>
                </a:solidFill>
                <a:latin typeface="Microsoft Uighur" panose="02000000000000000000" pitchFamily="2" charset="-78"/>
                <a:ea typeface="Tajawal Bold Bold"/>
                <a:cs typeface="Microsoft Uighur" panose="02000000000000000000" pitchFamily="2" charset="-78"/>
                <a:sym typeface="Tajawal Bold Bold"/>
                <a:rtl/>
              </a:rPr>
              <a:t>.</a:t>
            </a:r>
          </a:p>
          <a:p>
            <a:pPr marL="409404" lvl="1" indent="-204702" algn="r" rtl="1">
              <a:lnSpc>
                <a:spcPts val="2654"/>
              </a:lnSpc>
              <a:spcBef>
                <a:spcPts val="600"/>
              </a:spcBef>
              <a:spcAft>
                <a:spcPts val="600"/>
              </a:spcAft>
              <a:buFont typeface="Arial"/>
              <a:buChar char="•"/>
            </a:pPr>
            <a:r>
              <a:rPr lang="ar-EG" sz="3600" b="1" dirty="0">
                <a:solidFill>
                  <a:srgbClr val="000000"/>
                </a:solidFill>
                <a:latin typeface="Microsoft Uighur" panose="02000000000000000000" pitchFamily="2" charset="-78"/>
                <a:ea typeface="Tajawal Bold Bold"/>
                <a:cs typeface="Microsoft Uighur" panose="02000000000000000000" pitchFamily="2" charset="-78"/>
                <a:sym typeface="Tajawal Bold Bold"/>
                <a:rtl/>
              </a:rPr>
              <a:t>الجمع بالاحتفاظ.</a:t>
            </a:r>
          </a:p>
          <a:p>
            <a:pPr marL="409404" lvl="1" indent="-204702" algn="r" rtl="1">
              <a:lnSpc>
                <a:spcPts val="2654"/>
              </a:lnSpc>
              <a:spcBef>
                <a:spcPts val="600"/>
              </a:spcBef>
              <a:spcAft>
                <a:spcPts val="600"/>
              </a:spcAft>
              <a:buFont typeface="Arial"/>
              <a:buChar char="•"/>
            </a:pPr>
            <a:r>
              <a:rPr lang="ar-EG" sz="3600" b="1" dirty="0">
                <a:solidFill>
                  <a:srgbClr val="FF9933"/>
                </a:solidFill>
                <a:latin typeface="Microsoft Uighur" panose="02000000000000000000" pitchFamily="2" charset="-78"/>
                <a:cs typeface="Microsoft Uighur" panose="02000000000000000000" pitchFamily="2" charset="-78"/>
                <a:sym typeface="Tajawal Bold Bold"/>
                <a:rtl/>
              </a:rPr>
              <a:t>الطرح بمبادلة</a:t>
            </a:r>
            <a:r>
              <a:rPr lang="ar-MA" sz="3600" b="1" dirty="0">
                <a:solidFill>
                  <a:srgbClr val="FF9933"/>
                </a:solidFill>
                <a:latin typeface="Microsoft Uighur" panose="02000000000000000000" pitchFamily="2" charset="-78"/>
                <a:cs typeface="Microsoft Uighur" panose="02000000000000000000" pitchFamily="2" charset="-78"/>
                <a:sym typeface="Tajawal Bold Bold"/>
                <a:rtl/>
              </a:rPr>
              <a:t> / الطرح بمبادلتين.</a:t>
            </a:r>
          </a:p>
          <a:p>
            <a:pPr marL="409404" lvl="1" indent="-204702" algn="r" rtl="1">
              <a:lnSpc>
                <a:spcPts val="2654"/>
              </a:lnSpc>
              <a:spcBef>
                <a:spcPts val="600"/>
              </a:spcBef>
              <a:spcAft>
                <a:spcPts val="600"/>
              </a:spcAft>
              <a:buFont typeface="Arial"/>
              <a:buChar char="•"/>
            </a:pPr>
            <a:r>
              <a:rPr lang="ar-MA" sz="3600" b="1" dirty="0">
                <a:solidFill>
                  <a:srgbClr val="000000"/>
                </a:solidFill>
                <a:latin typeface="Microsoft Uighur" panose="02000000000000000000" pitchFamily="2" charset="-78"/>
                <a:ea typeface="Tajawal Bold Bold"/>
                <a:cs typeface="Microsoft Uighur" panose="02000000000000000000" pitchFamily="2" charset="-78"/>
                <a:sym typeface="Tajawal Bold Bold"/>
                <a:rtl/>
              </a:rPr>
              <a:t>الضرب: جداول الضرب</a:t>
            </a:r>
            <a:endParaRPr lang="ar-MA" sz="3600" b="1" dirty="0">
              <a:solidFill>
                <a:srgbClr val="FF9933"/>
              </a:solidFill>
              <a:latin typeface="Microsoft Uighur" panose="02000000000000000000" pitchFamily="2" charset="-78"/>
              <a:cs typeface="Microsoft Uighur" panose="02000000000000000000" pitchFamily="2" charset="-78"/>
              <a:sym typeface="Tajawal Bold Bold"/>
              <a:rtl/>
            </a:endParaRPr>
          </a:p>
          <a:p>
            <a:pPr marL="409404" lvl="1" indent="-204702" algn="r" rtl="1">
              <a:lnSpc>
                <a:spcPts val="2654"/>
              </a:lnSpc>
              <a:spcBef>
                <a:spcPts val="600"/>
              </a:spcBef>
              <a:spcAft>
                <a:spcPts val="600"/>
              </a:spcAft>
              <a:buFont typeface="Arial"/>
              <a:buChar char="•"/>
            </a:pPr>
            <a:r>
              <a:rPr lang="ar-EG" sz="3600" b="1" dirty="0">
                <a:solidFill>
                  <a:srgbClr val="000000"/>
                </a:solidFill>
                <a:latin typeface="Microsoft Uighur" panose="02000000000000000000" pitchFamily="2" charset="-78"/>
                <a:ea typeface="Tajawal Bold Bold"/>
                <a:cs typeface="Microsoft Uighur" panose="02000000000000000000" pitchFamily="2" charset="-78"/>
                <a:sym typeface="Tajawal Bold Bold"/>
                <a:rtl/>
              </a:rPr>
              <a:t>حل مسائل بسيطة حول الجمع أو الطرح</a:t>
            </a:r>
            <a:r>
              <a:rPr lang="ar-MA" sz="3600" b="1" dirty="0">
                <a:solidFill>
                  <a:srgbClr val="000000"/>
                </a:solidFill>
                <a:latin typeface="Microsoft Uighur" panose="02000000000000000000" pitchFamily="2" charset="-78"/>
                <a:ea typeface="Tajawal Bold Bold"/>
                <a:cs typeface="Microsoft Uighur" panose="02000000000000000000" pitchFamily="2" charset="-78"/>
                <a:sym typeface="Tajawal Bold Bold"/>
                <a:rtl/>
              </a:rPr>
              <a:t> أو الضرب</a:t>
            </a:r>
            <a:r>
              <a:rPr lang="ar-EG" sz="3600" b="1" dirty="0">
                <a:solidFill>
                  <a:srgbClr val="000000"/>
                </a:solidFill>
                <a:latin typeface="Microsoft Uighur" panose="02000000000000000000" pitchFamily="2" charset="-78"/>
                <a:ea typeface="Tajawal Bold Bold"/>
                <a:cs typeface="Microsoft Uighur" panose="02000000000000000000" pitchFamily="2" charset="-78"/>
                <a:sym typeface="Tajawal Bold Bold"/>
                <a:rtl/>
              </a:rPr>
              <a:t>.</a:t>
            </a:r>
          </a:p>
        </p:txBody>
      </p:sp>
      <p:sp>
        <p:nvSpPr>
          <p:cNvPr id="43" name="TextBox 40">
            <a:extLst>
              <a:ext uri="{FF2B5EF4-FFF2-40B4-BE49-F238E27FC236}">
                <a16:creationId xmlns:a16="http://schemas.microsoft.com/office/drawing/2014/main" id="{E5F260A3-B86C-418B-8D10-F0B3EAA15E53}"/>
              </a:ext>
            </a:extLst>
          </p:cNvPr>
          <p:cNvSpPr txBox="1"/>
          <p:nvPr/>
        </p:nvSpPr>
        <p:spPr>
          <a:xfrm>
            <a:off x="6400800" y="2998640"/>
            <a:ext cx="4992914" cy="3091231"/>
          </a:xfrm>
          <a:prstGeom prst="rect">
            <a:avLst/>
          </a:prstGeom>
        </p:spPr>
        <p:txBody>
          <a:bodyPr wrap="square" lIns="0" tIns="0" rIns="0" bIns="0" rtlCol="0" anchor="t">
            <a:spAutoFit/>
          </a:bodyPr>
          <a:lstStyle/>
          <a:p>
            <a:pPr marL="409404" lvl="1" indent="-204702" algn="r" rtl="1">
              <a:lnSpc>
                <a:spcPts val="2654"/>
              </a:lnSpc>
              <a:spcBef>
                <a:spcPts val="600"/>
              </a:spcBef>
              <a:spcAft>
                <a:spcPts val="600"/>
              </a:spcAft>
              <a:buFont typeface="Arial"/>
              <a:buChar char="•"/>
            </a:pPr>
            <a:r>
              <a:rPr lang="en-US" sz="3600" b="1" dirty="0">
                <a:solidFill>
                  <a:srgbClr val="000000"/>
                </a:solidFill>
                <a:latin typeface="Microsoft Uighur" panose="02000000000000000000" pitchFamily="2" charset="-78"/>
                <a:ea typeface="Tajawal Bold Bold"/>
                <a:cs typeface="Microsoft Uighur" panose="02000000000000000000" pitchFamily="2" charset="-78"/>
                <a:sym typeface="Tajawal Bold Bold"/>
              </a:rPr>
              <a:t>24</a:t>
            </a:r>
            <a:r>
              <a:rPr lang="ar-EG" sz="3600" b="1" dirty="0">
                <a:solidFill>
                  <a:srgbClr val="000000"/>
                </a:solidFill>
                <a:latin typeface="Microsoft Uighur" panose="02000000000000000000" pitchFamily="2" charset="-78"/>
                <a:ea typeface="Tajawal Bold Bold"/>
                <a:cs typeface="Microsoft Uighur" panose="02000000000000000000" pitchFamily="2" charset="-78"/>
                <a:sym typeface="Tajawal Bold Bold"/>
                <a:rtl/>
              </a:rPr>
              <a:t> يوما.</a:t>
            </a:r>
          </a:p>
          <a:p>
            <a:pPr marL="409404" lvl="1" indent="-204702" algn="r" rtl="1">
              <a:lnSpc>
                <a:spcPts val="2654"/>
              </a:lnSpc>
              <a:spcBef>
                <a:spcPts val="600"/>
              </a:spcBef>
              <a:spcAft>
                <a:spcPts val="600"/>
              </a:spcAft>
              <a:buFont typeface="Arial"/>
              <a:buChar char="•"/>
            </a:pPr>
            <a:r>
              <a:rPr lang="ar-EG" sz="3600" b="1" dirty="0">
                <a:solidFill>
                  <a:srgbClr val="000000"/>
                </a:solidFill>
                <a:latin typeface="Microsoft Uighur" panose="02000000000000000000" pitchFamily="2" charset="-78"/>
                <a:ea typeface="Tajawal Bold Bold"/>
                <a:cs typeface="Microsoft Uighur" panose="02000000000000000000" pitchFamily="2" charset="-78"/>
                <a:sym typeface="Tajawal Bold Bold"/>
                <a:rtl/>
              </a:rPr>
              <a:t>قراءة وكتابة وترتيب أعداد من </a:t>
            </a:r>
            <a:r>
              <a:rPr lang="en-US" sz="3600" b="1" dirty="0">
                <a:solidFill>
                  <a:srgbClr val="000000"/>
                </a:solidFill>
                <a:latin typeface="Microsoft Uighur" panose="02000000000000000000" pitchFamily="2" charset="-78"/>
                <a:ea typeface="Tajawal Bold Bold"/>
                <a:cs typeface="Microsoft Uighur" panose="02000000000000000000" pitchFamily="2" charset="-78"/>
                <a:sym typeface="Tajawal Bold Bold"/>
              </a:rPr>
              <a:t>0</a:t>
            </a:r>
            <a:r>
              <a:rPr lang="ar-EG" sz="3600" b="1" dirty="0">
                <a:solidFill>
                  <a:srgbClr val="000000"/>
                </a:solidFill>
                <a:latin typeface="Microsoft Uighur" panose="02000000000000000000" pitchFamily="2" charset="-78"/>
                <a:ea typeface="Tajawal Bold Bold"/>
                <a:cs typeface="Microsoft Uighur" panose="02000000000000000000" pitchFamily="2" charset="-78"/>
                <a:sym typeface="Tajawal Bold Bold"/>
                <a:rtl/>
              </a:rPr>
              <a:t> إلى </a:t>
            </a:r>
            <a:r>
              <a:rPr lang="en-US" sz="3600" b="1" dirty="0">
                <a:solidFill>
                  <a:srgbClr val="000000"/>
                </a:solidFill>
                <a:latin typeface="Microsoft Uighur" panose="02000000000000000000" pitchFamily="2" charset="-78"/>
                <a:ea typeface="Tajawal Bold Bold"/>
                <a:cs typeface="Microsoft Uighur" panose="02000000000000000000" pitchFamily="2" charset="-78"/>
                <a:sym typeface="Tajawal Bold Bold"/>
              </a:rPr>
              <a:t>999</a:t>
            </a:r>
            <a:r>
              <a:rPr lang="ar-EG" sz="3600" b="1" dirty="0">
                <a:solidFill>
                  <a:srgbClr val="000000"/>
                </a:solidFill>
                <a:latin typeface="Microsoft Uighur" panose="02000000000000000000" pitchFamily="2" charset="-78"/>
                <a:ea typeface="Tajawal Bold Bold"/>
                <a:cs typeface="Microsoft Uighur" panose="02000000000000000000" pitchFamily="2" charset="-78"/>
                <a:sym typeface="Tajawal Bold Bold"/>
                <a:rtl/>
              </a:rPr>
              <a:t>.</a:t>
            </a:r>
          </a:p>
          <a:p>
            <a:pPr marL="409404" lvl="1" indent="-204702" algn="r" rtl="1">
              <a:lnSpc>
                <a:spcPts val="2654"/>
              </a:lnSpc>
              <a:spcBef>
                <a:spcPts val="600"/>
              </a:spcBef>
              <a:spcAft>
                <a:spcPts val="600"/>
              </a:spcAft>
              <a:buFont typeface="Arial"/>
              <a:buChar char="•"/>
            </a:pPr>
            <a:r>
              <a:rPr lang="ar-EG" sz="3600" b="1" dirty="0">
                <a:solidFill>
                  <a:srgbClr val="000000"/>
                </a:solidFill>
                <a:latin typeface="Microsoft Uighur" panose="02000000000000000000" pitchFamily="2" charset="-78"/>
                <a:ea typeface="Tajawal Bold Bold"/>
                <a:cs typeface="Microsoft Uighur" panose="02000000000000000000" pitchFamily="2" charset="-78"/>
                <a:sym typeface="Tajawal Bold Bold"/>
                <a:rtl/>
              </a:rPr>
              <a:t>الجمع بالاحتفاظ.</a:t>
            </a:r>
          </a:p>
          <a:p>
            <a:pPr marL="409404" lvl="1" indent="-204702" algn="r" rtl="1">
              <a:lnSpc>
                <a:spcPts val="2654"/>
              </a:lnSpc>
              <a:spcBef>
                <a:spcPts val="600"/>
              </a:spcBef>
              <a:spcAft>
                <a:spcPts val="600"/>
              </a:spcAft>
              <a:buFont typeface="Arial"/>
              <a:buChar char="•"/>
            </a:pPr>
            <a:r>
              <a:rPr lang="ar-EG" sz="3600" b="1" dirty="0">
                <a:solidFill>
                  <a:srgbClr val="FF9933"/>
                </a:solidFill>
                <a:latin typeface="Microsoft Uighur" panose="02000000000000000000" pitchFamily="2" charset="-78"/>
                <a:ea typeface="Tajawal Bold Bold"/>
                <a:cs typeface="Microsoft Uighur" panose="02000000000000000000" pitchFamily="2" charset="-78"/>
                <a:sym typeface="Tajawal Bold Bold"/>
                <a:rtl/>
              </a:rPr>
              <a:t>الطرح بمبادلة.</a:t>
            </a:r>
          </a:p>
          <a:p>
            <a:pPr marL="409404" lvl="1" indent="-204702" algn="r" rtl="1">
              <a:lnSpc>
                <a:spcPts val="2654"/>
              </a:lnSpc>
              <a:spcBef>
                <a:spcPts val="600"/>
              </a:spcBef>
              <a:spcAft>
                <a:spcPts val="600"/>
              </a:spcAft>
              <a:buFont typeface="Arial"/>
              <a:buChar char="•"/>
            </a:pPr>
            <a:r>
              <a:rPr lang="ar-EG" sz="3600" b="1" dirty="0">
                <a:solidFill>
                  <a:srgbClr val="000000"/>
                </a:solidFill>
                <a:latin typeface="Microsoft Uighur" panose="02000000000000000000" pitchFamily="2" charset="-78"/>
                <a:ea typeface="Tajawal Bold Bold"/>
                <a:cs typeface="Microsoft Uighur" panose="02000000000000000000" pitchFamily="2" charset="-78"/>
                <a:sym typeface="Tajawal Bold Bold"/>
                <a:rtl/>
              </a:rPr>
              <a:t>حل مسائل بسيطة حول الجمع أو الطرح </a:t>
            </a:r>
            <a:r>
              <a:rPr lang="ar-MA" sz="3600" b="1" dirty="0">
                <a:solidFill>
                  <a:srgbClr val="000000"/>
                </a:solidFill>
                <a:latin typeface="Microsoft Uighur" panose="02000000000000000000" pitchFamily="2" charset="-78"/>
                <a:ea typeface="Tajawal Bold Bold"/>
                <a:cs typeface="Microsoft Uighur" panose="02000000000000000000" pitchFamily="2" charset="-78"/>
                <a:sym typeface="Tajawal Bold Bold"/>
                <a:rtl/>
              </a:rPr>
              <a:t>أو الضرب</a:t>
            </a:r>
            <a:r>
              <a:rPr lang="ar-EG" sz="3600" b="1" dirty="0">
                <a:solidFill>
                  <a:srgbClr val="000000"/>
                </a:solidFill>
                <a:latin typeface="Microsoft Uighur" panose="02000000000000000000" pitchFamily="2" charset="-78"/>
                <a:ea typeface="Tajawal Bold Bold"/>
                <a:cs typeface="Microsoft Uighur" panose="02000000000000000000" pitchFamily="2" charset="-78"/>
                <a:sym typeface="Tajawal Bold Bold"/>
                <a:rtl/>
              </a:rPr>
              <a:t>.</a:t>
            </a:r>
          </a:p>
        </p:txBody>
      </p:sp>
      <p:sp>
        <p:nvSpPr>
          <p:cNvPr id="9" name="Rectangle 8">
            <a:extLst>
              <a:ext uri="{FF2B5EF4-FFF2-40B4-BE49-F238E27FC236}">
                <a16:creationId xmlns:a16="http://schemas.microsoft.com/office/drawing/2014/main" id="{3F4F0054-6BFF-1DD8-1DB9-6516527BC5F9}"/>
              </a:ext>
            </a:extLst>
          </p:cNvPr>
          <p:cNvSpPr/>
          <p:nvPr/>
        </p:nvSpPr>
        <p:spPr>
          <a:xfrm>
            <a:off x="-247973" y="-85154"/>
            <a:ext cx="12693973" cy="1178860"/>
          </a:xfrm>
          <a:prstGeom prst="rect">
            <a:avLst/>
          </a:prstGeom>
          <a:solidFill>
            <a:srgbClr val="2C3C6A"/>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09630" rtl="1"/>
            <a:endParaRPr lang="fr-FR" sz="1200" dirty="0"/>
          </a:p>
        </p:txBody>
      </p:sp>
      <p:grpSp>
        <p:nvGrpSpPr>
          <p:cNvPr id="2" name="Group 76">
            <a:extLst>
              <a:ext uri="{FF2B5EF4-FFF2-40B4-BE49-F238E27FC236}">
                <a16:creationId xmlns:a16="http://schemas.microsoft.com/office/drawing/2014/main" id="{2C2E9FD3-8D6A-6A05-183B-6EAB38406855}"/>
              </a:ext>
            </a:extLst>
          </p:cNvPr>
          <p:cNvGrpSpPr/>
          <p:nvPr/>
        </p:nvGrpSpPr>
        <p:grpSpPr>
          <a:xfrm>
            <a:off x="8449181" y="1083292"/>
            <a:ext cx="3595860" cy="772129"/>
            <a:chOff x="0" y="0"/>
            <a:chExt cx="2132678" cy="371685"/>
          </a:xfrm>
        </p:grpSpPr>
        <p:sp>
          <p:nvSpPr>
            <p:cNvPr id="3" name="Freeform 77">
              <a:extLst>
                <a:ext uri="{FF2B5EF4-FFF2-40B4-BE49-F238E27FC236}">
                  <a16:creationId xmlns:a16="http://schemas.microsoft.com/office/drawing/2014/main" id="{5CC96B9A-E8CB-FF4B-63BC-508711FF478F}"/>
                </a:ext>
              </a:extLst>
            </p:cNvPr>
            <p:cNvSpPr/>
            <p:nvPr/>
          </p:nvSpPr>
          <p:spPr>
            <a:xfrm>
              <a:off x="39997" y="45156"/>
              <a:ext cx="2092681" cy="325824"/>
            </a:xfrm>
            <a:custGeom>
              <a:avLst/>
              <a:gdLst/>
              <a:ahLst/>
              <a:cxnLst/>
              <a:rect l="l" t="t" r="r" b="b"/>
              <a:pathLst>
                <a:path w="2092681" h="325824">
                  <a:moveTo>
                    <a:pt x="643" y="296049"/>
                  </a:moveTo>
                  <a:cubicBezTo>
                    <a:pt x="-1897" y="304939"/>
                    <a:pt x="3183" y="311289"/>
                    <a:pt x="14178" y="312559"/>
                  </a:cubicBezTo>
                  <a:cubicBezTo>
                    <a:pt x="26792" y="313829"/>
                    <a:pt x="37829" y="313829"/>
                    <a:pt x="50444" y="313829"/>
                  </a:cubicBezTo>
                  <a:cubicBezTo>
                    <a:pt x="100900" y="315099"/>
                    <a:pt x="151357" y="315099"/>
                    <a:pt x="203391" y="316369"/>
                  </a:cubicBezTo>
                  <a:cubicBezTo>
                    <a:pt x="231773" y="317639"/>
                    <a:pt x="260155" y="318909"/>
                    <a:pt x="286960" y="320179"/>
                  </a:cubicBezTo>
                  <a:cubicBezTo>
                    <a:pt x="334264" y="321449"/>
                    <a:pt x="379990" y="321449"/>
                    <a:pt x="427294" y="322719"/>
                  </a:cubicBezTo>
                  <a:cubicBezTo>
                    <a:pt x="446215" y="322719"/>
                    <a:pt x="463560" y="322719"/>
                    <a:pt x="482481" y="321449"/>
                  </a:cubicBezTo>
                  <a:cubicBezTo>
                    <a:pt x="490365" y="321449"/>
                    <a:pt x="499825" y="320179"/>
                    <a:pt x="507709" y="320179"/>
                  </a:cubicBezTo>
                  <a:cubicBezTo>
                    <a:pt x="539245" y="321449"/>
                    <a:pt x="1169956" y="312559"/>
                    <a:pt x="1201492" y="313829"/>
                  </a:cubicBezTo>
                  <a:cubicBezTo>
                    <a:pt x="1245642" y="315099"/>
                    <a:pt x="1367054" y="315099"/>
                    <a:pt x="1411203" y="315099"/>
                  </a:cubicBezTo>
                  <a:cubicBezTo>
                    <a:pt x="1428548" y="315099"/>
                    <a:pt x="1444316" y="313829"/>
                    <a:pt x="1461660" y="313829"/>
                  </a:cubicBezTo>
                  <a:lnTo>
                    <a:pt x="1546806" y="317639"/>
                  </a:lnTo>
                  <a:cubicBezTo>
                    <a:pt x="1608301" y="320179"/>
                    <a:pt x="1668218" y="317639"/>
                    <a:pt x="1729713" y="321449"/>
                  </a:cubicBezTo>
                  <a:cubicBezTo>
                    <a:pt x="1832203" y="326529"/>
                    <a:pt x="1936271" y="320179"/>
                    <a:pt x="2029181" y="325259"/>
                  </a:cubicBezTo>
                  <a:cubicBezTo>
                    <a:pt x="2049501" y="326529"/>
                    <a:pt x="2069821" y="325259"/>
                    <a:pt x="2092681" y="325259"/>
                  </a:cubicBezTo>
                  <a:lnTo>
                    <a:pt x="2092681" y="265569"/>
                  </a:lnTo>
                  <a:cubicBezTo>
                    <a:pt x="2091411" y="231832"/>
                    <a:pt x="2090141" y="223058"/>
                    <a:pt x="2090141" y="213736"/>
                  </a:cubicBezTo>
                  <a:cubicBezTo>
                    <a:pt x="2090141" y="202951"/>
                    <a:pt x="2093951" y="191984"/>
                    <a:pt x="2087601" y="181199"/>
                  </a:cubicBezTo>
                  <a:cubicBezTo>
                    <a:pt x="2079981" y="174070"/>
                    <a:pt x="2068551" y="33505"/>
                    <a:pt x="2068551" y="26377"/>
                  </a:cubicBezTo>
                  <a:cubicBezTo>
                    <a:pt x="2066011" y="21441"/>
                    <a:pt x="2064741" y="16323"/>
                    <a:pt x="2062201" y="11388"/>
                  </a:cubicBezTo>
                  <a:cubicBezTo>
                    <a:pt x="2062201" y="9926"/>
                    <a:pt x="2060931" y="8463"/>
                    <a:pt x="2059661" y="5644"/>
                  </a:cubicBezTo>
                  <a:cubicBezTo>
                    <a:pt x="2049501" y="3104"/>
                    <a:pt x="2040611" y="1834"/>
                    <a:pt x="2030451" y="564"/>
                  </a:cubicBezTo>
                  <a:cubicBezTo>
                    <a:pt x="2022831" y="-706"/>
                    <a:pt x="2015211" y="564"/>
                    <a:pt x="2008861" y="564"/>
                  </a:cubicBezTo>
                  <a:lnTo>
                    <a:pt x="6294" y="5644"/>
                  </a:lnTo>
                  <a:lnTo>
                    <a:pt x="643" y="296049"/>
                  </a:lnTo>
                  <a:close/>
                </a:path>
              </a:pathLst>
            </a:custGeom>
            <a:solidFill>
              <a:srgbClr val="96C15E"/>
            </a:solidFill>
          </p:spPr>
          <p:txBody>
            <a:bodyPr/>
            <a:lstStyle/>
            <a:p>
              <a:endParaRPr lang="fr-FR" b="1">
                <a:latin typeface="Microsoft Uighur" panose="02000000000000000000" pitchFamily="2" charset="-78"/>
                <a:cs typeface="Microsoft Uighur" panose="02000000000000000000" pitchFamily="2" charset="-78"/>
              </a:endParaRPr>
            </a:p>
          </p:txBody>
        </p:sp>
        <p:sp>
          <p:nvSpPr>
            <p:cNvPr id="4" name="Freeform 78">
              <a:extLst>
                <a:ext uri="{FF2B5EF4-FFF2-40B4-BE49-F238E27FC236}">
                  <a16:creationId xmlns:a16="http://schemas.microsoft.com/office/drawing/2014/main" id="{372F7230-8243-A18F-4E35-1ED040422F38}"/>
                </a:ext>
              </a:extLst>
            </p:cNvPr>
            <p:cNvSpPr/>
            <p:nvPr/>
          </p:nvSpPr>
          <p:spPr>
            <a:xfrm>
              <a:off x="11430" y="16510"/>
              <a:ext cx="2071718" cy="317075"/>
            </a:xfrm>
            <a:custGeom>
              <a:avLst/>
              <a:gdLst/>
              <a:ahLst/>
              <a:cxnLst/>
              <a:rect l="l" t="t" r="r" b="b"/>
              <a:pathLst>
                <a:path w="2071718" h="317075">
                  <a:moveTo>
                    <a:pt x="2071718" y="317075"/>
                  </a:moveTo>
                  <a:lnTo>
                    <a:pt x="0" y="309455"/>
                  </a:lnTo>
                  <a:lnTo>
                    <a:pt x="0" y="116440"/>
                  </a:lnTo>
                  <a:lnTo>
                    <a:pt x="7620" y="20320"/>
                  </a:lnTo>
                  <a:lnTo>
                    <a:pt x="1032962" y="0"/>
                  </a:lnTo>
                  <a:lnTo>
                    <a:pt x="2050128" y="8890"/>
                  </a:lnTo>
                  <a:close/>
                </a:path>
              </a:pathLst>
            </a:custGeom>
            <a:solidFill>
              <a:srgbClr val="F8F8F8"/>
            </a:solidFill>
          </p:spPr>
          <p:txBody>
            <a:bodyPr/>
            <a:lstStyle/>
            <a:p>
              <a:endParaRPr lang="fr-FR" b="1">
                <a:latin typeface="Microsoft Uighur" panose="02000000000000000000" pitchFamily="2" charset="-78"/>
                <a:cs typeface="Microsoft Uighur" panose="02000000000000000000" pitchFamily="2" charset="-78"/>
              </a:endParaRPr>
            </a:p>
          </p:txBody>
        </p:sp>
        <p:sp>
          <p:nvSpPr>
            <p:cNvPr id="5" name="Freeform 79">
              <a:extLst>
                <a:ext uri="{FF2B5EF4-FFF2-40B4-BE49-F238E27FC236}">
                  <a16:creationId xmlns:a16="http://schemas.microsoft.com/office/drawing/2014/main" id="{031001B3-6718-52CB-337C-E66289F11286}"/>
                </a:ext>
              </a:extLst>
            </p:cNvPr>
            <p:cNvSpPr/>
            <p:nvPr/>
          </p:nvSpPr>
          <p:spPr>
            <a:xfrm>
              <a:off x="-215" y="0"/>
              <a:ext cx="2096063" cy="343039"/>
            </a:xfrm>
            <a:custGeom>
              <a:avLst/>
              <a:gdLst/>
              <a:ahLst/>
              <a:cxnLst/>
              <a:rect l="l" t="t" r="r" b="b"/>
              <a:pathLst>
                <a:path w="2096063" h="343039">
                  <a:moveTo>
                    <a:pt x="2063043" y="21590"/>
                  </a:moveTo>
                  <a:cubicBezTo>
                    <a:pt x="2064313" y="34290"/>
                    <a:pt x="2064313" y="44450"/>
                    <a:pt x="2065583" y="52340"/>
                  </a:cubicBezTo>
                  <a:cubicBezTo>
                    <a:pt x="2068123" y="57275"/>
                    <a:pt x="2069393" y="62393"/>
                    <a:pt x="2071933" y="67328"/>
                  </a:cubicBezTo>
                  <a:cubicBezTo>
                    <a:pt x="2071933" y="74457"/>
                    <a:pt x="2084633" y="215022"/>
                    <a:pt x="2090983" y="222151"/>
                  </a:cubicBezTo>
                  <a:cubicBezTo>
                    <a:pt x="2097333" y="232936"/>
                    <a:pt x="2093523" y="243903"/>
                    <a:pt x="2093523" y="254687"/>
                  </a:cubicBezTo>
                  <a:cubicBezTo>
                    <a:pt x="2093523" y="264192"/>
                    <a:pt x="2094793" y="272966"/>
                    <a:pt x="2096063" y="282785"/>
                  </a:cubicBezTo>
                  <a:lnTo>
                    <a:pt x="2096063" y="342475"/>
                  </a:lnTo>
                  <a:cubicBezTo>
                    <a:pt x="2073203" y="342475"/>
                    <a:pt x="2052883" y="343745"/>
                    <a:pt x="2032563" y="342475"/>
                  </a:cubicBezTo>
                  <a:cubicBezTo>
                    <a:pt x="1930756" y="337395"/>
                    <a:pt x="1826689" y="343745"/>
                    <a:pt x="1724198" y="338665"/>
                  </a:cubicBezTo>
                  <a:cubicBezTo>
                    <a:pt x="1662704" y="334855"/>
                    <a:pt x="1602786" y="337395"/>
                    <a:pt x="1541292" y="334855"/>
                  </a:cubicBezTo>
                  <a:lnTo>
                    <a:pt x="1456146" y="331045"/>
                  </a:lnTo>
                  <a:cubicBezTo>
                    <a:pt x="1438801" y="331045"/>
                    <a:pt x="1423033" y="332315"/>
                    <a:pt x="1405689" y="332315"/>
                  </a:cubicBezTo>
                  <a:cubicBezTo>
                    <a:pt x="1361539" y="331045"/>
                    <a:pt x="1240127" y="332315"/>
                    <a:pt x="1195977" y="331045"/>
                  </a:cubicBezTo>
                  <a:cubicBezTo>
                    <a:pt x="1164442" y="329775"/>
                    <a:pt x="533730" y="338665"/>
                    <a:pt x="502195" y="337395"/>
                  </a:cubicBezTo>
                  <a:cubicBezTo>
                    <a:pt x="494311" y="337395"/>
                    <a:pt x="484850" y="338665"/>
                    <a:pt x="476966" y="338665"/>
                  </a:cubicBezTo>
                  <a:cubicBezTo>
                    <a:pt x="458045" y="338665"/>
                    <a:pt x="440700" y="339935"/>
                    <a:pt x="421779" y="339935"/>
                  </a:cubicBezTo>
                  <a:cubicBezTo>
                    <a:pt x="374476" y="339935"/>
                    <a:pt x="328749" y="338665"/>
                    <a:pt x="281446" y="337395"/>
                  </a:cubicBezTo>
                  <a:cubicBezTo>
                    <a:pt x="253064" y="336125"/>
                    <a:pt x="224682" y="334855"/>
                    <a:pt x="197876" y="333585"/>
                  </a:cubicBezTo>
                  <a:cubicBezTo>
                    <a:pt x="147420" y="332315"/>
                    <a:pt x="96963" y="331045"/>
                    <a:pt x="44929" y="331045"/>
                  </a:cubicBezTo>
                  <a:cubicBezTo>
                    <a:pt x="34505" y="331045"/>
                    <a:pt x="25615" y="331045"/>
                    <a:pt x="15455" y="329775"/>
                  </a:cubicBezTo>
                  <a:cubicBezTo>
                    <a:pt x="6565" y="328505"/>
                    <a:pt x="1485" y="322155"/>
                    <a:pt x="4025" y="313265"/>
                  </a:cubicBezTo>
                  <a:cubicBezTo>
                    <a:pt x="12915" y="282106"/>
                    <a:pt x="9105" y="277536"/>
                    <a:pt x="7835" y="272784"/>
                  </a:cubicBezTo>
                  <a:cubicBezTo>
                    <a:pt x="6565" y="263096"/>
                    <a:pt x="2755" y="253591"/>
                    <a:pt x="4025" y="243903"/>
                  </a:cubicBezTo>
                  <a:cubicBezTo>
                    <a:pt x="1485" y="231839"/>
                    <a:pt x="-3595" y="82500"/>
                    <a:pt x="4025" y="70253"/>
                  </a:cubicBezTo>
                  <a:cubicBezTo>
                    <a:pt x="5295" y="67877"/>
                    <a:pt x="4025" y="65318"/>
                    <a:pt x="5295" y="62941"/>
                  </a:cubicBezTo>
                  <a:cubicBezTo>
                    <a:pt x="6565" y="59103"/>
                    <a:pt x="9105" y="54899"/>
                    <a:pt x="10375" y="44450"/>
                  </a:cubicBezTo>
                  <a:cubicBezTo>
                    <a:pt x="10375" y="41910"/>
                    <a:pt x="11645" y="39370"/>
                    <a:pt x="12915" y="38100"/>
                  </a:cubicBezTo>
                  <a:cubicBezTo>
                    <a:pt x="34505" y="35560"/>
                    <a:pt x="57543" y="30480"/>
                    <a:pt x="82772" y="29210"/>
                  </a:cubicBezTo>
                  <a:cubicBezTo>
                    <a:pt x="125345" y="25400"/>
                    <a:pt x="167918" y="22860"/>
                    <a:pt x="212067" y="20320"/>
                  </a:cubicBezTo>
                  <a:cubicBezTo>
                    <a:pt x="242026" y="17780"/>
                    <a:pt x="271985" y="16510"/>
                    <a:pt x="300367" y="13970"/>
                  </a:cubicBezTo>
                  <a:cubicBezTo>
                    <a:pt x="328749" y="11430"/>
                    <a:pt x="358708" y="8890"/>
                    <a:pt x="387090" y="8890"/>
                  </a:cubicBezTo>
                  <a:cubicBezTo>
                    <a:pt x="418626" y="7620"/>
                    <a:pt x="450161" y="10160"/>
                    <a:pt x="481697" y="8890"/>
                  </a:cubicBezTo>
                  <a:cubicBezTo>
                    <a:pt x="521116" y="8890"/>
                    <a:pt x="1235397" y="6350"/>
                    <a:pt x="1274816" y="5080"/>
                  </a:cubicBezTo>
                  <a:cubicBezTo>
                    <a:pt x="1312659" y="3810"/>
                    <a:pt x="1350502" y="2540"/>
                    <a:pt x="1389921" y="2540"/>
                  </a:cubicBezTo>
                  <a:cubicBezTo>
                    <a:pt x="1454569" y="1270"/>
                    <a:pt x="1517640" y="0"/>
                    <a:pt x="1582288" y="0"/>
                  </a:cubicBezTo>
                  <a:cubicBezTo>
                    <a:pt x="1609093" y="0"/>
                    <a:pt x="1637475" y="2540"/>
                    <a:pt x="1664280" y="2540"/>
                  </a:cubicBezTo>
                  <a:cubicBezTo>
                    <a:pt x="1738389" y="3810"/>
                    <a:pt x="1814074" y="5080"/>
                    <a:pt x="1888183" y="7620"/>
                  </a:cubicBezTo>
                  <a:cubicBezTo>
                    <a:pt x="1927603" y="8890"/>
                    <a:pt x="1967022" y="12700"/>
                    <a:pt x="2006442" y="16510"/>
                  </a:cubicBezTo>
                  <a:lnTo>
                    <a:pt x="2032563" y="16510"/>
                  </a:lnTo>
                  <a:cubicBezTo>
                    <a:pt x="2043993" y="17780"/>
                    <a:pt x="2052883" y="20320"/>
                    <a:pt x="2063043" y="21590"/>
                  </a:cubicBezTo>
                  <a:close/>
                  <a:moveTo>
                    <a:pt x="2073203" y="325965"/>
                  </a:moveTo>
                  <a:cubicBezTo>
                    <a:pt x="2074473" y="309455"/>
                    <a:pt x="2075743" y="296755"/>
                    <a:pt x="2075743" y="284055"/>
                  </a:cubicBezTo>
                  <a:cubicBezTo>
                    <a:pt x="2074473" y="272052"/>
                    <a:pt x="2073203" y="262365"/>
                    <a:pt x="2073203" y="251946"/>
                  </a:cubicBezTo>
                  <a:cubicBezTo>
                    <a:pt x="2073203" y="247193"/>
                    <a:pt x="2075743" y="242441"/>
                    <a:pt x="2074473" y="237688"/>
                  </a:cubicBezTo>
                  <a:cubicBezTo>
                    <a:pt x="2074473" y="233301"/>
                    <a:pt x="2073203" y="228731"/>
                    <a:pt x="2071933" y="224344"/>
                  </a:cubicBezTo>
                  <a:cubicBezTo>
                    <a:pt x="2066853" y="217581"/>
                    <a:pt x="2055423" y="77565"/>
                    <a:pt x="2055423" y="70801"/>
                  </a:cubicBezTo>
                  <a:cubicBezTo>
                    <a:pt x="2052883" y="65135"/>
                    <a:pt x="2050343" y="59286"/>
                    <a:pt x="2047803" y="53619"/>
                  </a:cubicBezTo>
                  <a:cubicBezTo>
                    <a:pt x="2046533" y="44450"/>
                    <a:pt x="2045263" y="43180"/>
                    <a:pt x="2028516" y="41910"/>
                  </a:cubicBezTo>
                  <a:cubicBezTo>
                    <a:pt x="2023786" y="41910"/>
                    <a:pt x="2020633" y="41910"/>
                    <a:pt x="2015902" y="40640"/>
                  </a:cubicBezTo>
                  <a:cubicBezTo>
                    <a:pt x="1976483" y="36830"/>
                    <a:pt x="1935487" y="31750"/>
                    <a:pt x="1896067" y="30480"/>
                  </a:cubicBezTo>
                  <a:cubicBezTo>
                    <a:pt x="1799884" y="26670"/>
                    <a:pt x="1702123" y="25400"/>
                    <a:pt x="1605940" y="22860"/>
                  </a:cubicBezTo>
                  <a:lnTo>
                    <a:pt x="1492412" y="22860"/>
                  </a:lnTo>
                  <a:cubicBezTo>
                    <a:pt x="1441955" y="22860"/>
                    <a:pt x="1391498" y="22860"/>
                    <a:pt x="1342618" y="24130"/>
                  </a:cubicBezTo>
                  <a:cubicBezTo>
                    <a:pt x="1300045" y="25400"/>
                    <a:pt x="582610" y="29210"/>
                    <a:pt x="540037" y="29210"/>
                  </a:cubicBezTo>
                  <a:cubicBezTo>
                    <a:pt x="470659" y="29210"/>
                    <a:pt x="401281" y="26670"/>
                    <a:pt x="331903" y="33020"/>
                  </a:cubicBezTo>
                  <a:cubicBezTo>
                    <a:pt x="295637" y="36830"/>
                    <a:pt x="260948" y="36830"/>
                    <a:pt x="226258" y="38100"/>
                  </a:cubicBezTo>
                  <a:cubicBezTo>
                    <a:pt x="166341" y="41910"/>
                    <a:pt x="106423" y="45720"/>
                    <a:pt x="46506" y="50800"/>
                  </a:cubicBezTo>
                  <a:cubicBezTo>
                    <a:pt x="33235" y="50800"/>
                    <a:pt x="30695" y="52157"/>
                    <a:pt x="29425" y="54350"/>
                  </a:cubicBezTo>
                  <a:cubicBezTo>
                    <a:pt x="28155" y="57641"/>
                    <a:pt x="28155" y="60931"/>
                    <a:pt x="26885" y="64221"/>
                  </a:cubicBezTo>
                  <a:cubicBezTo>
                    <a:pt x="25615" y="69705"/>
                    <a:pt x="23075" y="75006"/>
                    <a:pt x="21805" y="80489"/>
                  </a:cubicBezTo>
                  <a:cubicBezTo>
                    <a:pt x="16725" y="86339"/>
                    <a:pt x="23075" y="229280"/>
                    <a:pt x="25615" y="235129"/>
                  </a:cubicBezTo>
                  <a:cubicBezTo>
                    <a:pt x="25615" y="241344"/>
                    <a:pt x="25615" y="247741"/>
                    <a:pt x="26885" y="253956"/>
                  </a:cubicBezTo>
                  <a:cubicBezTo>
                    <a:pt x="26885" y="258526"/>
                    <a:pt x="29425" y="263096"/>
                    <a:pt x="29425" y="267666"/>
                  </a:cubicBezTo>
                  <a:cubicBezTo>
                    <a:pt x="29425" y="272601"/>
                    <a:pt x="29425" y="277536"/>
                    <a:pt x="28155" y="284055"/>
                  </a:cubicBezTo>
                  <a:lnTo>
                    <a:pt x="28155" y="294215"/>
                  </a:lnTo>
                  <a:cubicBezTo>
                    <a:pt x="28155" y="304375"/>
                    <a:pt x="31965" y="308185"/>
                    <a:pt x="40855" y="308185"/>
                  </a:cubicBezTo>
                  <a:cubicBezTo>
                    <a:pt x="60697" y="308185"/>
                    <a:pt x="82772" y="309455"/>
                    <a:pt x="103270" y="309455"/>
                  </a:cubicBezTo>
                  <a:cubicBezTo>
                    <a:pt x="133229" y="309455"/>
                    <a:pt x="164764" y="306915"/>
                    <a:pt x="194723" y="309455"/>
                  </a:cubicBezTo>
                  <a:cubicBezTo>
                    <a:pt x="243603" y="313265"/>
                    <a:pt x="292483" y="315805"/>
                    <a:pt x="341363" y="314535"/>
                  </a:cubicBezTo>
                  <a:cubicBezTo>
                    <a:pt x="372899" y="313265"/>
                    <a:pt x="402858" y="315805"/>
                    <a:pt x="434393" y="315805"/>
                  </a:cubicBezTo>
                  <a:cubicBezTo>
                    <a:pt x="480120" y="315805"/>
                    <a:pt x="525846" y="314535"/>
                    <a:pt x="571573" y="315805"/>
                  </a:cubicBezTo>
                  <a:cubicBezTo>
                    <a:pt x="639374" y="317075"/>
                    <a:pt x="1383614" y="306915"/>
                    <a:pt x="1452992" y="309455"/>
                  </a:cubicBezTo>
                  <a:cubicBezTo>
                    <a:pt x="1482951" y="310725"/>
                    <a:pt x="1512910" y="311995"/>
                    <a:pt x="1541292" y="311995"/>
                  </a:cubicBezTo>
                  <a:cubicBezTo>
                    <a:pt x="1593326" y="314535"/>
                    <a:pt x="1643783" y="310725"/>
                    <a:pt x="1695816" y="314535"/>
                  </a:cubicBezTo>
                  <a:cubicBezTo>
                    <a:pt x="1738389" y="317075"/>
                    <a:pt x="1780962" y="317075"/>
                    <a:pt x="1823535" y="319615"/>
                  </a:cubicBezTo>
                  <a:cubicBezTo>
                    <a:pt x="1886606" y="323425"/>
                    <a:pt x="1949678" y="325965"/>
                    <a:pt x="2012749" y="327235"/>
                  </a:cubicBezTo>
                  <a:cubicBezTo>
                    <a:pt x="2035103" y="327235"/>
                    <a:pt x="2052883" y="325965"/>
                    <a:pt x="2073203" y="325965"/>
                  </a:cubicBezTo>
                  <a:close/>
                </a:path>
              </a:pathLst>
            </a:custGeom>
            <a:solidFill>
              <a:srgbClr val="2A2B39"/>
            </a:solidFill>
          </p:spPr>
          <p:txBody>
            <a:bodyPr/>
            <a:lstStyle/>
            <a:p>
              <a:endParaRPr lang="fr-FR" b="1">
                <a:latin typeface="Microsoft Uighur" panose="02000000000000000000" pitchFamily="2" charset="-78"/>
                <a:cs typeface="Microsoft Uighur" panose="02000000000000000000" pitchFamily="2" charset="-78"/>
              </a:endParaRPr>
            </a:p>
          </p:txBody>
        </p:sp>
      </p:grpSp>
      <p:sp>
        <p:nvSpPr>
          <p:cNvPr id="6" name="TextBox 40">
            <a:extLst>
              <a:ext uri="{FF2B5EF4-FFF2-40B4-BE49-F238E27FC236}">
                <a16:creationId xmlns:a16="http://schemas.microsoft.com/office/drawing/2014/main" id="{617DA6C7-DCBD-7A41-0DB9-0A2A975F5BF9}"/>
              </a:ext>
            </a:extLst>
          </p:cNvPr>
          <p:cNvSpPr txBox="1"/>
          <p:nvPr/>
        </p:nvSpPr>
        <p:spPr>
          <a:xfrm>
            <a:off x="8184424" y="1338085"/>
            <a:ext cx="4007576" cy="330860"/>
          </a:xfrm>
          <a:prstGeom prst="rect">
            <a:avLst/>
          </a:prstGeom>
        </p:spPr>
        <p:txBody>
          <a:bodyPr wrap="square" lIns="0" tIns="0" rIns="0" bIns="0" rtlCol="0" anchor="t">
            <a:spAutoFit/>
          </a:bodyPr>
          <a:lstStyle/>
          <a:p>
            <a:pPr algn="ctr">
              <a:lnSpc>
                <a:spcPts val="1969"/>
              </a:lnSpc>
              <a:spcBef>
                <a:spcPct val="0"/>
              </a:spcBef>
            </a:pPr>
            <a:r>
              <a:rPr lang="ar-MA" sz="3600" b="1" dirty="0">
                <a:solidFill>
                  <a:srgbClr val="2A2B39"/>
                </a:solidFill>
                <a:latin typeface="Microsoft Uighur" panose="02000000000000000000" pitchFamily="2" charset="-78"/>
                <a:ea typeface="Ballpoint"/>
                <a:cs typeface="Microsoft Uighur" panose="02000000000000000000" pitchFamily="2" charset="-78"/>
                <a:sym typeface="Ballpoint"/>
              </a:rPr>
              <a:t>مسارات الدعم (المستوى 3)</a:t>
            </a:r>
            <a:endParaRPr lang="en-US" sz="3600" b="1" dirty="0">
              <a:solidFill>
                <a:srgbClr val="2A2B39"/>
              </a:solidFill>
              <a:latin typeface="Microsoft Uighur" panose="02000000000000000000" pitchFamily="2" charset="-78"/>
              <a:ea typeface="Ballpoint"/>
              <a:cs typeface="Microsoft Uighur" panose="02000000000000000000" pitchFamily="2" charset="-78"/>
              <a:sym typeface="Ballpoint"/>
            </a:endParaRPr>
          </a:p>
        </p:txBody>
      </p:sp>
      <p:sp>
        <p:nvSpPr>
          <p:cNvPr id="8" name="Freeform 14">
            <a:extLst>
              <a:ext uri="{FF2B5EF4-FFF2-40B4-BE49-F238E27FC236}">
                <a16:creationId xmlns:a16="http://schemas.microsoft.com/office/drawing/2014/main" id="{BAF40063-149C-5E6A-7512-05056B47FC17}"/>
              </a:ext>
            </a:extLst>
          </p:cNvPr>
          <p:cNvSpPr/>
          <p:nvPr/>
        </p:nvSpPr>
        <p:spPr>
          <a:xfrm rot="-10800000">
            <a:off x="432885" y="511992"/>
            <a:ext cx="4574137" cy="789045"/>
          </a:xfrm>
          <a:custGeom>
            <a:avLst/>
            <a:gdLst/>
            <a:ahLst/>
            <a:cxnLst/>
            <a:rect l="l" t="t" r="r" b="b"/>
            <a:pathLst>
              <a:path w="9738946" h="1826052">
                <a:moveTo>
                  <a:pt x="0" y="0"/>
                </a:moveTo>
                <a:lnTo>
                  <a:pt x="9738946" y="0"/>
                </a:lnTo>
                <a:lnTo>
                  <a:pt x="9738946" y="1826053"/>
                </a:lnTo>
                <a:lnTo>
                  <a:pt x="0" y="1826053"/>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fr-FR"/>
          </a:p>
        </p:txBody>
      </p:sp>
      <p:sp>
        <p:nvSpPr>
          <p:cNvPr id="12" name="TextBox 15">
            <a:extLst>
              <a:ext uri="{FF2B5EF4-FFF2-40B4-BE49-F238E27FC236}">
                <a16:creationId xmlns:a16="http://schemas.microsoft.com/office/drawing/2014/main" id="{F5EAC3E0-5814-3BF7-8441-FCDAED138CD2}"/>
              </a:ext>
            </a:extLst>
          </p:cNvPr>
          <p:cNvSpPr txBox="1"/>
          <p:nvPr/>
        </p:nvSpPr>
        <p:spPr>
          <a:xfrm>
            <a:off x="886963" y="593998"/>
            <a:ext cx="2668497" cy="492443"/>
          </a:xfrm>
          <a:prstGeom prst="rect">
            <a:avLst/>
          </a:prstGeom>
        </p:spPr>
        <p:txBody>
          <a:bodyPr wrap="square" lIns="0" tIns="0" rIns="0" bIns="0" rtlCol="0" anchor="t">
            <a:spAutoFit/>
          </a:bodyPr>
          <a:lstStyle/>
          <a:p>
            <a:pPr lvl="0" algn="ctr" rtl="1">
              <a:defRPr/>
            </a:pPr>
            <a:r>
              <a:rPr lang="ar-SA" sz="3200" b="1" dirty="0">
                <a:latin typeface="Microsoft Uighur" panose="02000000000000000000" pitchFamily="2" charset="-78"/>
                <a:ea typeface="Calibri" panose="020F0502020204030204" pitchFamily="34" charset="0"/>
                <a:cs typeface="Microsoft Uighur" panose="02000000000000000000" pitchFamily="2" charset="-78"/>
              </a:rPr>
              <a:t>توصيف المسارات</a:t>
            </a:r>
            <a:endParaRPr lang="ar-MA" sz="4400" b="1" dirty="0">
              <a:latin typeface="Microsoft Uighur" panose="02000000000000000000" pitchFamily="2" charset="-78"/>
              <a:ea typeface="Calibri" panose="020F0502020204030204" pitchFamily="34" charset="0"/>
              <a:cs typeface="Microsoft Uighur" panose="02000000000000000000" pitchFamily="2" charset="-78"/>
            </a:endParaRPr>
          </a:p>
        </p:txBody>
      </p:sp>
    </p:spTree>
    <p:extLst>
      <p:ext uri="{BB962C8B-B14F-4D97-AF65-F5344CB8AC3E}">
        <p14:creationId xmlns:p14="http://schemas.microsoft.com/office/powerpoint/2010/main" val="2359105636"/>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Thèm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8612</TotalTime>
  <Words>4260</Words>
  <Application>Microsoft Office PowerPoint</Application>
  <PresentationFormat>Grand écran</PresentationFormat>
  <Paragraphs>646</Paragraphs>
  <Slides>72</Slides>
  <Notes>13</Notes>
  <HiddenSlides>0</HiddenSlides>
  <MMClips>0</MMClips>
  <ScaleCrop>false</ScaleCrop>
  <HeadingPairs>
    <vt:vector size="6" baseType="variant">
      <vt:variant>
        <vt:lpstr>Polices utilisées</vt:lpstr>
      </vt:variant>
      <vt:variant>
        <vt:i4>14</vt:i4>
      </vt:variant>
      <vt:variant>
        <vt:lpstr>Thème</vt:lpstr>
      </vt:variant>
      <vt:variant>
        <vt:i4>3</vt:i4>
      </vt:variant>
      <vt:variant>
        <vt:lpstr>Titres des diapositives</vt:lpstr>
      </vt:variant>
      <vt:variant>
        <vt:i4>72</vt:i4>
      </vt:variant>
    </vt:vector>
  </HeadingPairs>
  <TitlesOfParts>
    <vt:vector size="89" baseType="lpstr">
      <vt:lpstr>29LT Bukra Bold</vt:lpstr>
      <vt:lpstr>29LT Bukra Regular</vt:lpstr>
      <vt:lpstr>A Jannat LT</vt:lpstr>
      <vt:lpstr>Aptos</vt:lpstr>
      <vt:lpstr>Arial</vt:lpstr>
      <vt:lpstr>Calibri</vt:lpstr>
      <vt:lpstr>Calibri Light</vt:lpstr>
      <vt:lpstr>IBM Plex Sans Arabic Bold</vt:lpstr>
      <vt:lpstr>Khalid Art bold</vt:lpstr>
      <vt:lpstr>Microsoft Uighur</vt:lpstr>
      <vt:lpstr>Open Sans Bold</vt:lpstr>
      <vt:lpstr>Tajawal Bold</vt:lpstr>
      <vt:lpstr>Times New Roman MT Bold</vt:lpstr>
      <vt:lpstr>Wingdings</vt:lpstr>
      <vt:lpstr>Thème Office</vt:lpstr>
      <vt:lpstr>Office Theme</vt:lpstr>
      <vt:lpstr>1_Office Theme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Ecole nationale supérieure des mines de Rabat Département sciences de la terre Filière: Génie civil et minier Option: Routes et ouvrages hydrauliques Projet de fin d’année    Sous le Thème:  Construction de la pénétrante de la voix express  Tiznit-Dakhla</dc:title>
  <dc:creator>LENOVO</dc:creator>
  <cp:lastModifiedBy>YOUSSEF BOUAOUAM</cp:lastModifiedBy>
  <cp:revision>87</cp:revision>
  <dcterms:created xsi:type="dcterms:W3CDTF">2023-10-18T20:56:39Z</dcterms:created>
  <dcterms:modified xsi:type="dcterms:W3CDTF">2026-07-28T16:26:02Z</dcterms:modified>
</cp:coreProperties>
</file>