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xml" ContentType="application/vnd.openxmlformats-officedocument.presentationml.tags+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7" r:id="rId3"/>
  </p:sldMasterIdLst>
  <p:notesMasterIdLst>
    <p:notesMasterId r:id="rId146"/>
  </p:notesMasterIdLst>
  <p:sldIdLst>
    <p:sldId id="264" r:id="rId4"/>
    <p:sldId id="350" r:id="rId5"/>
    <p:sldId id="265" r:id="rId6"/>
    <p:sldId id="266" r:id="rId7"/>
    <p:sldId id="282" r:id="rId8"/>
    <p:sldId id="270" r:id="rId9"/>
    <p:sldId id="268" r:id="rId10"/>
    <p:sldId id="263" r:id="rId11"/>
    <p:sldId id="2147482453" r:id="rId12"/>
    <p:sldId id="2147482492" r:id="rId13"/>
    <p:sldId id="2147482349" r:id="rId14"/>
    <p:sldId id="2147482441" r:id="rId15"/>
    <p:sldId id="336" r:id="rId16"/>
    <p:sldId id="337" r:id="rId17"/>
    <p:sldId id="2147482425" r:id="rId18"/>
    <p:sldId id="338" r:id="rId19"/>
    <p:sldId id="273" r:id="rId20"/>
    <p:sldId id="339" r:id="rId21"/>
    <p:sldId id="272" r:id="rId22"/>
    <p:sldId id="340" r:id="rId23"/>
    <p:sldId id="274" r:id="rId24"/>
    <p:sldId id="341" r:id="rId25"/>
    <p:sldId id="267" r:id="rId26"/>
    <p:sldId id="2147482429" r:id="rId27"/>
    <p:sldId id="275" r:id="rId28"/>
    <p:sldId id="2147482430" r:id="rId29"/>
    <p:sldId id="2147482494" r:id="rId30"/>
    <p:sldId id="2147483377" r:id="rId31"/>
    <p:sldId id="276" r:id="rId32"/>
    <p:sldId id="2147482350" r:id="rId33"/>
    <p:sldId id="2147482493" r:id="rId34"/>
    <p:sldId id="277" r:id="rId35"/>
    <p:sldId id="2147482433" r:id="rId36"/>
    <p:sldId id="278" r:id="rId37"/>
    <p:sldId id="2147482353" r:id="rId38"/>
    <p:sldId id="2147482354" r:id="rId39"/>
    <p:sldId id="2147482355" r:id="rId40"/>
    <p:sldId id="2147482356" r:id="rId41"/>
    <p:sldId id="2147482473" r:id="rId42"/>
    <p:sldId id="2147482358" r:id="rId43"/>
    <p:sldId id="2147482499" r:id="rId44"/>
    <p:sldId id="2147482366" r:id="rId45"/>
    <p:sldId id="271" r:id="rId46"/>
    <p:sldId id="2147482367" r:id="rId47"/>
    <p:sldId id="2147482368" r:id="rId48"/>
    <p:sldId id="2147482496" r:id="rId49"/>
    <p:sldId id="2147482377" r:id="rId50"/>
    <p:sldId id="2147482378" r:id="rId51"/>
    <p:sldId id="2147482379" r:id="rId52"/>
    <p:sldId id="2147482380" r:id="rId53"/>
    <p:sldId id="279" r:id="rId54"/>
    <p:sldId id="2147482351" r:id="rId55"/>
    <p:sldId id="280" r:id="rId56"/>
    <p:sldId id="2147482352" r:id="rId57"/>
    <p:sldId id="2147482474" r:id="rId58"/>
    <p:sldId id="2147482475" r:id="rId59"/>
    <p:sldId id="286" r:id="rId60"/>
    <p:sldId id="2147483644" r:id="rId61"/>
    <p:sldId id="2147483633" r:id="rId62"/>
    <p:sldId id="256" r:id="rId63"/>
    <p:sldId id="259" r:id="rId64"/>
    <p:sldId id="257" r:id="rId65"/>
    <p:sldId id="283" r:id="rId66"/>
    <p:sldId id="284" r:id="rId67"/>
    <p:sldId id="285" r:id="rId68"/>
    <p:sldId id="287" r:id="rId69"/>
    <p:sldId id="288" r:id="rId70"/>
    <p:sldId id="289" r:id="rId71"/>
    <p:sldId id="2147482360" r:id="rId72"/>
    <p:sldId id="2147482361" r:id="rId73"/>
    <p:sldId id="2147482362" r:id="rId74"/>
    <p:sldId id="2147482363" r:id="rId75"/>
    <p:sldId id="281" r:id="rId76"/>
    <p:sldId id="2147483636" r:id="rId77"/>
    <p:sldId id="2147482444" r:id="rId78"/>
    <p:sldId id="260" r:id="rId79"/>
    <p:sldId id="261" r:id="rId80"/>
    <p:sldId id="258" r:id="rId81"/>
    <p:sldId id="262" r:id="rId82"/>
    <p:sldId id="291" r:id="rId83"/>
    <p:sldId id="293" r:id="rId84"/>
    <p:sldId id="2147483637" r:id="rId85"/>
    <p:sldId id="292" r:id="rId86"/>
    <p:sldId id="294" r:id="rId87"/>
    <p:sldId id="2147482369" r:id="rId88"/>
    <p:sldId id="2147482370" r:id="rId89"/>
    <p:sldId id="2147482371" r:id="rId90"/>
    <p:sldId id="2147482372" r:id="rId91"/>
    <p:sldId id="2147482373" r:id="rId92"/>
    <p:sldId id="2147482374" r:id="rId93"/>
    <p:sldId id="290" r:id="rId94"/>
    <p:sldId id="297" r:id="rId95"/>
    <p:sldId id="298" r:id="rId96"/>
    <p:sldId id="299" r:id="rId97"/>
    <p:sldId id="300" r:id="rId98"/>
    <p:sldId id="301" r:id="rId99"/>
    <p:sldId id="302" r:id="rId100"/>
    <p:sldId id="2147483639" r:id="rId101"/>
    <p:sldId id="2147483640" r:id="rId102"/>
    <p:sldId id="2147482381" r:id="rId103"/>
    <p:sldId id="2147482382" r:id="rId104"/>
    <p:sldId id="2147482383" r:id="rId105"/>
    <p:sldId id="2147482384" r:id="rId106"/>
    <p:sldId id="2147482385" r:id="rId107"/>
    <p:sldId id="2147482386" r:id="rId108"/>
    <p:sldId id="2147482387" r:id="rId109"/>
    <p:sldId id="2147482388" r:id="rId110"/>
    <p:sldId id="2147482389" r:id="rId111"/>
    <p:sldId id="2147482390" r:id="rId112"/>
    <p:sldId id="2147482411" r:id="rId113"/>
    <p:sldId id="295" r:id="rId114"/>
    <p:sldId id="2147482391" r:id="rId115"/>
    <p:sldId id="2147482392" r:id="rId116"/>
    <p:sldId id="2147482393" r:id="rId117"/>
    <p:sldId id="306" r:id="rId118"/>
    <p:sldId id="2147482395" r:id="rId119"/>
    <p:sldId id="2147482396" r:id="rId120"/>
    <p:sldId id="307" r:id="rId121"/>
    <p:sldId id="308" r:id="rId122"/>
    <p:sldId id="309" r:id="rId123"/>
    <p:sldId id="310" r:id="rId124"/>
    <p:sldId id="311" r:id="rId125"/>
    <p:sldId id="2147482402" r:id="rId126"/>
    <p:sldId id="317" r:id="rId127"/>
    <p:sldId id="2147482405" r:id="rId128"/>
    <p:sldId id="322" r:id="rId129"/>
    <p:sldId id="2147482406" r:id="rId130"/>
    <p:sldId id="321" r:id="rId131"/>
    <p:sldId id="2147482407" r:id="rId132"/>
    <p:sldId id="313" r:id="rId133"/>
    <p:sldId id="320" r:id="rId134"/>
    <p:sldId id="314" r:id="rId135"/>
    <p:sldId id="2147482408" r:id="rId136"/>
    <p:sldId id="312" r:id="rId137"/>
    <p:sldId id="315" r:id="rId138"/>
    <p:sldId id="318" r:id="rId139"/>
    <p:sldId id="316" r:id="rId140"/>
    <p:sldId id="319" r:id="rId141"/>
    <p:sldId id="2147482345" r:id="rId142"/>
    <p:sldId id="342" r:id="rId143"/>
    <p:sldId id="343" r:id="rId144"/>
    <p:sldId id="2147483316" r:id="rId1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3663"/>
    <a:srgbClr val="F2CFEE"/>
    <a:srgbClr val="00B050"/>
    <a:srgbClr val="098661"/>
    <a:srgbClr val="0F5E8F"/>
    <a:srgbClr val="92D050"/>
    <a:srgbClr val="FF9933"/>
    <a:srgbClr val="7FBDAB"/>
    <a:srgbClr val="55B3ED"/>
    <a:srgbClr val="072A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77B783-16C0-485D-B76D-5745EC970AD6}" v="36" dt="2025-04-28T21:57:04.42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41" autoAdjust="0"/>
  </p:normalViewPr>
  <p:slideViewPr>
    <p:cSldViewPr snapToGrid="0">
      <p:cViewPr>
        <p:scale>
          <a:sx n="78" d="100"/>
          <a:sy n="78" d="100"/>
        </p:scale>
        <p:origin x="8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theme" Target="theme/theme1.xml"/><Relationship Id="rId5" Type="http://schemas.openxmlformats.org/officeDocument/2006/relationships/slide" Target="slides/slide2.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tableStyles" Target="tableStyles.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microsoft.com/office/2015/10/relationships/revisionInfo" Target="revisionInfo.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37CD60-9C70-40F0-9957-CD8BCF29F9BB}" type="datetimeFigureOut">
              <a:rPr lang="fr-FR" smtClean="0"/>
              <a:t>21/06/2026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C87682-9F19-495C-BA59-15F018463CC8}" type="slidenum">
              <a:rPr lang="fr-FR" smtClean="0"/>
              <a:t>‹N°›</a:t>
            </a:fld>
            <a:endParaRPr lang="fr-FR"/>
          </a:p>
        </p:txBody>
      </p:sp>
    </p:spTree>
    <p:extLst>
      <p:ext uri="{BB962C8B-B14F-4D97-AF65-F5344CB8AC3E}">
        <p14:creationId xmlns:p14="http://schemas.microsoft.com/office/powerpoint/2010/main" val="3772305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r>
              <a:rPr lang="ar-MA" dirty="0"/>
              <a:t>يفتتح المكون الدورة بعرض السياق العام للتكوين بالإضافة إلى برنامج أيام التكوين : اليوم الأول تعرف نموذج مؤسسات الريادة – اليومين 2 و3 تملك آليات تمرير روائز الموضعة – الأيام 4 -5 و6 ورشة برنامج الدعم في الرياضيات – اليومين 7 و8 برنامج الدعم في اللغة العربية و اليوم الأخير برنامج الدعم في اللغة الفرنسية واختتام الدورة. </a:t>
            </a:r>
            <a:endParaRPr lang="fr-FR" dirty="0"/>
          </a:p>
        </p:txBody>
      </p:sp>
      <p:sp>
        <p:nvSpPr>
          <p:cNvPr id="4" name="Espace réservé du numéro de diapositive 3"/>
          <p:cNvSpPr>
            <a:spLocks noGrp="1"/>
          </p:cNvSpPr>
          <p:nvPr>
            <p:ph type="sldNum" sz="quarter" idx="5"/>
          </p:nvPr>
        </p:nvSpPr>
        <p:spPr/>
        <p:txBody>
          <a:bodyPr/>
          <a:lstStyle/>
          <a:p>
            <a:fld id="{9E5E2069-437A-43A6-9549-FE255446D69B}" type="slidenum">
              <a:rPr lang="fr-MA" smtClean="0"/>
              <a:t>3</a:t>
            </a:fld>
            <a:endParaRPr lang="fr-MA"/>
          </a:p>
        </p:txBody>
      </p:sp>
    </p:spTree>
    <p:extLst>
      <p:ext uri="{BB962C8B-B14F-4D97-AF65-F5344CB8AC3E}">
        <p14:creationId xmlns:p14="http://schemas.microsoft.com/office/powerpoint/2010/main" val="3218619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r>
              <a:rPr lang="ar-MA" dirty="0">
                <a:cs typeface="29LT Bukra Bold" panose="020B0604020202020204" charset="-78"/>
              </a:rPr>
              <a:t>لا يمنح المتعلم فرصة ثانية في حل المسائل </a:t>
            </a:r>
            <a:endParaRPr lang="fr-FR" dirty="0"/>
          </a:p>
        </p:txBody>
      </p:sp>
      <p:sp>
        <p:nvSpPr>
          <p:cNvPr id="4" name="Espace réservé du numéro de diapositive 3"/>
          <p:cNvSpPr>
            <a:spLocks noGrp="1"/>
          </p:cNvSpPr>
          <p:nvPr>
            <p:ph type="sldNum" sz="quarter" idx="5"/>
          </p:nvPr>
        </p:nvSpPr>
        <p:spPr/>
        <p:txBody>
          <a:bodyPr/>
          <a:lstStyle/>
          <a:p>
            <a:fld id="{A7B274D7-35C8-4A2E-B234-4DA53546B77D}" type="slidenum">
              <a:rPr lang="fr-FR" smtClean="0"/>
              <a:t>61</a:t>
            </a:fld>
            <a:endParaRPr lang="fr-FR"/>
          </a:p>
        </p:txBody>
      </p:sp>
    </p:spTree>
    <p:extLst>
      <p:ext uri="{BB962C8B-B14F-4D97-AF65-F5344CB8AC3E}">
        <p14:creationId xmlns:p14="http://schemas.microsoft.com/office/powerpoint/2010/main" val="1279465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6995DA9-E2A7-4172-ADE8-C960EDA000CC}" type="slidenum">
              <a:rPr lang="fr-FR" smtClean="0"/>
              <a:t>75</a:t>
            </a:fld>
            <a:endParaRPr lang="fr-FR"/>
          </a:p>
        </p:txBody>
      </p:sp>
    </p:spTree>
    <p:extLst>
      <p:ext uri="{BB962C8B-B14F-4D97-AF65-F5344CB8AC3E}">
        <p14:creationId xmlns:p14="http://schemas.microsoft.com/office/powerpoint/2010/main" val="4238948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3A8DE-10F4-108E-3C48-28E96961E5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799406F-D8F6-9C99-7D79-FC6B09B75EB2}"/>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DA625D29-BE23-8335-319E-932EF2B4B4A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17E04E-06B3-59AC-24D1-D97B8B8FAE4B}"/>
              </a:ext>
            </a:extLst>
          </p:cNvPr>
          <p:cNvSpPr>
            <a:spLocks noGrp="1"/>
          </p:cNvSpPr>
          <p:nvPr>
            <p:ph type="sldNum" sz="quarter" idx="5"/>
          </p:nvPr>
        </p:nvSpPr>
        <p:spPr/>
        <p:txBody>
          <a:bodyPr/>
          <a:lstStyle/>
          <a:p>
            <a:fld id="{46995DA9-E2A7-4172-ADE8-C960EDA000CC}" type="slidenum">
              <a:rPr lang="fr-FR" smtClean="0"/>
              <a:t>76</a:t>
            </a:fld>
            <a:endParaRPr lang="fr-FR"/>
          </a:p>
        </p:txBody>
      </p:sp>
    </p:spTree>
    <p:extLst>
      <p:ext uri="{BB962C8B-B14F-4D97-AF65-F5344CB8AC3E}">
        <p14:creationId xmlns:p14="http://schemas.microsoft.com/office/powerpoint/2010/main" val="1906891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FAD34-F891-09F6-E396-0D0F8825A0D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DCB9080-B74F-EAB0-2814-ADDB864F54A4}"/>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03BE44A2-A9E4-0DA8-EC34-E4050E4FB2B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BA62C02-E5FD-87FC-A975-F1F68BB8DC27}"/>
              </a:ext>
            </a:extLst>
          </p:cNvPr>
          <p:cNvSpPr>
            <a:spLocks noGrp="1"/>
          </p:cNvSpPr>
          <p:nvPr>
            <p:ph type="sldNum" sz="quarter" idx="5"/>
          </p:nvPr>
        </p:nvSpPr>
        <p:spPr/>
        <p:txBody>
          <a:bodyPr/>
          <a:lstStyle/>
          <a:p>
            <a:fld id="{46995DA9-E2A7-4172-ADE8-C960EDA000CC}" type="slidenum">
              <a:rPr lang="fr-FR" smtClean="0"/>
              <a:t>77</a:t>
            </a:fld>
            <a:endParaRPr lang="fr-FR"/>
          </a:p>
        </p:txBody>
      </p:sp>
    </p:spTree>
    <p:extLst>
      <p:ext uri="{BB962C8B-B14F-4D97-AF65-F5344CB8AC3E}">
        <p14:creationId xmlns:p14="http://schemas.microsoft.com/office/powerpoint/2010/main" val="783214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7D479-46BD-6901-430A-EA7BE82F7F3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6D503B5-D725-A719-F47D-9EC1AE384050}"/>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78ACD4E6-783B-A96A-45C7-B474BE19330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CC5A992-CA0C-BB8E-FD36-2F264F61A24D}"/>
              </a:ext>
            </a:extLst>
          </p:cNvPr>
          <p:cNvSpPr>
            <a:spLocks noGrp="1"/>
          </p:cNvSpPr>
          <p:nvPr>
            <p:ph type="sldNum" sz="quarter" idx="5"/>
          </p:nvPr>
        </p:nvSpPr>
        <p:spPr/>
        <p:txBody>
          <a:bodyPr/>
          <a:lstStyle/>
          <a:p>
            <a:fld id="{46995DA9-E2A7-4172-ADE8-C960EDA000CC}" type="slidenum">
              <a:rPr lang="fr-FR" smtClean="0"/>
              <a:t>93</a:t>
            </a:fld>
            <a:endParaRPr lang="fr-FR"/>
          </a:p>
        </p:txBody>
      </p:sp>
    </p:spTree>
    <p:extLst>
      <p:ext uri="{BB962C8B-B14F-4D97-AF65-F5344CB8AC3E}">
        <p14:creationId xmlns:p14="http://schemas.microsoft.com/office/powerpoint/2010/main" val="4264359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4BA32-5469-9275-F743-38D345B0C0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3ED672C-74F8-F328-7194-5126BB4603B6}"/>
              </a:ext>
            </a:extLst>
          </p:cNvPr>
          <p:cNvSpPr>
            <a:spLocks noGrp="1" noRot="1" noChangeAspect="1"/>
          </p:cNvSpPr>
          <p:nvPr>
            <p:ph type="sldImg"/>
          </p:nvPr>
        </p:nvSpPr>
        <p:spPr/>
        <p:txBody>
          <a:bodyPr/>
          <a:lstStyle/>
          <a:p>
            <a:endParaRPr lang="fr-MA"/>
          </a:p>
        </p:txBody>
      </p:sp>
      <p:sp>
        <p:nvSpPr>
          <p:cNvPr id="3" name="Espace réservé des notes 2">
            <a:extLst>
              <a:ext uri="{FF2B5EF4-FFF2-40B4-BE49-F238E27FC236}">
                <a16:creationId xmlns:a16="http://schemas.microsoft.com/office/drawing/2014/main" id="{F8E030E2-8C8D-1B9A-C966-424B0F081B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dirty="0"/>
              <a:t>تتم نمذجة سيناريو واحد وتترك باقي السيناريوهات إلى المحاكاة  </a:t>
            </a:r>
            <a:endParaRPr lang="fr-FR" dirty="0"/>
          </a:p>
          <a:p>
            <a:endParaRPr lang="fr-FR" dirty="0"/>
          </a:p>
        </p:txBody>
      </p:sp>
      <p:sp>
        <p:nvSpPr>
          <p:cNvPr id="4" name="Espace réservé du numéro de diapositive 3">
            <a:extLst>
              <a:ext uri="{FF2B5EF4-FFF2-40B4-BE49-F238E27FC236}">
                <a16:creationId xmlns:a16="http://schemas.microsoft.com/office/drawing/2014/main" id="{F9CFC425-5A67-DA7C-0CE9-B6F7EA7C51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B274D7-35C8-4A2E-B234-4DA53546B77D}"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7964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MA"/>
          </a:p>
        </p:txBody>
      </p:sp>
      <p:sp>
        <p:nvSpPr>
          <p:cNvPr id="409" name="Google Shape;40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 Copyright </a:t>
            </a:r>
            <a:r>
              <a:rPr lang="en-US" b="1"/>
              <a:t>PresentationGO.com</a:t>
            </a:r>
            <a:r>
              <a:rPr lang="en-US"/>
              <a:t> – The free PowerPoint and Google Slides template library</a:t>
            </a:r>
            <a:endParaRPr/>
          </a:p>
        </p:txBody>
      </p:sp>
      <p:sp>
        <p:nvSpPr>
          <p:cNvPr id="410" name="Google Shape;41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66522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MA"/>
          </a:p>
        </p:txBody>
      </p:sp>
      <p:sp>
        <p:nvSpPr>
          <p:cNvPr id="409" name="Google Shape;40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 Copyright </a:t>
            </a:r>
            <a:r>
              <a:rPr lang="en-US" b="1"/>
              <a:t>PresentationGO.com</a:t>
            </a:r>
            <a:r>
              <a:rPr lang="en-US"/>
              <a:t> – The free PowerPoint and Google Slides template library</a:t>
            </a:r>
            <a:endParaRPr/>
          </a:p>
        </p:txBody>
      </p:sp>
      <p:sp>
        <p:nvSpPr>
          <p:cNvPr id="410" name="Google Shape;41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47405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pPr algn="r"/>
            <a:r>
              <a:rPr lang="fr-MA" sz="1200" b="1" dirty="0">
                <a:solidFill>
                  <a:srgbClr val="000000"/>
                </a:solidFill>
                <a:latin typeface="Microsoft Uighur" panose="02000000000000000000" pitchFamily="2" charset="-78"/>
                <a:cs typeface="Microsoft Uighur" panose="02000000000000000000" pitchFamily="2" charset="-78"/>
                <a:rtl/>
              </a:rPr>
              <a:t>K = Know (</a:t>
            </a:r>
            <a:r>
              <a:rPr lang="ar-MA" sz="1200" b="1" dirty="0">
                <a:solidFill>
                  <a:srgbClr val="000000"/>
                </a:solidFill>
                <a:latin typeface="Microsoft Uighur" panose="02000000000000000000" pitchFamily="2" charset="-78"/>
                <a:cs typeface="Microsoft Uighur" panose="02000000000000000000" pitchFamily="2" charset="-78"/>
                <a:rtl/>
              </a:rPr>
              <a:t>- ماذا أعرف؟ </a:t>
            </a:r>
            <a:br>
              <a:rPr lang="ar-MA" sz="1200" b="1" dirty="0">
                <a:solidFill>
                  <a:srgbClr val="000000"/>
                </a:solidFill>
                <a:latin typeface="Microsoft Uighur" panose="02000000000000000000" pitchFamily="2" charset="-78"/>
                <a:cs typeface="Microsoft Uighur" panose="02000000000000000000" pitchFamily="2" charset="-78"/>
                <a:rtl/>
              </a:rPr>
            </a:br>
            <a:r>
              <a:rPr lang="fr-MA" sz="1200" b="1" dirty="0">
                <a:solidFill>
                  <a:srgbClr val="000000"/>
                </a:solidFill>
                <a:latin typeface="Microsoft Uighur" panose="02000000000000000000" pitchFamily="2" charset="-78"/>
                <a:cs typeface="Microsoft Uighur" panose="02000000000000000000" pitchFamily="2" charset="-78"/>
                <a:rtl/>
              </a:rPr>
              <a:t>W = Want to Know</a:t>
            </a:r>
            <a:r>
              <a:rPr lang="ar-MA" sz="1200" b="1" dirty="0">
                <a:solidFill>
                  <a:srgbClr val="000000"/>
                </a:solidFill>
                <a:latin typeface="Microsoft Uighur" panose="02000000000000000000" pitchFamily="2" charset="-78"/>
                <a:cs typeface="Microsoft Uighur" panose="02000000000000000000" pitchFamily="2" charset="-78"/>
                <a:rtl/>
              </a:rPr>
              <a:t> -  ماذا أريد أن أعرف؟</a:t>
            </a:r>
            <a:br>
              <a:rPr lang="ar-MA" sz="1200" b="1" dirty="0">
                <a:solidFill>
                  <a:srgbClr val="000000"/>
                </a:solidFill>
                <a:latin typeface="Microsoft Uighur" panose="02000000000000000000" pitchFamily="2" charset="-78"/>
                <a:cs typeface="Microsoft Uighur" panose="02000000000000000000" pitchFamily="2" charset="-78"/>
                <a:rtl/>
              </a:rPr>
            </a:br>
            <a:r>
              <a:rPr lang="fr-MA" sz="1200" b="1" dirty="0">
                <a:solidFill>
                  <a:srgbClr val="000000"/>
                </a:solidFill>
                <a:latin typeface="Microsoft Uighur" panose="02000000000000000000" pitchFamily="2" charset="-78"/>
                <a:cs typeface="Microsoft Uighur" panose="02000000000000000000" pitchFamily="2" charset="-78"/>
                <a:rtl/>
              </a:rPr>
              <a:t>L = Learned</a:t>
            </a:r>
            <a:r>
              <a:rPr lang="ar-MA" sz="1200" b="1" dirty="0">
                <a:solidFill>
                  <a:srgbClr val="000000"/>
                </a:solidFill>
                <a:latin typeface="Microsoft Uighur" panose="02000000000000000000" pitchFamily="2" charset="-78"/>
                <a:cs typeface="Microsoft Uighur" panose="02000000000000000000" pitchFamily="2" charset="-78"/>
                <a:rtl/>
              </a:rPr>
              <a:t>- ماذا تعلمت؟ </a:t>
            </a:r>
            <a:endParaRPr lang="fr-MA" dirty="0"/>
          </a:p>
        </p:txBody>
      </p:sp>
      <p:sp>
        <p:nvSpPr>
          <p:cNvPr id="4" name="Espace réservé du numéro de diapositive 3"/>
          <p:cNvSpPr>
            <a:spLocks noGrp="1"/>
          </p:cNvSpPr>
          <p:nvPr>
            <p:ph type="sldNum" sz="quarter" idx="5"/>
          </p:nvPr>
        </p:nvSpPr>
        <p:spPr/>
        <p:txBody>
          <a:bodyPr/>
          <a:lstStyle/>
          <a:p>
            <a:fld id="{9E5E2069-437A-43A6-9549-FE255446D69B}" type="slidenum">
              <a:rPr lang="fr-MA" smtClean="0"/>
              <a:t>140</a:t>
            </a:fld>
            <a:endParaRPr lang="fr-MA"/>
          </a:p>
        </p:txBody>
      </p:sp>
    </p:spTree>
    <p:extLst>
      <p:ext uri="{BB962C8B-B14F-4D97-AF65-F5344CB8AC3E}">
        <p14:creationId xmlns:p14="http://schemas.microsoft.com/office/powerpoint/2010/main" val="1903716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9E5E2069-437A-43A6-9549-FE255446D69B}" type="slidenum">
              <a:rPr lang="fr-MA" smtClean="0"/>
              <a:t>141</a:t>
            </a:fld>
            <a:endParaRPr lang="fr-MA"/>
          </a:p>
        </p:txBody>
      </p:sp>
    </p:spTree>
    <p:extLst>
      <p:ext uri="{BB962C8B-B14F-4D97-AF65-F5344CB8AC3E}">
        <p14:creationId xmlns:p14="http://schemas.microsoft.com/office/powerpoint/2010/main" val="1977852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M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MA"/>
          </a:p>
        </p:txBody>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37D18CFA-7F7D-454A-896E-4642F22F01A0}" type="slidenum">
              <a:rPr lang="fr-FR" smtClean="0"/>
              <a:t>142</a:t>
            </a:fld>
            <a:endParaRPr lang="fr-FR"/>
          </a:p>
        </p:txBody>
      </p:sp>
    </p:spTree>
    <p:extLst>
      <p:ext uri="{BB962C8B-B14F-4D97-AF65-F5344CB8AC3E}">
        <p14:creationId xmlns:p14="http://schemas.microsoft.com/office/powerpoint/2010/main" val="1739499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M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B82E00FD-B7E7-4708-8263-08E0BA516F04}" type="slidenum">
              <a:rPr lang="fr-MA" smtClean="0"/>
              <a:t>24</a:t>
            </a:fld>
            <a:endParaRPr lang="fr-MA"/>
          </a:p>
        </p:txBody>
      </p:sp>
    </p:spTree>
    <p:extLst>
      <p:ext uri="{BB962C8B-B14F-4D97-AF65-F5344CB8AC3E}">
        <p14:creationId xmlns:p14="http://schemas.microsoft.com/office/powerpoint/2010/main" val="1018487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B82E00FD-B7E7-4708-8263-08E0BA516F04}" type="slidenum">
              <a:rPr lang="fr-MA" smtClean="0"/>
              <a:t>48</a:t>
            </a:fld>
            <a:endParaRPr lang="fr-MA"/>
          </a:p>
        </p:txBody>
      </p:sp>
    </p:spTree>
    <p:extLst>
      <p:ext uri="{BB962C8B-B14F-4D97-AF65-F5344CB8AC3E}">
        <p14:creationId xmlns:p14="http://schemas.microsoft.com/office/powerpoint/2010/main" val="2529679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B82E00FD-B7E7-4708-8263-08E0BA516F04}" type="slidenum">
              <a:rPr lang="fr-MA" smtClean="0"/>
              <a:t>55</a:t>
            </a:fld>
            <a:endParaRPr lang="fr-MA"/>
          </a:p>
        </p:txBody>
      </p:sp>
    </p:spTree>
    <p:extLst>
      <p:ext uri="{BB962C8B-B14F-4D97-AF65-F5344CB8AC3E}">
        <p14:creationId xmlns:p14="http://schemas.microsoft.com/office/powerpoint/2010/main" val="3253852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B82E00FD-B7E7-4708-8263-08E0BA516F04}" type="slidenum">
              <a:rPr lang="fr-MA" smtClean="0"/>
              <a:t>56</a:t>
            </a:fld>
            <a:endParaRPr lang="fr-MA"/>
          </a:p>
        </p:txBody>
      </p:sp>
    </p:spTree>
    <p:extLst>
      <p:ext uri="{BB962C8B-B14F-4D97-AF65-F5344CB8AC3E}">
        <p14:creationId xmlns:p14="http://schemas.microsoft.com/office/powerpoint/2010/main" val="2944205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6995DA9-E2A7-4172-ADE8-C960EDA000CC}" type="slidenum">
              <a:rPr lang="fr-FR" smtClean="0"/>
              <a:t>59</a:t>
            </a:fld>
            <a:endParaRPr lang="fr-FR"/>
          </a:p>
        </p:txBody>
      </p:sp>
    </p:spTree>
    <p:extLst>
      <p:ext uri="{BB962C8B-B14F-4D97-AF65-F5344CB8AC3E}">
        <p14:creationId xmlns:p14="http://schemas.microsoft.com/office/powerpoint/2010/main" val="1494783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MA"/>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6995DA9-E2A7-4172-ADE8-C960EDA000CC}" type="slidenum">
              <a:rPr lang="fr-FR" smtClean="0"/>
              <a:t>60</a:t>
            </a:fld>
            <a:endParaRPr lang="fr-FR"/>
          </a:p>
        </p:txBody>
      </p:sp>
    </p:spTree>
    <p:extLst>
      <p:ext uri="{BB962C8B-B14F-4D97-AF65-F5344CB8AC3E}">
        <p14:creationId xmlns:p14="http://schemas.microsoft.com/office/powerpoint/2010/main" val="2655412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3712DB-F3A9-5675-ACDB-818FEF1BEBF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51986D8-470B-7C41-E456-39E8D3199E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FF51A41-C010-3018-5FC1-DBE0571F20CB}"/>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5" name="Espace réservé du pied de page 4">
            <a:extLst>
              <a:ext uri="{FF2B5EF4-FFF2-40B4-BE49-F238E27FC236}">
                <a16:creationId xmlns:a16="http://schemas.microsoft.com/office/drawing/2014/main" id="{89F25CD0-B730-EA0D-2CDF-0F4929C37A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4A7AA49-4F4B-1445-6E69-660B2BB82F96}"/>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150915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DC2870-C5FE-8233-FB96-2DBB34EF3BC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BCDD7B4-B3B9-D0DE-2A96-11CB6BC25A0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8F08EB-4DBA-DAC2-824A-28DDFD6E9F39}"/>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5" name="Espace réservé du pied de page 4">
            <a:extLst>
              <a:ext uri="{FF2B5EF4-FFF2-40B4-BE49-F238E27FC236}">
                <a16:creationId xmlns:a16="http://schemas.microsoft.com/office/drawing/2014/main" id="{BE37D853-2B51-51C6-D58A-932DA783A7A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1F15DD-3E51-AE56-908C-B098CB593FBF}"/>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1965654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F573271-6F08-4423-4FA3-E0212FF5F94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5772CEA-00F2-32A9-9AE2-A8A945148C3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D1DB36D-2277-E999-3B13-B63E39D366B1}"/>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5" name="Espace réservé du pied de page 4">
            <a:extLst>
              <a:ext uri="{FF2B5EF4-FFF2-40B4-BE49-F238E27FC236}">
                <a16:creationId xmlns:a16="http://schemas.microsoft.com/office/drawing/2014/main" id="{5A6187A7-B85B-37DC-02F3-A7688022178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ECB54C-CF4E-AB9B-CC9F-08D932228162}"/>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1911681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7063138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Arial" panose="020B0604020202020204" pitchFamily="34" charset="0"/>
                <a:sym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sym typeface="Arial" panose="020B0604020202020204" pitchFamily="34" charset="0"/>
              </a:rPr>
              <a:t>Copyright © 2019 by The Boston Consulting Group, Inc. All rights reserved.</a:t>
            </a:r>
          </a:p>
        </p:txBody>
      </p:sp>
      <p:sp>
        <p:nvSpPr>
          <p:cNvPr id="8" name="Title 4">
            <a:extLst>
              <a:ext uri="{FF2B5EF4-FFF2-40B4-BE49-F238E27FC236}">
                <a16:creationId xmlns:a16="http://schemas.microsoft.com/office/drawing/2014/main" id="{641C4A30-304B-4E45-9A5E-F7E2F5592EA2}"/>
              </a:ext>
            </a:extLst>
          </p:cNvPr>
          <p:cNvSpPr>
            <a:spLocks noGrp="1"/>
          </p:cNvSpPr>
          <p:nvPr>
            <p:ph type="title" hasCustomPrompt="1"/>
          </p:nvPr>
        </p:nvSpPr>
        <p:spPr>
          <a:xfrm>
            <a:off x="630000" y="622800"/>
            <a:ext cx="10933200" cy="4431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200" b="0" i="0" u="none" kern="1200" spc="0">
                <a:solidFill>
                  <a:schemeClr val="tx2">
                    <a:lumMod val="100000"/>
                  </a:schemeClr>
                </a:solidFill>
                <a:latin typeface="Arial" panose="020B0604020202020204" pitchFamily="34" charset="0"/>
                <a:sym typeface="Arial" panose="020B0604020202020204" pitchFamily="34" charset="0"/>
              </a:defRPr>
            </a:lvl1pPr>
          </a:lstStyle>
          <a:p>
            <a:pPr lvl="0"/>
            <a:r>
              <a:rPr lang="en-US"/>
              <a:t>Click to add title</a:t>
            </a:r>
          </a:p>
        </p:txBody>
      </p:sp>
    </p:spTree>
    <p:extLst>
      <p:ext uri="{BB962C8B-B14F-4D97-AF65-F5344CB8AC3E}">
        <p14:creationId xmlns:p14="http://schemas.microsoft.com/office/powerpoint/2010/main" val="30682970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6561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38"/>
        <p:cNvGrpSpPr/>
        <p:nvPr/>
      </p:nvGrpSpPr>
      <p:grpSpPr>
        <a:xfrm>
          <a:off x="0" y="0"/>
          <a:ext cx="0" cy="0"/>
          <a:chOff x="0" y="0"/>
          <a:chExt cx="0" cy="0"/>
        </a:xfrm>
      </p:grpSpPr>
      <p:sp>
        <p:nvSpPr>
          <p:cNvPr id="39" name="Google Shape;39;p3"/>
          <p:cNvSpPr txBox="1">
            <a:spLocks noGrp="1"/>
          </p:cNvSpPr>
          <p:nvPr>
            <p:ph type="title"/>
          </p:nvPr>
        </p:nvSpPr>
        <p:spPr>
          <a:xfrm>
            <a:off x="79076" y="46915"/>
            <a:ext cx="10515600" cy="90199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solidFill>
                  <a:schemeClr val="bg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0" name="Google Shape;40;p3"/>
          <p:cNvSpPr txBox="1">
            <a:spLocks noGrp="1"/>
          </p:cNvSpPr>
          <p:nvPr>
            <p:ph type="body" idx="1"/>
          </p:nvPr>
        </p:nvSpPr>
        <p:spPr>
          <a:xfrm>
            <a:off x="140677" y="1151793"/>
            <a:ext cx="11887200" cy="5231423"/>
          </a:xfrm>
          <a:prstGeom prst="rect">
            <a:avLst/>
          </a:prstGeom>
          <a:noFill/>
          <a:ln>
            <a:noFill/>
          </a:ln>
        </p:spPr>
        <p:txBody>
          <a:bodyPr spcFirstLastPara="1" wrap="square" lIns="91425" tIns="45700" rIns="91425" bIns="45700" anchor="t" anchorCtr="0">
            <a:noAutofit/>
          </a:bodyPr>
          <a:lstStyle>
            <a:lvl1pPr marL="457223" lvl="0" indent="-342917" algn="l">
              <a:lnSpc>
                <a:spcPct val="90000"/>
              </a:lnSpc>
              <a:spcBef>
                <a:spcPts val="1000"/>
              </a:spcBef>
              <a:spcAft>
                <a:spcPts val="0"/>
              </a:spcAft>
              <a:buClr>
                <a:schemeClr val="dk1"/>
              </a:buClr>
              <a:buSzPts val="1800"/>
              <a:buChar char="•"/>
              <a:defRPr/>
            </a:lvl1pPr>
            <a:lvl2pPr marL="914446" lvl="1" indent="-342917" algn="l">
              <a:lnSpc>
                <a:spcPct val="90000"/>
              </a:lnSpc>
              <a:spcBef>
                <a:spcPts val="1200"/>
              </a:spcBef>
              <a:spcAft>
                <a:spcPts val="0"/>
              </a:spcAft>
              <a:buClr>
                <a:schemeClr val="dk1"/>
              </a:buClr>
              <a:buSzPts val="1800"/>
              <a:buChar char="•"/>
              <a:defRPr/>
            </a:lvl2pPr>
            <a:lvl3pPr marL="1371669" lvl="2" indent="-342917" algn="l">
              <a:lnSpc>
                <a:spcPct val="90000"/>
              </a:lnSpc>
              <a:spcBef>
                <a:spcPts val="1200"/>
              </a:spcBef>
              <a:spcAft>
                <a:spcPts val="0"/>
              </a:spcAft>
              <a:buClr>
                <a:schemeClr val="dk1"/>
              </a:buClr>
              <a:buSzPts val="1800"/>
              <a:buChar char="•"/>
              <a:defRPr/>
            </a:lvl3pPr>
            <a:lvl4pPr marL="1828891" lvl="3" indent="-342917" algn="l">
              <a:lnSpc>
                <a:spcPct val="90000"/>
              </a:lnSpc>
              <a:spcBef>
                <a:spcPts val="1200"/>
              </a:spcBef>
              <a:spcAft>
                <a:spcPts val="0"/>
              </a:spcAft>
              <a:buClr>
                <a:schemeClr val="dk1"/>
              </a:buClr>
              <a:buSzPts val="1800"/>
              <a:buChar char="•"/>
              <a:defRPr/>
            </a:lvl4pPr>
            <a:lvl5pPr marL="2286114" lvl="4" indent="-342917" algn="l">
              <a:lnSpc>
                <a:spcPct val="90000"/>
              </a:lnSpc>
              <a:spcBef>
                <a:spcPts val="1200"/>
              </a:spcBef>
              <a:spcAft>
                <a:spcPts val="0"/>
              </a:spcAft>
              <a:buClr>
                <a:schemeClr val="dk1"/>
              </a:buClr>
              <a:buSzPts val="1800"/>
              <a:buChar char="•"/>
              <a:defRPr/>
            </a:lvl5pPr>
            <a:lvl6pPr marL="2743337" lvl="5" indent="-342917" algn="l">
              <a:lnSpc>
                <a:spcPct val="90000"/>
              </a:lnSpc>
              <a:spcBef>
                <a:spcPts val="1200"/>
              </a:spcBef>
              <a:spcAft>
                <a:spcPts val="0"/>
              </a:spcAft>
              <a:buClr>
                <a:schemeClr val="dk1"/>
              </a:buClr>
              <a:buSzPts val="1800"/>
              <a:buChar char="•"/>
              <a:defRPr/>
            </a:lvl6pPr>
            <a:lvl7pPr marL="3200560" lvl="6" indent="-342917" algn="l">
              <a:lnSpc>
                <a:spcPct val="90000"/>
              </a:lnSpc>
              <a:spcBef>
                <a:spcPts val="500"/>
              </a:spcBef>
              <a:spcAft>
                <a:spcPts val="0"/>
              </a:spcAft>
              <a:buClr>
                <a:schemeClr val="dk1"/>
              </a:buClr>
              <a:buSzPts val="1800"/>
              <a:buChar char="•"/>
              <a:defRPr/>
            </a:lvl7pPr>
            <a:lvl8pPr marL="3657783" lvl="7" indent="-342917" algn="l">
              <a:lnSpc>
                <a:spcPct val="90000"/>
              </a:lnSpc>
              <a:spcBef>
                <a:spcPts val="500"/>
              </a:spcBef>
              <a:spcAft>
                <a:spcPts val="0"/>
              </a:spcAft>
              <a:buClr>
                <a:schemeClr val="dk1"/>
              </a:buClr>
              <a:buSzPts val="1800"/>
              <a:buChar char="•"/>
              <a:defRPr/>
            </a:lvl8pPr>
            <a:lvl9pPr marL="4115006" lvl="8" indent="-342917" algn="l">
              <a:lnSpc>
                <a:spcPct val="90000"/>
              </a:lnSpc>
              <a:spcBef>
                <a:spcPts val="500"/>
              </a:spcBef>
              <a:spcAft>
                <a:spcPts val="0"/>
              </a:spcAft>
              <a:buClr>
                <a:schemeClr val="dk1"/>
              </a:buClr>
              <a:buSzPts val="1800"/>
              <a:buChar char="•"/>
              <a:defRPr/>
            </a:lvl9pPr>
          </a:lstStyle>
          <a:p>
            <a:endParaRPr dirty="0"/>
          </a:p>
        </p:txBody>
      </p:sp>
      <p:sp>
        <p:nvSpPr>
          <p:cNvPr id="41" name="Google Shape;41;p3"/>
          <p:cNvSpPr txBox="1">
            <a:spLocks noGrp="1"/>
          </p:cNvSpPr>
          <p:nvPr>
            <p:ph type="sldNum" idx="12"/>
          </p:nvPr>
        </p:nvSpPr>
        <p:spPr>
          <a:xfrm>
            <a:off x="9128185" y="649287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bg1"/>
                </a:solidFill>
                <a:latin typeface="Calibri"/>
                <a:ea typeface="Calibri"/>
                <a:cs typeface="Calibri"/>
                <a:sym typeface="Calibri"/>
              </a:defRPr>
            </a:lvl1pPr>
            <a:lvl2pPr marL="0" lvl="1" indent="0" algn="r">
              <a:spcBef>
                <a:spcPts val="0"/>
              </a:spcBef>
              <a:buNone/>
              <a:defRPr sz="1200">
                <a:solidFill>
                  <a:schemeClr val="dk2"/>
                </a:solidFill>
                <a:latin typeface="Calibri"/>
                <a:ea typeface="Calibri"/>
                <a:cs typeface="Calibri"/>
                <a:sym typeface="Calibri"/>
              </a:defRPr>
            </a:lvl2pPr>
            <a:lvl3pPr marL="0" lvl="2" indent="0" algn="r">
              <a:spcBef>
                <a:spcPts val="0"/>
              </a:spcBef>
              <a:buNone/>
              <a:defRPr sz="1200">
                <a:solidFill>
                  <a:schemeClr val="dk2"/>
                </a:solidFill>
                <a:latin typeface="Calibri"/>
                <a:ea typeface="Calibri"/>
                <a:cs typeface="Calibri"/>
                <a:sym typeface="Calibri"/>
              </a:defRPr>
            </a:lvl3pPr>
            <a:lvl4pPr marL="0" lvl="3" indent="0" algn="r">
              <a:spcBef>
                <a:spcPts val="0"/>
              </a:spcBef>
              <a:buNone/>
              <a:defRPr sz="1200">
                <a:solidFill>
                  <a:schemeClr val="dk2"/>
                </a:solidFill>
                <a:latin typeface="Calibri"/>
                <a:ea typeface="Calibri"/>
                <a:cs typeface="Calibri"/>
                <a:sym typeface="Calibri"/>
              </a:defRPr>
            </a:lvl4pPr>
            <a:lvl5pPr marL="0" lvl="4" indent="0" algn="r">
              <a:spcBef>
                <a:spcPts val="0"/>
              </a:spcBef>
              <a:buNone/>
              <a:defRPr sz="1200">
                <a:solidFill>
                  <a:schemeClr val="dk2"/>
                </a:solidFill>
                <a:latin typeface="Calibri"/>
                <a:ea typeface="Calibri"/>
                <a:cs typeface="Calibri"/>
                <a:sym typeface="Calibri"/>
              </a:defRPr>
            </a:lvl5pPr>
            <a:lvl6pPr marL="0" lvl="5" indent="0" algn="r">
              <a:spcBef>
                <a:spcPts val="0"/>
              </a:spcBef>
              <a:buNone/>
              <a:defRPr sz="1200">
                <a:solidFill>
                  <a:schemeClr val="dk2"/>
                </a:solidFill>
                <a:latin typeface="Calibri"/>
                <a:ea typeface="Calibri"/>
                <a:cs typeface="Calibri"/>
                <a:sym typeface="Calibri"/>
              </a:defRPr>
            </a:lvl6pPr>
            <a:lvl7pPr marL="0" lvl="6" indent="0" algn="r">
              <a:spcBef>
                <a:spcPts val="0"/>
              </a:spcBef>
              <a:buNone/>
              <a:defRPr sz="1200">
                <a:solidFill>
                  <a:schemeClr val="dk2"/>
                </a:solidFill>
                <a:latin typeface="Calibri"/>
                <a:ea typeface="Calibri"/>
                <a:cs typeface="Calibri"/>
                <a:sym typeface="Calibri"/>
              </a:defRPr>
            </a:lvl7pPr>
            <a:lvl8pPr marL="0" lvl="7" indent="0" algn="r">
              <a:spcBef>
                <a:spcPts val="0"/>
              </a:spcBef>
              <a:buNone/>
              <a:defRPr sz="1200">
                <a:solidFill>
                  <a:schemeClr val="dk2"/>
                </a:solidFill>
                <a:latin typeface="Calibri"/>
                <a:ea typeface="Calibri"/>
                <a:cs typeface="Calibri"/>
                <a:sym typeface="Calibri"/>
              </a:defRPr>
            </a:lvl8pPr>
            <a:lvl9pPr marL="0" lvl="8" indent="0" algn="r">
              <a:spcBef>
                <a:spcPts val="0"/>
              </a:spcBef>
              <a:buNone/>
              <a:defRPr sz="1200">
                <a:solidFill>
                  <a:schemeClr val="dk2"/>
                </a:solidFill>
                <a:latin typeface="Calibri"/>
                <a:ea typeface="Calibri"/>
                <a:cs typeface="Calibri"/>
                <a:sym typeface="Calibri"/>
              </a:defRPr>
            </a:lvl9pPr>
          </a:lstStyle>
          <a:p>
            <a:fld id="{00000000-1234-1234-1234-123412341234}" type="slidenum">
              <a:rPr lang="en-US" smtClean="0"/>
              <a:pPr/>
              <a:t>‹N°›</a:t>
            </a:fld>
            <a:endParaRPr lang="en-US" dirty="0"/>
          </a:p>
        </p:txBody>
      </p:sp>
      <p:sp>
        <p:nvSpPr>
          <p:cNvPr id="42" name="Google Shape;42;p3"/>
          <p:cNvSpPr txBox="1"/>
          <p:nvPr/>
        </p:nvSpPr>
        <p:spPr>
          <a:xfrm>
            <a:off x="4038600" y="6178925"/>
            <a:ext cx="4114800"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FFFFFF"/>
                </a:solidFill>
                <a:latin typeface="Calibri"/>
                <a:ea typeface="Calibri"/>
                <a:cs typeface="Calibri"/>
                <a:sym typeface="Calibri"/>
              </a:rPr>
              <a:t>Your Footer Here</a:t>
            </a:r>
            <a:endParaRPr sz="120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050016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4251970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289630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5528156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8948745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839788" y="365126"/>
            <a:ext cx="10515600" cy="1325563"/>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192216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B8E320-7251-5C7D-583D-9CB5855FC1C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F2241E-E359-FEFC-372A-7437DFD7B5A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71D812-A93C-D026-F13C-ACA1DC806EF1}"/>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5" name="Espace réservé du pied de page 4">
            <a:extLst>
              <a:ext uri="{FF2B5EF4-FFF2-40B4-BE49-F238E27FC236}">
                <a16:creationId xmlns:a16="http://schemas.microsoft.com/office/drawing/2014/main" id="{AB27EDC1-C507-B839-2168-AE9CABC4E4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64BCDF-8CD8-D2EF-793C-1A4F588074BA}"/>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1207389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705433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0431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41823286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8979514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5278216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21/06/2026</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30283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Main Content">
    <p:spTree>
      <p:nvGrpSpPr>
        <p:cNvPr id="1" name=""/>
        <p:cNvGrpSpPr/>
        <p:nvPr/>
      </p:nvGrpSpPr>
      <p:grpSpPr>
        <a:xfrm>
          <a:off x="0" y="0"/>
          <a:ext cx="0" cy="0"/>
          <a:chOff x="0" y="0"/>
          <a:chExt cx="0" cy="0"/>
        </a:xfrm>
      </p:grpSpPr>
      <p:sp>
        <p:nvSpPr>
          <p:cNvPr id="6" name="Rectangle 5"/>
          <p:cNvSpPr/>
          <p:nvPr userDrawn="1"/>
        </p:nvSpPr>
        <p:spPr>
          <a:xfrm>
            <a:off x="757242" y="6068572"/>
            <a:ext cx="10654473" cy="60959"/>
          </a:xfrm>
          <a:prstGeom prst="rect">
            <a:avLst/>
          </a:prstGeom>
          <a:solidFill>
            <a:srgbClr val="4D4D4D"/>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35000" tIns="135000" rIns="135000" bIns="135000" rtlCol="0" anchor="ctr"/>
          <a:lstStyle/>
          <a:p>
            <a:pPr algn="ctr"/>
            <a:endParaRPr lang="en-US" sz="1050" dirty="0">
              <a:solidFill>
                <a:schemeClr val="tx2">
                  <a:lumMod val="20000"/>
                  <a:lumOff val="80000"/>
                </a:schemeClr>
              </a:solidFill>
            </a:endParaRPr>
          </a:p>
        </p:txBody>
      </p:sp>
      <p:sp>
        <p:nvSpPr>
          <p:cNvPr id="14" name="Title 1"/>
          <p:cNvSpPr>
            <a:spLocks noGrp="1"/>
          </p:cNvSpPr>
          <p:nvPr>
            <p:ph type="title" hasCustomPrompt="1"/>
          </p:nvPr>
        </p:nvSpPr>
        <p:spPr>
          <a:xfrm>
            <a:off x="623128" y="849675"/>
            <a:ext cx="7656984" cy="722995"/>
          </a:xfrm>
          <a:prstGeom prst="rect">
            <a:avLst/>
          </a:prstGeom>
        </p:spPr>
        <p:txBody>
          <a:bodyPr/>
          <a:lstStyle>
            <a:lvl1pPr>
              <a:defRPr sz="3200">
                <a:solidFill>
                  <a:srgbClr val="4D4D4D"/>
                </a:solidFill>
                <a:latin typeface="Montserrat" charset="0"/>
                <a:ea typeface="Montserrat" charset="0"/>
                <a:cs typeface="Montserrat" charset="0"/>
              </a:defRPr>
            </a:lvl1pPr>
          </a:lstStyle>
          <a:p>
            <a:r>
              <a:rPr lang="en-US" dirty="0"/>
              <a:t>Add New Title</a:t>
            </a:r>
          </a:p>
        </p:txBody>
      </p:sp>
      <p:sp>
        <p:nvSpPr>
          <p:cNvPr id="2" name="Footer Placeholder 1">
            <a:extLst>
              <a:ext uri="{FF2B5EF4-FFF2-40B4-BE49-F238E27FC236}">
                <a16:creationId xmlns:a16="http://schemas.microsoft.com/office/drawing/2014/main" id="{8A83D0F8-2292-1940-B321-9698C285F740}"/>
              </a:ext>
            </a:extLst>
          </p:cNvPr>
          <p:cNvSpPr>
            <a:spLocks noGrp="1"/>
          </p:cNvSpPr>
          <p:nvPr>
            <p:ph type="ftr" sz="quarter" idx="10"/>
          </p:nvPr>
        </p:nvSpPr>
        <p:spPr/>
        <p:txBody>
          <a:bodyPr/>
          <a:lstStyle/>
          <a:p>
            <a:r>
              <a:rPr lang="en-US"/>
              <a:t>TaRL PPT TIPS | 2019</a:t>
            </a:r>
            <a:endParaRPr lang="en-US" dirty="0"/>
          </a:p>
        </p:txBody>
      </p:sp>
      <p:sp>
        <p:nvSpPr>
          <p:cNvPr id="3" name="Slide Number Placeholder 2">
            <a:extLst>
              <a:ext uri="{FF2B5EF4-FFF2-40B4-BE49-F238E27FC236}">
                <a16:creationId xmlns:a16="http://schemas.microsoft.com/office/drawing/2014/main" id="{17C0F0CE-151D-274C-8BAC-CA0B889636E7}"/>
              </a:ext>
            </a:extLst>
          </p:cNvPr>
          <p:cNvSpPr>
            <a:spLocks noGrp="1"/>
          </p:cNvSpPr>
          <p:nvPr>
            <p:ph type="sldNum" sz="quarter" idx="11"/>
          </p:nvPr>
        </p:nvSpPr>
        <p:spPr/>
        <p:txBody>
          <a:bodyPr/>
          <a:lstStyle/>
          <a:p>
            <a:fld id="{7468CC59-DEF6-F84A-BE3F-F46808761F63}" type="slidenum">
              <a:rPr lang="en-US" smtClean="0"/>
              <a:pPr/>
              <a:t>‹N°›</a:t>
            </a:fld>
            <a:endParaRPr lang="en-US" dirty="0"/>
          </a:p>
        </p:txBody>
      </p:sp>
      <p:sp>
        <p:nvSpPr>
          <p:cNvPr id="5" name="Content Placeholder 4">
            <a:extLst>
              <a:ext uri="{FF2B5EF4-FFF2-40B4-BE49-F238E27FC236}">
                <a16:creationId xmlns:a16="http://schemas.microsoft.com/office/drawing/2014/main" id="{2EA71497-3EBF-D549-AD45-164835816931}"/>
              </a:ext>
            </a:extLst>
          </p:cNvPr>
          <p:cNvSpPr>
            <a:spLocks noGrp="1"/>
          </p:cNvSpPr>
          <p:nvPr>
            <p:ph sz="quarter" idx="12" hasCustomPrompt="1"/>
          </p:nvPr>
        </p:nvSpPr>
        <p:spPr>
          <a:xfrm>
            <a:off x="622301" y="1706033"/>
            <a:ext cx="10788651" cy="4165600"/>
          </a:xfrm>
          <a:prstGeom prst="rect">
            <a:avLst/>
          </a:prstGeom>
        </p:spPr>
        <p:txBody>
          <a:bodyPr/>
          <a:lstStyle>
            <a:lvl1pPr>
              <a:defRPr>
                <a:solidFill>
                  <a:srgbClr val="4D4D4D"/>
                </a:solidFill>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add text, image, or graph</a:t>
            </a:r>
          </a:p>
        </p:txBody>
      </p:sp>
    </p:spTree>
    <p:extLst>
      <p:ext uri="{BB962C8B-B14F-4D97-AF65-F5344CB8AC3E}">
        <p14:creationId xmlns:p14="http://schemas.microsoft.com/office/powerpoint/2010/main" val="35974486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43"/>
        <p:cNvGrpSpPr/>
        <p:nvPr/>
      </p:nvGrpSpPr>
      <p:grpSpPr>
        <a:xfrm>
          <a:off x="0" y="0"/>
          <a:ext cx="0" cy="0"/>
          <a:chOff x="0" y="0"/>
          <a:chExt cx="0" cy="0"/>
        </a:xfrm>
      </p:grpSpPr>
      <p:sp>
        <p:nvSpPr>
          <p:cNvPr id="45" name="Google Shape;45;p24"/>
          <p:cNvSpPr txBox="1">
            <a:spLocks noGrp="1"/>
          </p:cNvSpPr>
          <p:nvPr>
            <p:ph type="title"/>
          </p:nvPr>
        </p:nvSpPr>
        <p:spPr>
          <a:xfrm>
            <a:off x="623128" y="849676"/>
            <a:ext cx="7656984" cy="72299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4D4D4D"/>
              </a:buClr>
              <a:buSzPts val="3200"/>
              <a:buFont typeface="Montserrat"/>
              <a:buNone/>
              <a:defRPr sz="3200" b="0" i="0" u="none" strike="noStrike" cap="none">
                <a:solidFill>
                  <a:srgbClr val="4D4D4D"/>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 name="Google Shape;46;p24"/>
          <p:cNvSpPr txBox="1">
            <a:spLocks noGrp="1"/>
          </p:cNvSpPr>
          <p:nvPr>
            <p:ph type="ftr" idx="11"/>
          </p:nvPr>
        </p:nvSpPr>
        <p:spPr>
          <a:xfrm>
            <a:off x="757239" y="6223316"/>
            <a:ext cx="4114800" cy="366183"/>
          </a:xfrm>
          <a:prstGeom prst="rect">
            <a:avLst/>
          </a:prstGeom>
          <a:noFill/>
          <a:ln>
            <a:noFill/>
          </a:ln>
        </p:spPr>
        <p:txBody>
          <a:bodyPr spcFirstLastPara="1" wrap="square" lIns="0" tIns="45700" rIns="0"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4"/>
          <p:cNvSpPr txBox="1">
            <a:spLocks noGrp="1"/>
          </p:cNvSpPr>
          <p:nvPr>
            <p:ph type="sldNum" idx="12"/>
          </p:nvPr>
        </p:nvSpPr>
        <p:spPr>
          <a:xfrm>
            <a:off x="8610600" y="6223316"/>
            <a:ext cx="2743200" cy="366183"/>
          </a:xfrm>
          <a:prstGeom prst="rect">
            <a:avLst/>
          </a:prstGeom>
          <a:noFill/>
          <a:ln>
            <a:noFill/>
          </a:ln>
        </p:spPr>
        <p:txBody>
          <a:bodyPr spcFirstLastPara="1" wrap="square" lIns="0" tIns="45700" rIns="0"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‹N°›</a:t>
            </a:fld>
            <a:endParaRPr lang="en-US"/>
          </a:p>
        </p:txBody>
      </p:sp>
    </p:spTree>
    <p:extLst>
      <p:ext uri="{BB962C8B-B14F-4D97-AF65-F5344CB8AC3E}">
        <p14:creationId xmlns:p14="http://schemas.microsoft.com/office/powerpoint/2010/main" val="3177290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312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17E661-7728-F6AD-E84B-E6544A33729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EE9743C-EDD8-1D6C-ED0D-84E3AB6114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5A060E4-3E29-CBBB-F32C-B4FB58BED366}"/>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5" name="Espace réservé du pied de page 4">
            <a:extLst>
              <a:ext uri="{FF2B5EF4-FFF2-40B4-BE49-F238E27FC236}">
                <a16:creationId xmlns:a16="http://schemas.microsoft.com/office/drawing/2014/main" id="{172D7871-6FB6-6E26-D21F-0182D2AAA5A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407AF36-1EFC-D231-A64A-A27BFBD78F18}"/>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2798185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D72A87-64D7-521E-30DD-BC3D65E254A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A7EC37D-4687-E618-DFCE-312DF1DA573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30ADBBE-C080-BE54-1648-FA5B3652F33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791C378-96F4-228B-B678-9EF9C1F0E001}"/>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6" name="Espace réservé du pied de page 5">
            <a:extLst>
              <a:ext uri="{FF2B5EF4-FFF2-40B4-BE49-F238E27FC236}">
                <a16:creationId xmlns:a16="http://schemas.microsoft.com/office/drawing/2014/main" id="{46346AC4-5499-543F-735E-708A477336A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7DE41D-E8F3-668D-7AEC-6A07E97D0C3E}"/>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2952088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D2C5AA-0B77-0263-15B1-A291EC54B4A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EA55BAA-0289-192D-D8FB-09DE42FF46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03D869B-15A5-886C-281C-6339658AB9B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AD3C714-C589-61F6-9935-C7E7CD9871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7E61D86-D3F4-5680-82FE-DC5931BB9CD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F0E0C11-29F6-BB93-A26E-6151B47BB913}"/>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8" name="Espace réservé du pied de page 7">
            <a:extLst>
              <a:ext uri="{FF2B5EF4-FFF2-40B4-BE49-F238E27FC236}">
                <a16:creationId xmlns:a16="http://schemas.microsoft.com/office/drawing/2014/main" id="{32F8A9F1-30A0-9A14-3A52-5D224A3922D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9CE933A-CCF4-037B-E3DD-6DD267AB6BFC}"/>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2350690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3F4DBD-CA83-62D5-E131-54CB70ED87B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E450F7F-5A4B-9B6A-24E3-56BEFE393D94}"/>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4" name="Espace réservé du pied de page 3">
            <a:extLst>
              <a:ext uri="{FF2B5EF4-FFF2-40B4-BE49-F238E27FC236}">
                <a16:creationId xmlns:a16="http://schemas.microsoft.com/office/drawing/2014/main" id="{ACBD9FE1-BA47-3C4A-216F-93182C7096C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7A6BD41-7905-6545-8EA9-D116E634CA80}"/>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50314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A3DF4D7-4461-EF34-274F-243B434FBCA1}"/>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3" name="Espace réservé du pied de page 2">
            <a:extLst>
              <a:ext uri="{FF2B5EF4-FFF2-40B4-BE49-F238E27FC236}">
                <a16:creationId xmlns:a16="http://schemas.microsoft.com/office/drawing/2014/main" id="{F84B49DE-6328-8052-AAC9-FAA1526C800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DEC4FEF-B551-E107-2AD1-7A7238B73D9E}"/>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477929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0CED4B-D16D-E7FC-F13A-84F594E23FE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851B9BD-4CA0-DE0C-DB95-A6AD145D2E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7DF5A73-CFFF-E921-8C35-CC79478320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1ADF042-C33F-3796-22EC-015A86718366}"/>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6" name="Espace réservé du pied de page 5">
            <a:extLst>
              <a:ext uri="{FF2B5EF4-FFF2-40B4-BE49-F238E27FC236}">
                <a16:creationId xmlns:a16="http://schemas.microsoft.com/office/drawing/2014/main" id="{6BE91434-721A-2CDF-1A24-FE7881E0AF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6DD14A0-4C8B-8E0C-E4EB-6A16F97ADE10}"/>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3864998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32C4E8-2951-7E61-DC52-115141612C4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A538F82-D378-370F-396B-2C4A2B14D9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7E0A847-3473-3EE3-3DBB-4A2F887106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5684516-9CB6-7AD6-DAF6-01B99F56FF7E}"/>
              </a:ext>
            </a:extLst>
          </p:cNvPr>
          <p:cNvSpPr>
            <a:spLocks noGrp="1"/>
          </p:cNvSpPr>
          <p:nvPr>
            <p:ph type="dt" sz="half" idx="10"/>
          </p:nvPr>
        </p:nvSpPr>
        <p:spPr/>
        <p:txBody>
          <a:bodyPr/>
          <a:lstStyle/>
          <a:p>
            <a:fld id="{73DD0830-9FF2-4403-9A5A-4809532FEB0A}" type="datetimeFigureOut">
              <a:rPr lang="fr-FR" smtClean="0"/>
              <a:t>21/06/2026</a:t>
            </a:fld>
            <a:endParaRPr lang="fr-FR"/>
          </a:p>
        </p:txBody>
      </p:sp>
      <p:sp>
        <p:nvSpPr>
          <p:cNvPr id="6" name="Espace réservé du pied de page 5">
            <a:extLst>
              <a:ext uri="{FF2B5EF4-FFF2-40B4-BE49-F238E27FC236}">
                <a16:creationId xmlns:a16="http://schemas.microsoft.com/office/drawing/2014/main" id="{B86DC3CA-5528-F7C3-9311-63D7409FD89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269C907-66EF-D9FF-EE1D-82C6790E1F00}"/>
              </a:ext>
            </a:extLst>
          </p:cNvPr>
          <p:cNvSpPr>
            <a:spLocks noGrp="1"/>
          </p:cNvSpPr>
          <p:nvPr>
            <p:ph type="sldNum" sz="quarter" idx="12"/>
          </p:nvPr>
        </p:nvSpPr>
        <p:spPr/>
        <p:txBody>
          <a:bodyPr/>
          <a:lstStyle/>
          <a:p>
            <a:fld id="{AB20FAB0-4BBC-420E-AFD1-E09D6DBB52DC}" type="slidenum">
              <a:rPr lang="fr-FR" smtClean="0"/>
              <a:t>‹N°›</a:t>
            </a:fld>
            <a:endParaRPr lang="fr-FR"/>
          </a:p>
        </p:txBody>
      </p:sp>
    </p:spTree>
    <p:extLst>
      <p:ext uri="{BB962C8B-B14F-4D97-AF65-F5344CB8AC3E}">
        <p14:creationId xmlns:p14="http://schemas.microsoft.com/office/powerpoint/2010/main" val="520120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4BC8E5B-934D-4C82-43E0-531CD82177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10B7F0B-3F27-6BBF-DEC5-1CC48CE10E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DA4D1EC-4470-C9D0-454B-010205097E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D0830-9FF2-4403-9A5A-4809532FEB0A}" type="datetimeFigureOut">
              <a:rPr lang="fr-FR" smtClean="0"/>
              <a:t>21/06/2026</a:t>
            </a:fld>
            <a:endParaRPr lang="fr-FR"/>
          </a:p>
        </p:txBody>
      </p:sp>
      <p:sp>
        <p:nvSpPr>
          <p:cNvPr id="5" name="Espace réservé du pied de page 4">
            <a:extLst>
              <a:ext uri="{FF2B5EF4-FFF2-40B4-BE49-F238E27FC236}">
                <a16:creationId xmlns:a16="http://schemas.microsoft.com/office/drawing/2014/main" id="{002ECF52-4DFA-56C2-6E58-1B8E23CD60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37A521A-F87B-59DB-825F-FC36FA950F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0FAB0-4BBC-420E-AFD1-E09D6DBB52DC}" type="slidenum">
              <a:rPr lang="fr-FR" smtClean="0"/>
              <a:t>‹N°›</a:t>
            </a:fld>
            <a:endParaRPr lang="fr-FR"/>
          </a:p>
        </p:txBody>
      </p:sp>
    </p:spTree>
    <p:extLst>
      <p:ext uri="{BB962C8B-B14F-4D97-AF65-F5344CB8AC3E}">
        <p14:creationId xmlns:p14="http://schemas.microsoft.com/office/powerpoint/2010/main" val="3833282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AEF54-8020-264E-8633-EC076FC4BE11}" type="datetimeFigureOut">
              <a:rPr lang="fr-FR" smtClean="0"/>
              <a:t>21/06/2026</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300897259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MA"/>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9401175"/>
      </p:ext>
    </p:extLst>
  </p:cSld>
  <p:clrMap bg1="lt1" tx1="dk1" bg2="lt2" tx2="dk2" accent1="accent1" accent2="accent2" accent3="accent3" accent4="accent4" accent5="accent5" accent6="accent6" hlink="hlink" folHlink="folHlink"/>
  <p:sldLayoutIdLst>
    <p:sldLayoutId id="2147483678"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22.svg"/></Relationships>
</file>

<file path=ppt/slides/_rels/slide10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10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10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10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10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10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06.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44.svg"/><Relationship Id="rId2" Type="http://schemas.openxmlformats.org/officeDocument/2006/relationships/image" Target="../media/image63.sv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16.svg"/></Relationships>
</file>

<file path=ppt/slides/_rels/slide10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67.png"/><Relationship Id="rId4" Type="http://schemas.openxmlformats.org/officeDocument/2006/relationships/image" Target="../media/image66.png"/></Relationships>
</file>

<file path=ppt/slides/_rels/slide108.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44.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0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44.svg"/></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21.png"/><Relationship Id="rId4" Type="http://schemas.openxmlformats.org/officeDocument/2006/relationships/image" Target="../media/image20.svg"/></Relationships>
</file>

<file path=ppt/slides/_rels/slide11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21.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52.svg"/><Relationship Id="rId4" Type="http://schemas.openxmlformats.org/officeDocument/2006/relationships/image" Target="../media/image12.svg"/></Relationships>
</file>

<file path=ppt/slides/_rels/slide11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33.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5.svg"/><Relationship Id="rId4" Type="http://schemas.openxmlformats.org/officeDocument/2006/relationships/image" Target="../media/image16.svg"/></Relationships>
</file>

<file path=ppt/slides/_rels/slide11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33.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5.svg"/><Relationship Id="rId4" Type="http://schemas.openxmlformats.org/officeDocument/2006/relationships/image" Target="../media/image16.svg"/></Relationships>
</file>

<file path=ppt/slides/_rels/slide1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21.png"/><Relationship Id="rId4" Type="http://schemas.openxmlformats.org/officeDocument/2006/relationships/image" Target="../media/image16.svg"/></Relationships>
</file>

<file path=ppt/slides/_rels/slide1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16.svg"/><Relationship Id="rId4" Type="http://schemas.openxmlformats.org/officeDocument/2006/relationships/image" Target="../media/image12.svg"/></Relationships>
</file>

<file path=ppt/slides/_rels/slide1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6.svg"/></Relationships>
</file>

<file path=ppt/slides/_rels/slide1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6.svg"/></Relationships>
</file>

<file path=ppt/slides/_rels/slide1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21.png"/><Relationship Id="rId4" Type="http://schemas.openxmlformats.org/officeDocument/2006/relationships/image" Target="../media/image20.svg"/></Relationships>
</file>

<file path=ppt/slides/_rels/slide1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6.svg"/></Relationships>
</file>

<file path=ppt/slides/_rels/slide1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6.svg"/></Relationships>
</file>

<file path=ppt/slides/_rels/slide1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6.svg"/></Relationships>
</file>

<file path=ppt/slides/_rels/slide1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6.svg"/></Relationships>
</file>

<file path=ppt/slides/_rels/slide1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2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2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3.svg"/><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33.svg"/><Relationship Id="rId4" Type="http://schemas.openxmlformats.org/officeDocument/2006/relationships/image" Target="../media/image8.svg"/></Relationships>
</file>

<file path=ppt/slides/_rels/slide1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33.svg"/><Relationship Id="rId4" Type="http://schemas.openxmlformats.org/officeDocument/2006/relationships/image" Target="../media/image8.svg"/></Relationships>
</file>

<file path=ppt/slides/_rels/slide13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33.svg"/></Relationships>
</file>

<file path=ppt/slides/_rels/slide13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35.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3.svg"/></Relationships>
</file>

<file path=ppt/slides/_rels/slide14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svg"/><Relationship Id="rId7"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6.svg"/><Relationship Id="rId4" Type="http://schemas.openxmlformats.org/officeDocument/2006/relationships/image" Target="../media/image12.svg"/></Relationships>
</file>

<file path=ppt/slides/_rels/slide141.xml.rels><?xml version="1.0" encoding="UTF-8" standalone="yes"?>
<Relationships xmlns="http://schemas.openxmlformats.org/package/2006/relationships"><Relationship Id="rId3" Type="http://schemas.openxmlformats.org/officeDocument/2006/relationships/image" Target="../media/image52.svg"/><Relationship Id="rId7" Type="http://schemas.openxmlformats.org/officeDocument/2006/relationships/image" Target="../media/image77.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76.svg"/><Relationship Id="rId5" Type="http://schemas.openxmlformats.org/officeDocument/2006/relationships/image" Target="../media/image33.svg"/><Relationship Id="rId4" Type="http://schemas.openxmlformats.org/officeDocument/2006/relationships/image" Target="../media/image12.svg"/></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79.jpeg"/><Relationship Id="rId5" Type="http://schemas.openxmlformats.org/officeDocument/2006/relationships/image" Target="../media/image78.e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5.pn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30.svg"/><Relationship Id="rId4" Type="http://schemas.openxmlformats.org/officeDocument/2006/relationships/image" Target="../media/image13.svg"/></Relationships>
</file>

<file path=ppt/slides/_rels/slide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5.pn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31.svg"/><Relationship Id="rId4" Type="http://schemas.openxmlformats.org/officeDocument/2006/relationships/image" Target="../media/image13.svg"/></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5.pn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32.svg"/><Relationship Id="rId4" Type="http://schemas.openxmlformats.org/officeDocument/2006/relationships/image" Target="../media/image13.svg"/></Relationships>
</file>

<file path=ppt/slides/_rels/slide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3.svg"/><Relationship Id="rId4" Type="http://schemas.openxmlformats.org/officeDocument/2006/relationships/image" Target="../media/image12.svg"/></Relationships>
</file>

<file path=ppt/slides/_rels/slide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2.svg"/><Relationship Id="rId4" Type="http://schemas.openxmlformats.org/officeDocument/2006/relationships/image" Target="../media/image19.svg"/></Relationships>
</file>

<file path=ppt/slides/_rels/slide3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2.svg"/></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3.svg"/></Relationships>
</file>

<file path=ppt/slides/_rels/slide3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2.svg"/><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12.sv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2.svg"/><Relationship Id="rId4" Type="http://schemas.openxmlformats.org/officeDocument/2006/relationships/image" Target="../media/image19.svg"/></Relationships>
</file>

<file path=ppt/slides/_rels/slide3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33.svg"/><Relationship Id="rId2"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3.svg"/><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4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37.png"/><Relationship Id="rId4" Type="http://schemas.openxmlformats.org/officeDocument/2006/relationships/image" Target="../media/image12.svg"/></Relationships>
</file>

<file path=ppt/slides/_rels/slide4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2.svg"/><Relationship Id="rId4" Type="http://schemas.openxmlformats.org/officeDocument/2006/relationships/image" Target="../media/image19.svg"/></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41.svg"/><Relationship Id="rId4" Type="http://schemas.openxmlformats.org/officeDocument/2006/relationships/image" Target="../media/image16.svg"/></Relationships>
</file>

<file path=ppt/slides/_rels/slide4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44.svg"/><Relationship Id="rId4" Type="http://schemas.openxmlformats.org/officeDocument/2006/relationships/image" Target="../media/image33.svg"/></Relationships>
</file>

<file path=ppt/slides/_rels/slide4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37.png"/><Relationship Id="rId4" Type="http://schemas.openxmlformats.org/officeDocument/2006/relationships/image" Target="../media/image12.svg"/></Relationships>
</file>

<file path=ppt/slides/_rels/slide4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2.svg"/></Relationships>
</file>

<file path=ppt/slides/_rels/slide4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1.svg"/><Relationship Id="rId7" Type="http://schemas.openxmlformats.org/officeDocument/2006/relationships/image" Target="../media/image33.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svg"/><Relationship Id="rId4" Type="http://schemas.openxmlformats.org/officeDocument/2006/relationships/image" Target="../media/image12.svg"/></Relationships>
</file>

<file path=ppt/slides/_rels/slide4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17.svg"/></Relationships>
</file>

<file path=ppt/slides/_rels/slide5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5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52.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5.svg"/><Relationship Id="rId7" Type="http://schemas.openxmlformats.org/officeDocument/2006/relationships/image" Target="../media/image48.svg"/><Relationship Id="rId2" Type="http://schemas.openxmlformats.org/officeDocument/2006/relationships/image" Target="../media/image34.sv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12.svg"/><Relationship Id="rId4" Type="http://schemas.openxmlformats.org/officeDocument/2006/relationships/image" Target="../media/image19.svg"/></Relationships>
</file>

<file path=ppt/slides/_rels/slide5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5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49.svg"/></Relationships>
</file>

<file path=ppt/slides/_rels/slide55.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2.svg"/><Relationship Id="rId4" Type="http://schemas.openxmlformats.org/officeDocument/2006/relationships/image" Target="../media/image19.svg"/></Relationships>
</file>

<file path=ppt/slides/_rels/slide56.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2.svg"/><Relationship Id="rId4" Type="http://schemas.openxmlformats.org/officeDocument/2006/relationships/image" Target="../media/image19.svg"/></Relationships>
</file>

<file path=ppt/slides/_rels/slide5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12.svg"/></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6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52.svg"/><Relationship Id="rId4" Type="http://schemas.openxmlformats.org/officeDocument/2006/relationships/image" Target="../media/image12.svg"/></Relationships>
</file>

<file path=ppt/slides/_rels/slide6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33.svg"/><Relationship Id="rId4" Type="http://schemas.openxmlformats.org/officeDocument/2006/relationships/image" Target="../media/image44.svg"/></Relationships>
</file>

<file path=ppt/slides/_rels/slide6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44.svg"/><Relationship Id="rId4" Type="http://schemas.openxmlformats.org/officeDocument/2006/relationships/image" Target="../media/image16.svg"/></Relationships>
</file>

<file path=ppt/slides/_rels/slide6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33.svg"/><Relationship Id="rId4" Type="http://schemas.openxmlformats.org/officeDocument/2006/relationships/image" Target="../media/image44.svg"/></Relationships>
</file>

<file path=ppt/slides/_rels/slide6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44.svg"/><Relationship Id="rId4" Type="http://schemas.openxmlformats.org/officeDocument/2006/relationships/image" Target="../media/image16.svg"/></Relationships>
</file>

<file path=ppt/slides/_rels/slide6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5" Type="http://schemas.openxmlformats.org/officeDocument/2006/relationships/image" Target="../media/image44.svg"/><Relationship Id="rId4" Type="http://schemas.openxmlformats.org/officeDocument/2006/relationships/image" Target="../media/image16.svg"/></Relationships>
</file>

<file path=ppt/slides/_rels/slide6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52.svg"/><Relationship Id="rId4" Type="http://schemas.openxmlformats.org/officeDocument/2006/relationships/image" Target="../media/image12.svg"/></Relationships>
</file>

<file path=ppt/slides/_rels/slide6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3.svg"/><Relationship Id="rId4" Type="http://schemas.openxmlformats.org/officeDocument/2006/relationships/image" Target="../media/image16.svg"/></Relationships>
</file>

<file path=ppt/slides/_rels/slide7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7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7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7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7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37.png"/><Relationship Id="rId4" Type="http://schemas.openxmlformats.org/officeDocument/2006/relationships/image" Target="../media/image12.svg"/></Relationships>
</file>

<file path=ppt/slides/_rels/slide7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svg"/></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52.svg"/><Relationship Id="rId4" Type="http://schemas.openxmlformats.org/officeDocument/2006/relationships/image" Target="../media/image12.svg"/></Relationships>
</file>

<file path=ppt/slides/_rels/slide7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59.png"/></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3.svg"/><Relationship Id="rId4" Type="http://schemas.openxmlformats.org/officeDocument/2006/relationships/image" Target="../media/image16.svg"/></Relationships>
</file>

<file path=ppt/slides/_rels/slide8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44.svg"/><Relationship Id="rId4" Type="http://schemas.openxmlformats.org/officeDocument/2006/relationships/image" Target="../media/image60.png"/></Relationships>
</file>

<file path=ppt/slides/_rels/slide8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44.svg"/></Relationships>
</file>

<file path=ppt/slides/_rels/slide8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58.png"/><Relationship Id="rId4" Type="http://schemas.openxmlformats.org/officeDocument/2006/relationships/image" Target="../media/image12.svg"/></Relationships>
</file>

<file path=ppt/slides/_rels/slide8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33.sv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16.svg"/><Relationship Id="rId4" Type="http://schemas.openxmlformats.org/officeDocument/2006/relationships/image" Target="../media/image11.svg"/></Relationships>
</file>

<file path=ppt/slides/_rels/slide8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44.svg"/></Relationships>
</file>

<file path=ppt/slides/_rels/slide8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52.svg"/><Relationship Id="rId4" Type="http://schemas.openxmlformats.org/officeDocument/2006/relationships/image" Target="../media/image12.svg"/></Relationships>
</file>

<file path=ppt/slides/_rels/slide8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8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8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8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21.png"/><Relationship Id="rId4" Type="http://schemas.openxmlformats.org/officeDocument/2006/relationships/image" Target="../media/image20.svg"/></Relationships>
</file>

<file path=ppt/slides/_rels/slide9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14.png"/><Relationship Id="rId4" Type="http://schemas.openxmlformats.org/officeDocument/2006/relationships/image" Target="../media/image12.svg"/></Relationships>
</file>

<file path=ppt/slides/_rels/slide9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9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37.png"/><Relationship Id="rId4" Type="http://schemas.openxmlformats.org/officeDocument/2006/relationships/image" Target="../media/image12.svg"/></Relationships>
</file>

<file path=ppt/slides/_rels/slide9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36.png"/></Relationships>
</file>

<file path=ppt/slides/_rels/slide9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svg"/></Relationships>
</file>

<file path=ppt/slides/_rels/slide9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svg"/></Relationships>
</file>

<file path=ppt/slides/_rels/slide9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2.svg"/></Relationships>
</file>

<file path=ppt/slides/_rels/slide9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2.svg"/></Relationships>
</file>

<file path=ppt/slides/_rels/slide9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2.svg"/></Relationships>
</file>

<file path=ppt/slides/_rels/slide9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5.svg"/><Relationship Id="rId1" Type="http://schemas.openxmlformats.org/officeDocument/2006/relationships/slideLayout" Target="../slideLayouts/slideLayout7.xml"/><Relationship Id="rId5" Type="http://schemas.openxmlformats.org/officeDocument/2006/relationships/image" Target="../media/image52.sv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09768" y="579566"/>
            <a:ext cx="6908801" cy="5394065"/>
            <a:chOff x="0" y="0"/>
            <a:chExt cx="3505200" cy="3038081"/>
          </a:xfrm>
        </p:grpSpPr>
        <p:sp>
          <p:nvSpPr>
            <p:cNvPr id="3" name="Freeform 3"/>
            <p:cNvSpPr/>
            <p:nvPr/>
          </p:nvSpPr>
          <p:spPr>
            <a:xfrm rot="5256918">
              <a:off x="161952" y="-295247"/>
              <a:ext cx="3035450" cy="3628575"/>
            </a:xfrm>
            <a:custGeom>
              <a:avLst/>
              <a:gdLst/>
              <a:ahLst/>
              <a:cxnLst/>
              <a:rect l="l" t="t" r="r" b="b"/>
              <a:pathLst>
                <a:path w="3035450" h="3628575">
                  <a:moveTo>
                    <a:pt x="0" y="3502165"/>
                  </a:moveTo>
                  <a:lnTo>
                    <a:pt x="3035450" y="3628575"/>
                  </a:lnTo>
                  <a:lnTo>
                    <a:pt x="2501482" y="98100"/>
                  </a:lnTo>
                  <a:lnTo>
                    <a:pt x="145846" y="0"/>
                  </a:lnTo>
                  <a:close/>
                </a:path>
              </a:pathLst>
            </a:custGeom>
            <a:blipFill>
              <a:blip r:embed="rId2"/>
              <a:stretch>
                <a:fillRect l="-37308" r="-42113"/>
              </a:stretch>
            </a:blipFill>
          </p:spPr>
          <p:txBody>
            <a:bodyPr/>
            <a:lstStyle/>
            <a:p>
              <a:endParaRPr lang="fr-FR" sz="1200"/>
            </a:p>
          </p:txBody>
        </p:sp>
      </p:grpSp>
      <p:grpSp>
        <p:nvGrpSpPr>
          <p:cNvPr id="4" name="Group 4"/>
          <p:cNvGrpSpPr/>
          <p:nvPr/>
        </p:nvGrpSpPr>
        <p:grpSpPr>
          <a:xfrm>
            <a:off x="3799324" y="1233956"/>
            <a:ext cx="1342185" cy="3514725"/>
            <a:chOff x="0" y="0"/>
            <a:chExt cx="406400" cy="1064223"/>
          </a:xfrm>
        </p:grpSpPr>
        <p:sp>
          <p:nvSpPr>
            <p:cNvPr id="5" name="Freeform 5"/>
            <p:cNvSpPr/>
            <p:nvPr/>
          </p:nvSpPr>
          <p:spPr>
            <a:xfrm>
              <a:off x="0" y="0"/>
              <a:ext cx="406400" cy="1064223"/>
            </a:xfrm>
            <a:custGeom>
              <a:avLst/>
              <a:gdLst/>
              <a:ahLst/>
              <a:cxnLst/>
              <a:rect l="l" t="t" r="r" b="b"/>
              <a:pathLst>
                <a:path w="406400" h="1064223">
                  <a:moveTo>
                    <a:pt x="203200" y="0"/>
                  </a:moveTo>
                  <a:lnTo>
                    <a:pt x="0" y="0"/>
                  </a:lnTo>
                  <a:lnTo>
                    <a:pt x="203200" y="1064223"/>
                  </a:lnTo>
                  <a:lnTo>
                    <a:pt x="406400" y="1064223"/>
                  </a:lnTo>
                  <a:lnTo>
                    <a:pt x="203200" y="0"/>
                  </a:lnTo>
                  <a:close/>
                </a:path>
              </a:pathLst>
            </a:custGeom>
            <a:solidFill>
              <a:srgbClr val="2D3C6A"/>
            </a:solidFill>
          </p:spPr>
          <p:txBody>
            <a:bodyPr/>
            <a:lstStyle/>
            <a:p>
              <a:endParaRPr lang="fr-FR" sz="1200"/>
            </a:p>
          </p:txBody>
        </p:sp>
        <p:sp>
          <p:nvSpPr>
            <p:cNvPr id="6" name="TextBox 6"/>
            <p:cNvSpPr txBox="1"/>
            <p:nvPr/>
          </p:nvSpPr>
          <p:spPr>
            <a:xfrm>
              <a:off x="101600" y="-38100"/>
              <a:ext cx="203200" cy="1102323"/>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p:cNvSpPr/>
          <p:nvPr/>
        </p:nvSpPr>
        <p:spPr>
          <a:xfrm>
            <a:off x="4763683" y="445572"/>
            <a:ext cx="6539279" cy="1234289"/>
          </a:xfrm>
          <a:custGeom>
            <a:avLst/>
            <a:gdLst/>
            <a:ahLst/>
            <a:cxnLst/>
            <a:rect l="l" t="t" r="r" b="b"/>
            <a:pathLst>
              <a:path w="9808918" h="1851433">
                <a:moveTo>
                  <a:pt x="0" y="0"/>
                </a:moveTo>
                <a:lnTo>
                  <a:pt x="9808918" y="0"/>
                </a:lnTo>
                <a:lnTo>
                  <a:pt x="9808918" y="1851433"/>
                </a:lnTo>
                <a:lnTo>
                  <a:pt x="0" y="1851433"/>
                </a:lnTo>
                <a:lnTo>
                  <a:pt x="0" y="0"/>
                </a:lnTo>
                <a:close/>
              </a:path>
            </a:pathLst>
          </a:custGeom>
          <a:blipFill>
            <a:blip r:embed="rId3"/>
            <a:stretch>
              <a:fillRect/>
            </a:stretch>
          </a:blipFill>
        </p:spPr>
        <p:txBody>
          <a:bodyPr/>
          <a:lstStyle/>
          <a:p>
            <a:endParaRPr lang="fr-FR" sz="1200"/>
          </a:p>
        </p:txBody>
      </p:sp>
      <p:sp>
        <p:nvSpPr>
          <p:cNvPr id="8" name="Freeform 8"/>
          <p:cNvSpPr/>
          <p:nvPr/>
        </p:nvSpPr>
        <p:spPr>
          <a:xfrm>
            <a:off x="9008605" y="5595745"/>
            <a:ext cx="419180" cy="419180"/>
          </a:xfrm>
          <a:custGeom>
            <a:avLst/>
            <a:gdLst/>
            <a:ahLst/>
            <a:cxnLst/>
            <a:rect l="l" t="t" r="r" b="b"/>
            <a:pathLst>
              <a:path w="628770" h="628770">
                <a:moveTo>
                  <a:pt x="0" y="0"/>
                </a:moveTo>
                <a:lnTo>
                  <a:pt x="628770" y="0"/>
                </a:lnTo>
                <a:lnTo>
                  <a:pt x="628770" y="628770"/>
                </a:lnTo>
                <a:lnTo>
                  <a:pt x="0" y="628770"/>
                </a:lnTo>
                <a:lnTo>
                  <a:pt x="0" y="0"/>
                </a:lnTo>
                <a:close/>
              </a:path>
            </a:pathLst>
          </a:custGeom>
          <a:blipFill>
            <a:blip r:embed="rId4"/>
            <a:stretch>
              <a:fillRect/>
            </a:stretch>
          </a:blipFill>
        </p:spPr>
        <p:txBody>
          <a:bodyPr/>
          <a:lstStyle/>
          <a:p>
            <a:endParaRPr lang="fr-FR" sz="1200"/>
          </a:p>
        </p:txBody>
      </p:sp>
      <p:sp>
        <p:nvSpPr>
          <p:cNvPr id="9" name="Freeform 9"/>
          <p:cNvSpPr/>
          <p:nvPr/>
        </p:nvSpPr>
        <p:spPr>
          <a:xfrm>
            <a:off x="9086816" y="6083769"/>
            <a:ext cx="262757" cy="405020"/>
          </a:xfrm>
          <a:custGeom>
            <a:avLst/>
            <a:gdLst/>
            <a:ahLst/>
            <a:cxnLst/>
            <a:rect l="l" t="t" r="r" b="b"/>
            <a:pathLst>
              <a:path w="394135" h="607530">
                <a:moveTo>
                  <a:pt x="0" y="0"/>
                </a:moveTo>
                <a:lnTo>
                  <a:pt x="394136" y="0"/>
                </a:lnTo>
                <a:lnTo>
                  <a:pt x="394136" y="607531"/>
                </a:lnTo>
                <a:lnTo>
                  <a:pt x="0" y="607531"/>
                </a:lnTo>
                <a:lnTo>
                  <a:pt x="0" y="0"/>
                </a:lnTo>
                <a:close/>
              </a:path>
            </a:pathLst>
          </a:custGeom>
          <a:blipFill>
            <a:blip r:embed="rId5"/>
            <a:stretch>
              <a:fillRect/>
            </a:stretch>
          </a:blipFill>
        </p:spPr>
        <p:txBody>
          <a:bodyPr/>
          <a:lstStyle/>
          <a:p>
            <a:endParaRPr lang="fr-FR" sz="1200"/>
          </a:p>
        </p:txBody>
      </p:sp>
      <p:sp>
        <p:nvSpPr>
          <p:cNvPr id="10" name="Freeform 10"/>
          <p:cNvSpPr/>
          <p:nvPr/>
        </p:nvSpPr>
        <p:spPr>
          <a:xfrm rot="273695">
            <a:off x="4891647" y="1953079"/>
            <a:ext cx="6845332" cy="2512807"/>
          </a:xfrm>
          <a:custGeom>
            <a:avLst/>
            <a:gdLst/>
            <a:ahLst/>
            <a:cxnLst/>
            <a:rect l="l" t="t" r="r" b="b"/>
            <a:pathLst>
              <a:path w="10267998" h="3769211">
                <a:moveTo>
                  <a:pt x="0" y="0"/>
                </a:moveTo>
                <a:lnTo>
                  <a:pt x="10267998" y="0"/>
                </a:lnTo>
                <a:lnTo>
                  <a:pt x="10267998" y="3769211"/>
                </a:lnTo>
                <a:lnTo>
                  <a:pt x="0" y="37692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14" name="TextBox 14"/>
          <p:cNvSpPr txBox="1"/>
          <p:nvPr/>
        </p:nvSpPr>
        <p:spPr>
          <a:xfrm>
            <a:off x="6096000" y="6067361"/>
            <a:ext cx="2797806" cy="296748"/>
          </a:xfrm>
          <a:prstGeom prst="rect">
            <a:avLst/>
          </a:prstGeom>
        </p:spPr>
        <p:txBody>
          <a:bodyPr lIns="0" tIns="0" rIns="0" bIns="0" rtlCol="0" anchor="t">
            <a:spAutoFit/>
          </a:bodyPr>
          <a:lstStyle/>
          <a:p>
            <a:pPr algn="ctr">
              <a:lnSpc>
                <a:spcPts val="2575"/>
              </a:lnSpc>
            </a:pPr>
            <a:r>
              <a:rPr lang="en-US" sz="1599" b="1">
                <a:solidFill>
                  <a:srgbClr val="243B55"/>
                </a:solidFill>
                <a:latin typeface="IBM Plex Sans Arabic Bold"/>
                <a:ea typeface="IBM Plex Sans Arabic Bold"/>
                <a:cs typeface="IBM Plex Sans Arabic Bold"/>
                <a:sym typeface="IBM Plex Sans Arabic Bold"/>
              </a:rPr>
              <a:t>.....................................</a:t>
            </a:r>
          </a:p>
        </p:txBody>
      </p:sp>
      <p:sp>
        <p:nvSpPr>
          <p:cNvPr id="15" name="TextBox 13">
            <a:extLst>
              <a:ext uri="{FF2B5EF4-FFF2-40B4-BE49-F238E27FC236}">
                <a16:creationId xmlns:a16="http://schemas.microsoft.com/office/drawing/2014/main" id="{FE24E501-EFBB-9D4F-4A21-2FB258975EA4}"/>
              </a:ext>
            </a:extLst>
          </p:cNvPr>
          <p:cNvSpPr txBox="1"/>
          <p:nvPr/>
        </p:nvSpPr>
        <p:spPr>
          <a:xfrm>
            <a:off x="6654800" y="1546241"/>
            <a:ext cx="3712157" cy="630173"/>
          </a:xfrm>
          <a:prstGeom prst="rect">
            <a:avLst/>
          </a:prstGeom>
        </p:spPr>
        <p:txBody>
          <a:bodyPr wrap="square" lIns="0" tIns="0" rIns="0" bIns="0" rtlCol="0" anchor="t">
            <a:spAutoFit/>
          </a:bodyPr>
          <a:lstStyle/>
          <a:p>
            <a:pPr algn="ctr" rtl="1">
              <a:lnSpc>
                <a:spcPts val="2575"/>
              </a:lnSpc>
            </a:pPr>
            <a:r>
              <a:rPr lang="ar-MA" sz="1599" b="1" dirty="0">
                <a:solidFill>
                  <a:srgbClr val="243B55"/>
                </a:solidFill>
                <a:latin typeface="IBM Plex Sans Arabic Bold"/>
                <a:ea typeface="IBM Plex Sans Arabic Bold"/>
                <a:cs typeface="IBM Plex Sans Arabic Bold"/>
                <a:sym typeface="IBM Plex Sans Arabic Bold"/>
                <a:rtl/>
              </a:rPr>
              <a:t>الاكاديمية الجهوية لجهة</a:t>
            </a:r>
            <a:r>
              <a:rPr lang="ar-MA" sz="933" dirty="0">
                <a:solidFill>
                  <a:srgbClr val="243B55"/>
                </a:solidFill>
                <a:latin typeface="IBM Plex Sans Arabic Bold"/>
                <a:ea typeface="IBM Plex Sans Arabic Bold"/>
                <a:cs typeface="IBM Plex Sans Arabic Bold"/>
                <a:sym typeface="IBM Plex Sans Arabic Bold"/>
                <a:rtl/>
              </a:rPr>
              <a:t>........................</a:t>
            </a:r>
          </a:p>
          <a:p>
            <a:pPr algn="ctr" rtl="1">
              <a:lnSpc>
                <a:spcPts val="2575"/>
              </a:lnSpc>
            </a:pPr>
            <a:r>
              <a:rPr lang="ar-MA" sz="1599" b="1" dirty="0">
                <a:solidFill>
                  <a:srgbClr val="243B55"/>
                </a:solidFill>
                <a:latin typeface="IBM Plex Sans Arabic Bold"/>
                <a:ea typeface="IBM Plex Sans Arabic Bold"/>
                <a:cs typeface="IBM Plex Sans Arabic Bold"/>
                <a:sym typeface="IBM Plex Sans Arabic Bold"/>
                <a:rtl/>
              </a:rPr>
              <a:t>مديرية</a:t>
            </a:r>
            <a:r>
              <a:rPr lang="ar-MA" sz="933" dirty="0">
                <a:solidFill>
                  <a:srgbClr val="243B55"/>
                </a:solidFill>
                <a:latin typeface="IBM Plex Sans Arabic Bold"/>
                <a:cs typeface="IBM Plex Sans Arabic Bold"/>
                <a:sym typeface="IBM Plex Sans Arabic Bold"/>
                <a:rtl/>
              </a:rPr>
              <a:t>..........................................................</a:t>
            </a:r>
            <a:endParaRPr lang="en-US" sz="933" dirty="0">
              <a:solidFill>
                <a:srgbClr val="243B55"/>
              </a:solidFill>
              <a:latin typeface="IBM Plex Sans Arabic Bold"/>
              <a:cs typeface="IBM Plex Sans Arabic Bold"/>
              <a:sym typeface="IBM Plex Sans Arabic Bold"/>
              <a:rtl/>
            </a:endParaRPr>
          </a:p>
        </p:txBody>
      </p:sp>
      <p:sp>
        <p:nvSpPr>
          <p:cNvPr id="16" name="ZoneTexte 15">
            <a:extLst>
              <a:ext uri="{FF2B5EF4-FFF2-40B4-BE49-F238E27FC236}">
                <a16:creationId xmlns:a16="http://schemas.microsoft.com/office/drawing/2014/main" id="{104AB322-CB39-A608-01A8-52E8F286E3FE}"/>
              </a:ext>
            </a:extLst>
          </p:cNvPr>
          <p:cNvSpPr txBox="1"/>
          <p:nvPr/>
        </p:nvSpPr>
        <p:spPr>
          <a:xfrm rot="21404125">
            <a:off x="5051848" y="2350546"/>
            <a:ext cx="5962949" cy="769441"/>
          </a:xfrm>
          <a:prstGeom prst="rect">
            <a:avLst/>
          </a:prstGeom>
          <a:noFill/>
        </p:spPr>
        <p:txBody>
          <a:bodyPr wrap="square" rtlCol="0">
            <a:spAutoFit/>
          </a:bodyPr>
          <a:lstStyle/>
          <a:p>
            <a:pPr algn="ctr"/>
            <a:r>
              <a:rPr lang="ar-MA" sz="4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ورشة تكوين منسقي مؤسسات الريادة في</a:t>
            </a:r>
          </a:p>
        </p:txBody>
      </p:sp>
      <p:sp>
        <p:nvSpPr>
          <p:cNvPr id="17" name="ZoneTexte 16">
            <a:extLst>
              <a:ext uri="{FF2B5EF4-FFF2-40B4-BE49-F238E27FC236}">
                <a16:creationId xmlns:a16="http://schemas.microsoft.com/office/drawing/2014/main" id="{7664E92D-0E78-1465-1BEE-A8BB20064237}"/>
              </a:ext>
            </a:extLst>
          </p:cNvPr>
          <p:cNvSpPr txBox="1"/>
          <p:nvPr/>
        </p:nvSpPr>
        <p:spPr>
          <a:xfrm>
            <a:off x="7488827" y="3181356"/>
            <a:ext cx="4376116" cy="1077218"/>
          </a:xfrm>
          <a:prstGeom prst="rect">
            <a:avLst/>
          </a:prstGeom>
          <a:noFill/>
        </p:spPr>
        <p:txBody>
          <a:bodyPr wrap="square" rtlCol="0">
            <a:spAutoFit/>
          </a:bodyPr>
          <a:lstStyle/>
          <a:p>
            <a:pPr algn="ctr"/>
            <a:r>
              <a:rPr lang="ar-MA" sz="32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مستجدات برنامج دعم</a:t>
            </a:r>
          </a:p>
          <a:p>
            <a:pPr algn="ctr"/>
            <a:r>
              <a:rPr lang="ar-MA" sz="32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التعلمات الأساس</a:t>
            </a:r>
          </a:p>
        </p:txBody>
      </p:sp>
      <p:sp>
        <p:nvSpPr>
          <p:cNvPr id="18" name="ZoneTexte 17">
            <a:extLst>
              <a:ext uri="{FF2B5EF4-FFF2-40B4-BE49-F238E27FC236}">
                <a16:creationId xmlns:a16="http://schemas.microsoft.com/office/drawing/2014/main" id="{05858946-8433-BE30-F111-DA644CE55779}"/>
              </a:ext>
            </a:extLst>
          </p:cNvPr>
          <p:cNvSpPr txBox="1"/>
          <p:nvPr/>
        </p:nvSpPr>
        <p:spPr>
          <a:xfrm>
            <a:off x="5385790" y="5420614"/>
            <a:ext cx="4737167" cy="769441"/>
          </a:xfrm>
          <a:prstGeom prst="rect">
            <a:avLst/>
          </a:prstGeom>
          <a:noFill/>
        </p:spPr>
        <p:txBody>
          <a:bodyPr wrap="square" rtlCol="0">
            <a:spAutoFit/>
          </a:bodyPr>
          <a:lstStyle/>
          <a:p>
            <a:pPr algn="ctr" rtl="1"/>
            <a:r>
              <a:rPr lang="ar-MA" sz="4400" b="1" dirty="0">
                <a:solidFill>
                  <a:srgbClr val="002060"/>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يوليوز 2026</a:t>
            </a:r>
            <a:endParaRPr lang="fr-FR" sz="4400" b="1" dirty="0">
              <a:solidFill>
                <a:srgbClr val="002060"/>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D405E-5728-378C-426A-085650720B5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EC5FAA4-9CA7-9D27-A62A-F8D729895B87}"/>
              </a:ext>
            </a:extLst>
          </p:cNvPr>
          <p:cNvSpPr/>
          <p:nvPr/>
        </p:nvSpPr>
        <p:spPr>
          <a:xfrm>
            <a:off x="-101600" y="-48974"/>
            <a:ext cx="12446000" cy="125058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a:p>
        </p:txBody>
      </p:sp>
      <p:grpSp>
        <p:nvGrpSpPr>
          <p:cNvPr id="64" name="Group 5">
            <a:extLst>
              <a:ext uri="{FF2B5EF4-FFF2-40B4-BE49-F238E27FC236}">
                <a16:creationId xmlns:a16="http://schemas.microsoft.com/office/drawing/2014/main" id="{F9932D8F-1E15-AEAF-EB4D-36C9C9804DA9}"/>
              </a:ext>
            </a:extLst>
          </p:cNvPr>
          <p:cNvGrpSpPr/>
          <p:nvPr/>
        </p:nvGrpSpPr>
        <p:grpSpPr>
          <a:xfrm rot="5400000">
            <a:off x="1266828" y="1853030"/>
            <a:ext cx="3037037" cy="4005827"/>
            <a:chOff x="-14672" y="-38100"/>
            <a:chExt cx="779280" cy="974899"/>
          </a:xfrm>
        </p:grpSpPr>
        <p:sp>
          <p:nvSpPr>
            <p:cNvPr id="65" name="Freeform 6">
              <a:extLst>
                <a:ext uri="{FF2B5EF4-FFF2-40B4-BE49-F238E27FC236}">
                  <a16:creationId xmlns:a16="http://schemas.microsoft.com/office/drawing/2014/main" id="{931C50E3-037B-4305-0B07-82DFFABF445D}"/>
                </a:ext>
              </a:extLst>
            </p:cNvPr>
            <p:cNvSpPr/>
            <p:nvPr/>
          </p:nvSpPr>
          <p:spPr>
            <a:xfrm>
              <a:off x="-14672" y="3688"/>
              <a:ext cx="779280" cy="933111"/>
            </a:xfrm>
            <a:custGeom>
              <a:avLst/>
              <a:gdLst/>
              <a:ahLst/>
              <a:cxnLst/>
              <a:rect l="l" t="t" r="r" b="b"/>
              <a:pathLst>
                <a:path w="779280" h="933111">
                  <a:moveTo>
                    <a:pt x="203200" y="0"/>
                  </a:moveTo>
                  <a:lnTo>
                    <a:pt x="576080" y="0"/>
                  </a:lnTo>
                  <a:lnTo>
                    <a:pt x="779280" y="933111"/>
                  </a:lnTo>
                  <a:lnTo>
                    <a:pt x="0" y="933111"/>
                  </a:lnTo>
                  <a:lnTo>
                    <a:pt x="203200" y="0"/>
                  </a:lnTo>
                  <a:close/>
                </a:path>
              </a:pathLst>
            </a:custGeom>
            <a:solidFill>
              <a:srgbClr val="68B1AD"/>
            </a:solidFill>
          </p:spPr>
          <p:txBody>
            <a:bodyPr/>
            <a:lstStyle/>
            <a:p>
              <a:pPr algn="r" defTabSz="609630" rtl="1"/>
              <a:endParaRPr lang="fr-FR" sz="1200" dirty="0"/>
            </a:p>
          </p:txBody>
        </p:sp>
        <p:sp>
          <p:nvSpPr>
            <p:cNvPr id="66" name="TextBox 7">
              <a:extLst>
                <a:ext uri="{FF2B5EF4-FFF2-40B4-BE49-F238E27FC236}">
                  <a16:creationId xmlns:a16="http://schemas.microsoft.com/office/drawing/2014/main" id="{D35C9FDB-DE65-D3F0-B537-554E9238632A}"/>
                </a:ext>
              </a:extLst>
            </p:cNvPr>
            <p:cNvSpPr txBox="1"/>
            <p:nvPr/>
          </p:nvSpPr>
          <p:spPr>
            <a:xfrm>
              <a:off x="127000" y="-38100"/>
              <a:ext cx="525280" cy="971211"/>
            </a:xfrm>
            <a:prstGeom prst="rect">
              <a:avLst/>
            </a:prstGeom>
          </p:spPr>
          <p:txBody>
            <a:bodyPr lIns="33867" tIns="33867" rIns="33867" bIns="33867" rtlCol="0" anchor="ctr"/>
            <a:lstStyle/>
            <a:p>
              <a:pPr algn="ctr" defTabSz="609630" rtl="1">
                <a:lnSpc>
                  <a:spcPts val="1680"/>
                </a:lnSpc>
                <a:spcBef>
                  <a:spcPct val="0"/>
                </a:spcBef>
              </a:pPr>
              <a:endParaRPr sz="1200"/>
            </a:p>
          </p:txBody>
        </p:sp>
      </p:grpSp>
      <p:grpSp>
        <p:nvGrpSpPr>
          <p:cNvPr id="40" name="Group 5">
            <a:extLst>
              <a:ext uri="{FF2B5EF4-FFF2-40B4-BE49-F238E27FC236}">
                <a16:creationId xmlns:a16="http://schemas.microsoft.com/office/drawing/2014/main" id="{89B4500D-D017-C802-B3FB-794E0FA8C7DA}"/>
              </a:ext>
            </a:extLst>
          </p:cNvPr>
          <p:cNvGrpSpPr/>
          <p:nvPr/>
        </p:nvGrpSpPr>
        <p:grpSpPr>
          <a:xfrm rot="-5400000">
            <a:off x="7958836" y="1979877"/>
            <a:ext cx="3037037" cy="3834121"/>
            <a:chOff x="0" y="0"/>
            <a:chExt cx="779280" cy="933111"/>
          </a:xfrm>
        </p:grpSpPr>
        <p:sp>
          <p:nvSpPr>
            <p:cNvPr id="41" name="Freeform 6">
              <a:extLst>
                <a:ext uri="{FF2B5EF4-FFF2-40B4-BE49-F238E27FC236}">
                  <a16:creationId xmlns:a16="http://schemas.microsoft.com/office/drawing/2014/main" id="{8F925269-10D8-42FB-D219-4195A58F6F1A}"/>
                </a:ext>
              </a:extLst>
            </p:cNvPr>
            <p:cNvSpPr/>
            <p:nvPr/>
          </p:nvSpPr>
          <p:spPr>
            <a:xfrm>
              <a:off x="0" y="0"/>
              <a:ext cx="779280" cy="933111"/>
            </a:xfrm>
            <a:custGeom>
              <a:avLst/>
              <a:gdLst/>
              <a:ahLst/>
              <a:cxnLst/>
              <a:rect l="l" t="t" r="r" b="b"/>
              <a:pathLst>
                <a:path w="779280" h="933111">
                  <a:moveTo>
                    <a:pt x="203200" y="0"/>
                  </a:moveTo>
                  <a:lnTo>
                    <a:pt x="576080" y="0"/>
                  </a:lnTo>
                  <a:lnTo>
                    <a:pt x="779280" y="933111"/>
                  </a:lnTo>
                  <a:lnTo>
                    <a:pt x="0" y="933111"/>
                  </a:lnTo>
                  <a:lnTo>
                    <a:pt x="203200" y="0"/>
                  </a:lnTo>
                  <a:close/>
                </a:path>
              </a:pathLst>
            </a:custGeom>
            <a:solidFill>
              <a:srgbClr val="E9C709"/>
            </a:solidFill>
          </p:spPr>
          <p:txBody>
            <a:bodyPr/>
            <a:lstStyle/>
            <a:p>
              <a:pPr algn="r" defTabSz="609630" rtl="1"/>
              <a:endParaRPr lang="fr-FR" sz="1200" dirty="0"/>
            </a:p>
          </p:txBody>
        </p:sp>
        <p:sp>
          <p:nvSpPr>
            <p:cNvPr id="45" name="TextBox 7">
              <a:extLst>
                <a:ext uri="{FF2B5EF4-FFF2-40B4-BE49-F238E27FC236}">
                  <a16:creationId xmlns:a16="http://schemas.microsoft.com/office/drawing/2014/main" id="{6737D3B5-2DA0-045D-F841-CE566F69EE49}"/>
                </a:ext>
              </a:extLst>
            </p:cNvPr>
            <p:cNvSpPr txBox="1"/>
            <p:nvPr/>
          </p:nvSpPr>
          <p:spPr>
            <a:xfrm>
              <a:off x="127000" y="-38100"/>
              <a:ext cx="525280" cy="971211"/>
            </a:xfrm>
            <a:prstGeom prst="rect">
              <a:avLst/>
            </a:prstGeom>
          </p:spPr>
          <p:txBody>
            <a:bodyPr lIns="33867" tIns="33867" rIns="33867" bIns="33867" rtlCol="0" anchor="ctr"/>
            <a:lstStyle/>
            <a:p>
              <a:pPr algn="ctr">
                <a:lnSpc>
                  <a:spcPts val="1680"/>
                </a:lnSpc>
                <a:spcBef>
                  <a:spcPct val="0"/>
                </a:spcBef>
              </a:pPr>
              <a:endParaRPr sz="1200"/>
            </a:p>
          </p:txBody>
        </p:sp>
      </p:grpSp>
      <p:sp>
        <p:nvSpPr>
          <p:cNvPr id="62" name="Freeform 16">
            <a:extLst>
              <a:ext uri="{FF2B5EF4-FFF2-40B4-BE49-F238E27FC236}">
                <a16:creationId xmlns:a16="http://schemas.microsoft.com/office/drawing/2014/main" id="{20DB0697-8ABC-5928-F623-EE6DC0591465}"/>
              </a:ext>
            </a:extLst>
          </p:cNvPr>
          <p:cNvSpPr/>
          <p:nvPr/>
        </p:nvSpPr>
        <p:spPr>
          <a:xfrm>
            <a:off x="4407974" y="2202863"/>
            <a:ext cx="3409185" cy="340918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DED6"/>
          </a:solidFill>
        </p:spPr>
        <p:txBody>
          <a:bodyPr/>
          <a:lstStyle/>
          <a:p>
            <a:pPr algn="r" defTabSz="609630" rtl="1"/>
            <a:endParaRPr lang="fr-FR" sz="1200"/>
          </a:p>
        </p:txBody>
      </p:sp>
      <p:sp>
        <p:nvSpPr>
          <p:cNvPr id="7" name="Freeform 7">
            <a:extLst>
              <a:ext uri="{FF2B5EF4-FFF2-40B4-BE49-F238E27FC236}">
                <a16:creationId xmlns:a16="http://schemas.microsoft.com/office/drawing/2014/main" id="{AA1FFDA2-3A0D-132F-64DD-35B3E2ABA17F}"/>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4F67CA49-A31D-9D3A-90AC-97D495D8467C}"/>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36" name="TextBox 24">
            <a:extLst>
              <a:ext uri="{FF2B5EF4-FFF2-40B4-BE49-F238E27FC236}">
                <a16:creationId xmlns:a16="http://schemas.microsoft.com/office/drawing/2014/main" id="{3A2E5240-898C-80EB-9B9E-EACACD3D801A}"/>
              </a:ext>
            </a:extLst>
          </p:cNvPr>
          <p:cNvSpPr txBox="1"/>
          <p:nvPr/>
        </p:nvSpPr>
        <p:spPr>
          <a:xfrm>
            <a:off x="5078566" y="3660736"/>
            <a:ext cx="2151821" cy="511679"/>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SA" sz="4800" b="1" dirty="0">
                <a:latin typeface="Microsoft Uighur" panose="02000000000000000000" pitchFamily="2" charset="-78"/>
                <a:ea typeface="IBM Plex Sans Arabic"/>
                <a:cs typeface="Microsoft Uighur" panose="02000000000000000000" pitchFamily="2" charset="-78"/>
                <a:sym typeface="IBM Plex Sans Arabic"/>
                <a:rtl/>
              </a:rPr>
              <a:t>دعم علاجي </a:t>
            </a:r>
          </a:p>
        </p:txBody>
      </p:sp>
      <p:sp>
        <p:nvSpPr>
          <p:cNvPr id="37" name="TextBox 24">
            <a:extLst>
              <a:ext uri="{FF2B5EF4-FFF2-40B4-BE49-F238E27FC236}">
                <a16:creationId xmlns:a16="http://schemas.microsoft.com/office/drawing/2014/main" id="{BD1039B9-A049-82C0-F9B4-30836EA66016}"/>
              </a:ext>
            </a:extLst>
          </p:cNvPr>
          <p:cNvSpPr txBox="1"/>
          <p:nvPr/>
        </p:nvSpPr>
        <p:spPr>
          <a:xfrm>
            <a:off x="8540483" y="3430570"/>
            <a:ext cx="2151821" cy="947695"/>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SA" sz="4800" b="1" dirty="0">
                <a:latin typeface="Microsoft Uighur" panose="02000000000000000000" pitchFamily="2" charset="-78"/>
                <a:ea typeface="IBM Plex Sans Arabic"/>
                <a:cs typeface="Microsoft Uighur" panose="02000000000000000000" pitchFamily="2" charset="-78"/>
                <a:sym typeface="IBM Plex Sans Arabic"/>
                <a:rtl/>
              </a:rPr>
              <a:t>دعم وقائي استباقي</a:t>
            </a:r>
          </a:p>
        </p:txBody>
      </p:sp>
      <p:sp>
        <p:nvSpPr>
          <p:cNvPr id="38" name="TextBox 24">
            <a:extLst>
              <a:ext uri="{FF2B5EF4-FFF2-40B4-BE49-F238E27FC236}">
                <a16:creationId xmlns:a16="http://schemas.microsoft.com/office/drawing/2014/main" id="{3A07CE2A-DDA8-1342-DACA-38D5D961D491}"/>
              </a:ext>
            </a:extLst>
          </p:cNvPr>
          <p:cNvSpPr txBox="1"/>
          <p:nvPr/>
        </p:nvSpPr>
        <p:spPr>
          <a:xfrm>
            <a:off x="782432" y="2696652"/>
            <a:ext cx="2528614" cy="2292935"/>
          </a:xfrm>
          <a:prstGeom prst="rect">
            <a:avLst/>
          </a:prstGeom>
        </p:spPr>
        <p:txBody>
          <a:bodyPr wrap="square" lIns="0" tIns="0" rIns="0" bIns="0" rtlCol="0" anchor="t">
            <a:spAutoFit/>
          </a:bodyPr>
          <a:lstStyle/>
          <a:p>
            <a:pPr marL="259093" lvl="1" algn="r" rtl="1">
              <a:spcBef>
                <a:spcPts val="267"/>
              </a:spcBef>
              <a:spcAft>
                <a:spcPts val="267"/>
              </a:spcAft>
            </a:pPr>
            <a:r>
              <a:rPr lang="ar-SA" sz="4800" b="1" dirty="0">
                <a:latin typeface="Microsoft Uighur" panose="02000000000000000000" pitchFamily="2" charset="-78"/>
                <a:ea typeface="IBM Plex Sans Arabic"/>
                <a:cs typeface="Microsoft Uighur" panose="02000000000000000000" pitchFamily="2" charset="-78"/>
                <a:sym typeface="IBM Plex Sans Arabic"/>
                <a:rtl/>
              </a:rPr>
              <a:t>دعم وقائي </a:t>
            </a:r>
          </a:p>
          <a:p>
            <a:pPr marL="259093" lvl="1" algn="r" rtl="1">
              <a:spcBef>
                <a:spcPts val="267"/>
              </a:spcBef>
              <a:spcAft>
                <a:spcPts val="267"/>
              </a:spcAft>
            </a:pPr>
            <a:r>
              <a:rPr lang="ar-SA" sz="4800" b="1" dirty="0">
                <a:latin typeface="Microsoft Uighur" panose="02000000000000000000" pitchFamily="2" charset="-78"/>
                <a:ea typeface="IBM Plex Sans Arabic"/>
                <a:cs typeface="Microsoft Uighur" panose="02000000000000000000" pitchFamily="2" charset="-78"/>
                <a:sym typeface="IBM Plex Sans Arabic"/>
                <a:rtl/>
              </a:rPr>
              <a:t>تثبيت وإغناء للمتميزين</a:t>
            </a:r>
            <a:endParaRPr lang="ar-MA" sz="4800" b="1" dirty="0">
              <a:latin typeface="Microsoft Uighur" panose="02000000000000000000" pitchFamily="2" charset="-78"/>
              <a:ea typeface="IBM Plex Sans Arabic"/>
              <a:cs typeface="Microsoft Uighur" panose="02000000000000000000" pitchFamily="2" charset="-78"/>
              <a:sym typeface="IBM Plex Sans Arabic"/>
              <a:rtl/>
            </a:endParaRPr>
          </a:p>
        </p:txBody>
      </p:sp>
      <p:grpSp>
        <p:nvGrpSpPr>
          <p:cNvPr id="42" name="Group 19">
            <a:extLst>
              <a:ext uri="{FF2B5EF4-FFF2-40B4-BE49-F238E27FC236}">
                <a16:creationId xmlns:a16="http://schemas.microsoft.com/office/drawing/2014/main" id="{DC03E9E4-E70C-24F7-6802-62F94BAD030D}"/>
              </a:ext>
            </a:extLst>
          </p:cNvPr>
          <p:cNvGrpSpPr/>
          <p:nvPr/>
        </p:nvGrpSpPr>
        <p:grpSpPr>
          <a:xfrm rot="16200000">
            <a:off x="2565803" y="4001734"/>
            <a:ext cx="559232" cy="3862035"/>
            <a:chOff x="0" y="0"/>
            <a:chExt cx="73646" cy="357140"/>
          </a:xfrm>
        </p:grpSpPr>
        <p:sp>
          <p:nvSpPr>
            <p:cNvPr id="43" name="Freeform 20">
              <a:extLst>
                <a:ext uri="{FF2B5EF4-FFF2-40B4-BE49-F238E27FC236}">
                  <a16:creationId xmlns:a16="http://schemas.microsoft.com/office/drawing/2014/main" id="{22D3391D-D484-4246-8CB7-B61AE1930AED}"/>
                </a:ext>
              </a:extLst>
            </p:cNvPr>
            <p:cNvSpPr/>
            <p:nvPr/>
          </p:nvSpPr>
          <p:spPr>
            <a:xfrm>
              <a:off x="0" y="0"/>
              <a:ext cx="73646" cy="357140"/>
            </a:xfrm>
            <a:custGeom>
              <a:avLst/>
              <a:gdLst/>
              <a:ahLst/>
              <a:cxnLst/>
              <a:rect l="l" t="t" r="r" b="b"/>
              <a:pathLst>
                <a:path w="73646" h="357140">
                  <a:moveTo>
                    <a:pt x="36823" y="0"/>
                  </a:moveTo>
                  <a:lnTo>
                    <a:pt x="36823" y="0"/>
                  </a:lnTo>
                  <a:cubicBezTo>
                    <a:pt x="57160" y="0"/>
                    <a:pt x="73646" y="16486"/>
                    <a:pt x="73646" y="36823"/>
                  </a:cubicBezTo>
                  <a:lnTo>
                    <a:pt x="73646" y="320317"/>
                  </a:lnTo>
                  <a:cubicBezTo>
                    <a:pt x="73646" y="330083"/>
                    <a:pt x="69766" y="339450"/>
                    <a:pt x="62861" y="346355"/>
                  </a:cubicBezTo>
                  <a:cubicBezTo>
                    <a:pt x="55955" y="353261"/>
                    <a:pt x="46589" y="357140"/>
                    <a:pt x="36823" y="357140"/>
                  </a:cubicBezTo>
                  <a:lnTo>
                    <a:pt x="36823" y="357140"/>
                  </a:lnTo>
                  <a:cubicBezTo>
                    <a:pt x="27057" y="357140"/>
                    <a:pt x="17691" y="353261"/>
                    <a:pt x="10785" y="346355"/>
                  </a:cubicBezTo>
                  <a:cubicBezTo>
                    <a:pt x="3880" y="339450"/>
                    <a:pt x="0" y="330083"/>
                    <a:pt x="0" y="320317"/>
                  </a:cubicBezTo>
                  <a:lnTo>
                    <a:pt x="0" y="36823"/>
                  </a:lnTo>
                  <a:cubicBezTo>
                    <a:pt x="0" y="27057"/>
                    <a:pt x="3880" y="17691"/>
                    <a:pt x="10785" y="10785"/>
                  </a:cubicBezTo>
                  <a:cubicBezTo>
                    <a:pt x="17691" y="3880"/>
                    <a:pt x="27057" y="0"/>
                    <a:pt x="36823" y="0"/>
                  </a:cubicBezTo>
                  <a:close/>
                </a:path>
              </a:pathLst>
            </a:custGeom>
            <a:solidFill>
              <a:srgbClr val="68B1AD"/>
            </a:solidFill>
            <a:ln cap="rnd">
              <a:noFill/>
              <a:prstDash val="solid"/>
              <a:round/>
            </a:ln>
          </p:spPr>
          <p:txBody>
            <a:bodyPr/>
            <a:lstStyle/>
            <a:p>
              <a:pPr algn="r" defTabSz="609630" rtl="1"/>
              <a:endParaRPr lang="fr-FR" sz="1200"/>
            </a:p>
          </p:txBody>
        </p:sp>
        <p:sp>
          <p:nvSpPr>
            <p:cNvPr id="44" name="TextBox 21">
              <a:extLst>
                <a:ext uri="{FF2B5EF4-FFF2-40B4-BE49-F238E27FC236}">
                  <a16:creationId xmlns:a16="http://schemas.microsoft.com/office/drawing/2014/main" id="{82015BFF-01AC-E0AC-F128-F4FAB9D8D9C2}"/>
                </a:ext>
              </a:extLst>
            </p:cNvPr>
            <p:cNvSpPr txBox="1"/>
            <p:nvPr/>
          </p:nvSpPr>
          <p:spPr>
            <a:xfrm>
              <a:off x="0" y="-38100"/>
              <a:ext cx="73646" cy="395240"/>
            </a:xfrm>
            <a:prstGeom prst="rect">
              <a:avLst/>
            </a:prstGeom>
          </p:spPr>
          <p:txBody>
            <a:bodyPr lIns="33867" tIns="33867" rIns="33867" bIns="33867" rtlCol="0" anchor="ctr"/>
            <a:lstStyle/>
            <a:p>
              <a:pPr algn="ctr" defTabSz="609630" rtl="1">
                <a:lnSpc>
                  <a:spcPts val="1680"/>
                </a:lnSpc>
                <a:spcBef>
                  <a:spcPct val="0"/>
                </a:spcBef>
              </a:pPr>
              <a:endParaRPr sz="1200"/>
            </a:p>
          </p:txBody>
        </p:sp>
      </p:grpSp>
      <p:grpSp>
        <p:nvGrpSpPr>
          <p:cNvPr id="48" name="Group 31">
            <a:extLst>
              <a:ext uri="{FF2B5EF4-FFF2-40B4-BE49-F238E27FC236}">
                <a16:creationId xmlns:a16="http://schemas.microsoft.com/office/drawing/2014/main" id="{EE9F7320-46B1-CF09-2B6F-A7FE63BFDFAA}"/>
              </a:ext>
            </a:extLst>
          </p:cNvPr>
          <p:cNvGrpSpPr/>
          <p:nvPr/>
        </p:nvGrpSpPr>
        <p:grpSpPr>
          <a:xfrm rot="5400000">
            <a:off x="5681195" y="4204998"/>
            <a:ext cx="555282" cy="3451562"/>
            <a:chOff x="0" y="0"/>
            <a:chExt cx="73646" cy="357140"/>
          </a:xfrm>
        </p:grpSpPr>
        <p:sp>
          <p:nvSpPr>
            <p:cNvPr id="49" name="Freeform 32">
              <a:extLst>
                <a:ext uri="{FF2B5EF4-FFF2-40B4-BE49-F238E27FC236}">
                  <a16:creationId xmlns:a16="http://schemas.microsoft.com/office/drawing/2014/main" id="{7991EB38-E92A-8B68-01EA-CEF3B12267C3}"/>
                </a:ext>
              </a:extLst>
            </p:cNvPr>
            <p:cNvSpPr/>
            <p:nvPr/>
          </p:nvSpPr>
          <p:spPr>
            <a:xfrm>
              <a:off x="0" y="0"/>
              <a:ext cx="73646" cy="357140"/>
            </a:xfrm>
            <a:custGeom>
              <a:avLst/>
              <a:gdLst/>
              <a:ahLst/>
              <a:cxnLst/>
              <a:rect l="l" t="t" r="r" b="b"/>
              <a:pathLst>
                <a:path w="73646" h="357140">
                  <a:moveTo>
                    <a:pt x="36823" y="0"/>
                  </a:moveTo>
                  <a:lnTo>
                    <a:pt x="36823" y="0"/>
                  </a:lnTo>
                  <a:cubicBezTo>
                    <a:pt x="57160" y="0"/>
                    <a:pt x="73646" y="16486"/>
                    <a:pt x="73646" y="36823"/>
                  </a:cubicBezTo>
                  <a:lnTo>
                    <a:pt x="73646" y="320317"/>
                  </a:lnTo>
                  <a:cubicBezTo>
                    <a:pt x="73646" y="330083"/>
                    <a:pt x="69766" y="339450"/>
                    <a:pt x="62861" y="346355"/>
                  </a:cubicBezTo>
                  <a:cubicBezTo>
                    <a:pt x="55955" y="353261"/>
                    <a:pt x="46589" y="357140"/>
                    <a:pt x="36823" y="357140"/>
                  </a:cubicBezTo>
                  <a:lnTo>
                    <a:pt x="36823" y="357140"/>
                  </a:lnTo>
                  <a:cubicBezTo>
                    <a:pt x="27057" y="357140"/>
                    <a:pt x="17691" y="353261"/>
                    <a:pt x="10785" y="346355"/>
                  </a:cubicBezTo>
                  <a:cubicBezTo>
                    <a:pt x="3880" y="339450"/>
                    <a:pt x="0" y="330083"/>
                    <a:pt x="0" y="320317"/>
                  </a:cubicBezTo>
                  <a:lnTo>
                    <a:pt x="0" y="36823"/>
                  </a:lnTo>
                  <a:cubicBezTo>
                    <a:pt x="0" y="27057"/>
                    <a:pt x="3880" y="17691"/>
                    <a:pt x="10785" y="10785"/>
                  </a:cubicBezTo>
                  <a:cubicBezTo>
                    <a:pt x="17691" y="3880"/>
                    <a:pt x="27057" y="0"/>
                    <a:pt x="36823" y="0"/>
                  </a:cubicBezTo>
                  <a:close/>
                </a:path>
              </a:pathLst>
            </a:custGeom>
            <a:solidFill>
              <a:srgbClr val="E8DED6"/>
            </a:solidFill>
            <a:ln cap="rnd">
              <a:noFill/>
              <a:prstDash val="solid"/>
              <a:round/>
            </a:ln>
          </p:spPr>
          <p:txBody>
            <a:bodyPr/>
            <a:lstStyle/>
            <a:p>
              <a:pPr algn="r" defTabSz="609630" rtl="1"/>
              <a:endParaRPr lang="fr-FR" sz="1200"/>
            </a:p>
          </p:txBody>
        </p:sp>
        <p:sp>
          <p:nvSpPr>
            <p:cNvPr id="50" name="TextBox 33">
              <a:extLst>
                <a:ext uri="{FF2B5EF4-FFF2-40B4-BE49-F238E27FC236}">
                  <a16:creationId xmlns:a16="http://schemas.microsoft.com/office/drawing/2014/main" id="{152EE213-C3D3-C0C1-BBDA-81526E5BC0AE}"/>
                </a:ext>
              </a:extLst>
            </p:cNvPr>
            <p:cNvSpPr txBox="1"/>
            <p:nvPr/>
          </p:nvSpPr>
          <p:spPr>
            <a:xfrm>
              <a:off x="0" y="-38100"/>
              <a:ext cx="73646" cy="395240"/>
            </a:xfrm>
            <a:prstGeom prst="rect">
              <a:avLst/>
            </a:prstGeom>
          </p:spPr>
          <p:txBody>
            <a:bodyPr lIns="33867" tIns="33867" rIns="33867" bIns="33867" rtlCol="0" anchor="ctr"/>
            <a:lstStyle/>
            <a:p>
              <a:pPr algn="ctr" defTabSz="609630" rtl="1">
                <a:lnSpc>
                  <a:spcPts val="1680"/>
                </a:lnSpc>
                <a:spcBef>
                  <a:spcPct val="0"/>
                </a:spcBef>
              </a:pPr>
              <a:endParaRPr sz="1200"/>
            </a:p>
          </p:txBody>
        </p:sp>
      </p:grpSp>
      <p:grpSp>
        <p:nvGrpSpPr>
          <p:cNvPr id="51" name="Group 37">
            <a:extLst>
              <a:ext uri="{FF2B5EF4-FFF2-40B4-BE49-F238E27FC236}">
                <a16:creationId xmlns:a16="http://schemas.microsoft.com/office/drawing/2014/main" id="{45FAEBAA-6B6C-9980-6ACA-266B19756EE7}"/>
              </a:ext>
            </a:extLst>
          </p:cNvPr>
          <p:cNvGrpSpPr/>
          <p:nvPr/>
        </p:nvGrpSpPr>
        <p:grpSpPr>
          <a:xfrm rot="5400000">
            <a:off x="9051204" y="3821457"/>
            <a:ext cx="515074" cy="4194155"/>
            <a:chOff x="0" y="0"/>
            <a:chExt cx="73646" cy="357140"/>
          </a:xfrm>
        </p:grpSpPr>
        <p:sp>
          <p:nvSpPr>
            <p:cNvPr id="52" name="Freeform 38">
              <a:extLst>
                <a:ext uri="{FF2B5EF4-FFF2-40B4-BE49-F238E27FC236}">
                  <a16:creationId xmlns:a16="http://schemas.microsoft.com/office/drawing/2014/main" id="{27508C77-03EF-CA3E-8E19-75A733BF0F74}"/>
                </a:ext>
              </a:extLst>
            </p:cNvPr>
            <p:cNvSpPr/>
            <p:nvPr/>
          </p:nvSpPr>
          <p:spPr>
            <a:xfrm>
              <a:off x="0" y="0"/>
              <a:ext cx="73646" cy="357140"/>
            </a:xfrm>
            <a:custGeom>
              <a:avLst/>
              <a:gdLst/>
              <a:ahLst/>
              <a:cxnLst/>
              <a:rect l="l" t="t" r="r" b="b"/>
              <a:pathLst>
                <a:path w="73646" h="357140">
                  <a:moveTo>
                    <a:pt x="36823" y="0"/>
                  </a:moveTo>
                  <a:lnTo>
                    <a:pt x="36823" y="0"/>
                  </a:lnTo>
                  <a:cubicBezTo>
                    <a:pt x="57160" y="0"/>
                    <a:pt x="73646" y="16486"/>
                    <a:pt x="73646" y="36823"/>
                  </a:cubicBezTo>
                  <a:lnTo>
                    <a:pt x="73646" y="320317"/>
                  </a:lnTo>
                  <a:cubicBezTo>
                    <a:pt x="73646" y="330083"/>
                    <a:pt x="69766" y="339450"/>
                    <a:pt x="62861" y="346355"/>
                  </a:cubicBezTo>
                  <a:cubicBezTo>
                    <a:pt x="55955" y="353261"/>
                    <a:pt x="46589" y="357140"/>
                    <a:pt x="36823" y="357140"/>
                  </a:cubicBezTo>
                  <a:lnTo>
                    <a:pt x="36823" y="357140"/>
                  </a:lnTo>
                  <a:cubicBezTo>
                    <a:pt x="27057" y="357140"/>
                    <a:pt x="17691" y="353261"/>
                    <a:pt x="10785" y="346355"/>
                  </a:cubicBezTo>
                  <a:cubicBezTo>
                    <a:pt x="3880" y="339450"/>
                    <a:pt x="0" y="330083"/>
                    <a:pt x="0" y="320317"/>
                  </a:cubicBezTo>
                  <a:lnTo>
                    <a:pt x="0" y="36823"/>
                  </a:lnTo>
                  <a:cubicBezTo>
                    <a:pt x="0" y="27057"/>
                    <a:pt x="3880" y="17691"/>
                    <a:pt x="10785" y="10785"/>
                  </a:cubicBezTo>
                  <a:cubicBezTo>
                    <a:pt x="17691" y="3880"/>
                    <a:pt x="27057" y="0"/>
                    <a:pt x="36823" y="0"/>
                  </a:cubicBezTo>
                  <a:close/>
                </a:path>
              </a:pathLst>
            </a:custGeom>
            <a:solidFill>
              <a:srgbClr val="E9C709"/>
            </a:solidFill>
            <a:ln cap="rnd">
              <a:noFill/>
              <a:prstDash val="solid"/>
              <a:round/>
            </a:ln>
          </p:spPr>
          <p:txBody>
            <a:bodyPr/>
            <a:lstStyle/>
            <a:p>
              <a:pPr algn="r" defTabSz="609630" rtl="1"/>
              <a:endParaRPr lang="fr-FR" sz="1200"/>
            </a:p>
          </p:txBody>
        </p:sp>
        <p:sp>
          <p:nvSpPr>
            <p:cNvPr id="53" name="TextBox 39">
              <a:extLst>
                <a:ext uri="{FF2B5EF4-FFF2-40B4-BE49-F238E27FC236}">
                  <a16:creationId xmlns:a16="http://schemas.microsoft.com/office/drawing/2014/main" id="{8966ED15-F68D-AC25-6055-DC32AF66A61A}"/>
                </a:ext>
              </a:extLst>
            </p:cNvPr>
            <p:cNvSpPr txBox="1"/>
            <p:nvPr/>
          </p:nvSpPr>
          <p:spPr>
            <a:xfrm>
              <a:off x="0" y="-38100"/>
              <a:ext cx="73646" cy="395240"/>
            </a:xfrm>
            <a:prstGeom prst="rect">
              <a:avLst/>
            </a:prstGeom>
          </p:spPr>
          <p:txBody>
            <a:bodyPr lIns="33867" tIns="33867" rIns="33867" bIns="33867" rtlCol="0" anchor="ctr"/>
            <a:lstStyle/>
            <a:p>
              <a:pPr algn="ctr" defTabSz="609630" rtl="1">
                <a:lnSpc>
                  <a:spcPts val="1680"/>
                </a:lnSpc>
                <a:spcBef>
                  <a:spcPct val="0"/>
                </a:spcBef>
              </a:pPr>
              <a:endParaRPr sz="1200"/>
            </a:p>
          </p:txBody>
        </p:sp>
      </p:grpSp>
      <p:sp>
        <p:nvSpPr>
          <p:cNvPr id="54" name="TextBox 4">
            <a:extLst>
              <a:ext uri="{FF2B5EF4-FFF2-40B4-BE49-F238E27FC236}">
                <a16:creationId xmlns:a16="http://schemas.microsoft.com/office/drawing/2014/main" id="{80B03518-B9E1-6C32-545F-6A8E672F3A71}"/>
              </a:ext>
            </a:extLst>
          </p:cNvPr>
          <p:cNvSpPr txBox="1"/>
          <p:nvPr/>
        </p:nvSpPr>
        <p:spPr>
          <a:xfrm>
            <a:off x="8516329" y="5686397"/>
            <a:ext cx="1671095" cy="584775"/>
          </a:xfrm>
          <a:prstGeom prst="rect">
            <a:avLst/>
          </a:prstGeom>
          <a:noFill/>
        </p:spPr>
        <p:txBody>
          <a:bodyPr wrap="square" rtlCol="0">
            <a:spAutoFit/>
          </a:bodyPr>
          <a:lstStyle/>
          <a:p>
            <a:pPr algn="ctr" defTabSz="609630" rtl="1">
              <a:defRPr/>
            </a:pPr>
            <a:r>
              <a:rPr lang="ar-MA" sz="32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rPr>
              <a:t>المستوى الأول</a:t>
            </a:r>
            <a:endParaRPr lang="ar-MA" sz="44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55" name="TextBox 4">
            <a:extLst>
              <a:ext uri="{FF2B5EF4-FFF2-40B4-BE49-F238E27FC236}">
                <a16:creationId xmlns:a16="http://schemas.microsoft.com/office/drawing/2014/main" id="{55B220AC-3A72-6425-27C7-7C80DBEA4DF4}"/>
              </a:ext>
            </a:extLst>
          </p:cNvPr>
          <p:cNvSpPr txBox="1"/>
          <p:nvPr/>
        </p:nvSpPr>
        <p:spPr>
          <a:xfrm>
            <a:off x="4625599" y="5653780"/>
            <a:ext cx="2535621" cy="584775"/>
          </a:xfrm>
          <a:prstGeom prst="rect">
            <a:avLst/>
          </a:prstGeom>
          <a:noFill/>
        </p:spPr>
        <p:txBody>
          <a:bodyPr wrap="square" rtlCol="0">
            <a:spAutoFit/>
          </a:bodyPr>
          <a:lstStyle/>
          <a:p>
            <a:pPr algn="ctr" defTabSz="609630" rtl="1">
              <a:defRPr/>
            </a:pPr>
            <a:r>
              <a:rPr lang="ar-MA" sz="32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rPr>
              <a:t>المستويات من 2 إلى 6</a:t>
            </a:r>
            <a:endParaRPr lang="ar-MA" sz="44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56" name="TextBox 4">
            <a:extLst>
              <a:ext uri="{FF2B5EF4-FFF2-40B4-BE49-F238E27FC236}">
                <a16:creationId xmlns:a16="http://schemas.microsoft.com/office/drawing/2014/main" id="{DA7C4E44-28E1-4B39-808B-514C86EB52E0}"/>
              </a:ext>
            </a:extLst>
          </p:cNvPr>
          <p:cNvSpPr txBox="1"/>
          <p:nvPr/>
        </p:nvSpPr>
        <p:spPr>
          <a:xfrm>
            <a:off x="1729488" y="5653779"/>
            <a:ext cx="2535621" cy="584775"/>
          </a:xfrm>
          <a:prstGeom prst="rect">
            <a:avLst/>
          </a:prstGeom>
          <a:noFill/>
        </p:spPr>
        <p:txBody>
          <a:bodyPr wrap="square" rtlCol="0">
            <a:spAutoFit/>
          </a:bodyPr>
          <a:lstStyle/>
          <a:p>
            <a:pPr algn="ctr" defTabSz="609630" rtl="1">
              <a:defRPr/>
            </a:pPr>
            <a:r>
              <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المستويات من 2 إلى 6</a:t>
            </a:r>
            <a:endParaRPr lang="ar-MA" sz="4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 name="Freeform 22">
            <a:extLst>
              <a:ext uri="{FF2B5EF4-FFF2-40B4-BE49-F238E27FC236}">
                <a16:creationId xmlns:a16="http://schemas.microsoft.com/office/drawing/2014/main" id="{2D905521-95B6-59EF-6B3A-E5CFBBCD09D7}"/>
              </a:ext>
            </a:extLst>
          </p:cNvPr>
          <p:cNvSpPr/>
          <p:nvPr/>
        </p:nvSpPr>
        <p:spPr>
          <a:xfrm rot="-10800000">
            <a:off x="8026399" y="807570"/>
            <a:ext cx="4267200" cy="1044613"/>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5" name="TextBox 4">
            <a:extLst>
              <a:ext uri="{FF2B5EF4-FFF2-40B4-BE49-F238E27FC236}">
                <a16:creationId xmlns:a16="http://schemas.microsoft.com/office/drawing/2014/main" id="{04A50FE4-8E2E-6E08-0116-C3FB4054177D}"/>
              </a:ext>
            </a:extLst>
          </p:cNvPr>
          <p:cNvSpPr txBox="1"/>
          <p:nvPr/>
        </p:nvSpPr>
        <p:spPr>
          <a:xfrm>
            <a:off x="8847301" y="1000629"/>
            <a:ext cx="3344699" cy="646331"/>
          </a:xfrm>
          <a:prstGeom prst="rect">
            <a:avLst/>
          </a:prstGeom>
          <a:noFill/>
        </p:spPr>
        <p:txBody>
          <a:bodyPr wrap="square" rtlCol="0">
            <a:spAutoFit/>
          </a:bodyPr>
          <a:lstStyle/>
          <a:p>
            <a:pPr algn="ctr" defTabSz="609630" rtl="1">
              <a:defRPr/>
            </a:pPr>
            <a:r>
              <a:rPr lang="ar-MA" sz="36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rPr>
              <a:t>المستويات المستهدفة</a:t>
            </a:r>
            <a:endParaRPr lang="ar-MA" sz="48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6" name="Freeform 14">
            <a:extLst>
              <a:ext uri="{FF2B5EF4-FFF2-40B4-BE49-F238E27FC236}">
                <a16:creationId xmlns:a16="http://schemas.microsoft.com/office/drawing/2014/main" id="{F773F1DB-B24F-C7E9-EA5A-4BBB92588065}"/>
              </a:ext>
            </a:extLst>
          </p:cNvPr>
          <p:cNvSpPr/>
          <p:nvPr/>
        </p:nvSpPr>
        <p:spPr>
          <a:xfrm rot="-10800000">
            <a:off x="489266" y="623215"/>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050"/>
          </a:p>
        </p:txBody>
      </p:sp>
      <p:sp>
        <p:nvSpPr>
          <p:cNvPr id="9" name="TextBox 15">
            <a:extLst>
              <a:ext uri="{FF2B5EF4-FFF2-40B4-BE49-F238E27FC236}">
                <a16:creationId xmlns:a16="http://schemas.microsoft.com/office/drawing/2014/main" id="{0FED28B2-4F9E-2D7C-4D83-C30066A882F5}"/>
              </a:ext>
            </a:extLst>
          </p:cNvPr>
          <p:cNvSpPr txBox="1"/>
          <p:nvPr/>
        </p:nvSpPr>
        <p:spPr>
          <a:xfrm>
            <a:off x="943344" y="705221"/>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إضاءة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12083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fade">
                                      <p:cBhvr>
                                        <p:cTn id="13" dur="500"/>
                                        <p:tgtEl>
                                          <p:spTgt spid="5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P spid="5"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E2074-6716-6DBD-5CA8-4319DD5A3650}"/>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F9CD4A46-CB66-1FE5-780F-E690CB8FB110}"/>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18E792A2-8B34-3F38-2A1D-F4BC4313B5A8}"/>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8C6AF14B-956E-0B64-AB97-9121EF3F9DA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BB29F1C6-24D3-2B4C-F9B6-5302C92F0099}"/>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1DAA75D6-187F-7E88-A336-A0512C4FB29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27FEAF7E-F440-3A88-303A-52DD9224DD85}"/>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C1825F1D-46EC-315E-B4B6-4F689C5FDEC1}"/>
              </a:ext>
            </a:extLst>
          </p:cNvPr>
          <p:cNvGrpSpPr/>
          <p:nvPr/>
        </p:nvGrpSpPr>
        <p:grpSpPr>
          <a:xfrm>
            <a:off x="1270000" y="1352832"/>
            <a:ext cx="9117241" cy="5288117"/>
            <a:chOff x="0" y="0"/>
            <a:chExt cx="15117358" cy="6427098"/>
          </a:xfrm>
        </p:grpSpPr>
        <p:sp>
          <p:nvSpPr>
            <p:cNvPr id="9" name="Freeform 22">
              <a:extLst>
                <a:ext uri="{FF2B5EF4-FFF2-40B4-BE49-F238E27FC236}">
                  <a16:creationId xmlns:a16="http://schemas.microsoft.com/office/drawing/2014/main" id="{B970B1F5-912A-1FE7-4C92-6D11C994059A}"/>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D7A3B890-C3FF-C765-399A-B2ECC21FFEC9}"/>
                </a:ext>
              </a:extLst>
            </p:cNvPr>
            <p:cNvSpPr/>
            <p:nvPr/>
          </p:nvSpPr>
          <p:spPr>
            <a:xfrm>
              <a:off x="326880" y="177567"/>
              <a:ext cx="14495412" cy="1021479"/>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858A3045-57DC-058F-1D83-19714EE6B873}"/>
              </a:ext>
            </a:extLst>
          </p:cNvPr>
          <p:cNvSpPr txBox="1"/>
          <p:nvPr/>
        </p:nvSpPr>
        <p:spPr>
          <a:xfrm>
            <a:off x="3530529" y="1663333"/>
            <a:ext cx="4511824" cy="440505"/>
          </a:xfrm>
          <a:prstGeom prst="rect">
            <a:avLst/>
          </a:prstGeom>
        </p:spPr>
        <p:txBody>
          <a:bodyPr lIns="0" tIns="0" rIns="0" bIns="0" rtlCol="0" anchor="t">
            <a:spAutoFit/>
          </a:bodyPr>
          <a:lstStyle/>
          <a:p>
            <a:pPr algn="ctr" rtl="1">
              <a:lnSpc>
                <a:spcPts val="3252"/>
              </a:lnSpc>
              <a:spcBef>
                <a:spcPct val="0"/>
              </a:spcBef>
              <a:defRPr/>
            </a:pPr>
            <a:r>
              <a:rPr lang="fr-MA"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Pr>
              <a:t>Item Lettre</a:t>
            </a:r>
            <a:endParaRPr lang="ar-EG"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2" name="TextBox 15">
            <a:extLst>
              <a:ext uri="{FF2B5EF4-FFF2-40B4-BE49-F238E27FC236}">
                <a16:creationId xmlns:a16="http://schemas.microsoft.com/office/drawing/2014/main" id="{B051026F-884A-E10F-DB2F-96A2AEC002B2}"/>
              </a:ext>
            </a:extLst>
          </p:cNvPr>
          <p:cNvSpPr txBox="1"/>
          <p:nvPr/>
        </p:nvSpPr>
        <p:spPr>
          <a:xfrm>
            <a:off x="1649748" y="2391820"/>
            <a:ext cx="8273385" cy="4431983"/>
          </a:xfrm>
          <a:prstGeom prst="rect">
            <a:avLst/>
          </a:prstGeom>
        </p:spPr>
        <p:txBody>
          <a:bodyPr wrap="square" lIns="0" tIns="0" rIns="0" bIns="0" rtlCol="0" anchor="t">
            <a:spAutoFit/>
          </a:bodyPr>
          <a:lstStyle/>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L’élève nomme la lettre ou produit le son correspondant pour chacune des 8  lettres proposées , il n’est pas obligé de suivre un ordre précis. La prononciation d’une syllabe à la place du son correspondant au phonème ou au nom de la lettre est considérée comme incorrecte: (Ex. : /</a:t>
            </a:r>
            <a:r>
              <a:rPr lang="fr-FR" sz="3200" b="1" dirty="0" err="1">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ba</a:t>
            </a: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au lieu de [b] ou du nom de la lettre « b ».)</a:t>
            </a:r>
          </a:p>
          <a:p>
            <a:pPr marL="457223" indent="-457223" algn="just">
              <a:buFont typeface="Arial" panose="020B0604020202020204" pitchFamily="34" charset="0"/>
              <a:buChar char="•"/>
              <a:defRPr/>
            </a:pPr>
            <a:r>
              <a:rPr lang="fr-FR" sz="3200" b="1" dirty="0">
                <a:solidFill>
                  <a:srgbClr val="FF0000"/>
                </a:solidFill>
                <a:latin typeface="Microsoft Uighur" panose="02000000000000000000" pitchFamily="2" charset="-78"/>
                <a:ea typeface="IBM Plex Sans Arabic Bold"/>
                <a:cs typeface="Microsoft Uighur" panose="02000000000000000000" pitchFamily="2" charset="-78"/>
                <a:sym typeface="IBM Plex Sans Arabic Bold"/>
                <a:rtl/>
              </a:rPr>
              <a:t>L’élève valide l’item s’il reconnaît correctement au moins 6/8 des lettres proposées.</a:t>
            </a:r>
          </a:p>
          <a:p>
            <a:pPr algn="r" defTabSz="609630" rtl="1">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4" name="Rectangle 13">
            <a:extLst>
              <a:ext uri="{FF2B5EF4-FFF2-40B4-BE49-F238E27FC236}">
                <a16:creationId xmlns:a16="http://schemas.microsoft.com/office/drawing/2014/main" id="{07AA354B-4008-BC15-F7EC-657A9041ADC1}"/>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5" name="Freeform 22">
            <a:extLst>
              <a:ext uri="{FF2B5EF4-FFF2-40B4-BE49-F238E27FC236}">
                <a16:creationId xmlns:a16="http://schemas.microsoft.com/office/drawing/2014/main" id="{C8FB6AFA-1145-1375-7CFA-67F8467065DD}"/>
              </a:ext>
            </a:extLst>
          </p:cNvPr>
          <p:cNvSpPr/>
          <p:nvPr/>
        </p:nvSpPr>
        <p:spPr>
          <a:xfrm>
            <a:off x="-101600" y="254543"/>
            <a:ext cx="5892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1A50F919-F666-D169-146B-59E098A6E136}"/>
              </a:ext>
            </a:extLst>
          </p:cNvPr>
          <p:cNvSpPr txBox="1"/>
          <p:nvPr/>
        </p:nvSpPr>
        <p:spPr>
          <a:xfrm>
            <a:off x="596162" y="664825"/>
            <a:ext cx="4991838" cy="553998"/>
          </a:xfrm>
          <a:prstGeom prst="rect">
            <a:avLst/>
          </a:prstGeom>
        </p:spPr>
        <p:txBody>
          <a:bodyPr wrap="square" lIns="0" tIns="0" rIns="0" bIns="0" rtlCol="0" anchor="t">
            <a:spAutoFit/>
          </a:bodyPr>
          <a:lstStyle/>
          <a:p>
            <a:pPr lvl="0" rtl="1">
              <a:defRPr/>
            </a:pPr>
            <a:r>
              <a:rPr lang="fr-FR" sz="3600" b="1" dirty="0">
                <a:latin typeface="Microsoft Uighur" panose="02000000000000000000" pitchFamily="2" charset="-78"/>
                <a:ea typeface="Calibri" panose="020F0502020204030204" pitchFamily="34" charset="0"/>
                <a:cs typeface="Microsoft Uighur" panose="02000000000000000000" pitchFamily="2" charset="-78"/>
              </a:rPr>
              <a:t>Conditions de validation de l’item </a:t>
            </a:r>
          </a:p>
        </p:txBody>
      </p:sp>
    </p:spTree>
    <p:extLst>
      <p:ext uri="{BB962C8B-B14F-4D97-AF65-F5344CB8AC3E}">
        <p14:creationId xmlns:p14="http://schemas.microsoft.com/office/powerpoint/2010/main" val="26558795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D26BF-87F8-4D7D-A2DD-A918108556FA}"/>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58F99FD9-2E5D-ABF4-CCAC-F4C3433D2B0B}"/>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B9E10DC7-9D7D-D8F5-EB79-D03ADCC1CADA}"/>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051D8A9C-0DEB-FFC2-B792-8C3C7A98B29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F1753E42-02DF-8B8C-7E5E-B2730F9B21CA}"/>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01850B4B-02EF-0F17-F2AA-E2D41E2E2B7E}"/>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613A1B39-ABC0-5A22-4DC5-D129B925A7B1}"/>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16067F6E-4893-6FE0-4AB5-097DD78158C6}"/>
              </a:ext>
            </a:extLst>
          </p:cNvPr>
          <p:cNvGrpSpPr/>
          <p:nvPr/>
        </p:nvGrpSpPr>
        <p:grpSpPr>
          <a:xfrm>
            <a:off x="1270000" y="1352832"/>
            <a:ext cx="9117241" cy="5288117"/>
            <a:chOff x="0" y="0"/>
            <a:chExt cx="15117358" cy="6427098"/>
          </a:xfrm>
        </p:grpSpPr>
        <p:sp>
          <p:nvSpPr>
            <p:cNvPr id="9" name="Freeform 22">
              <a:extLst>
                <a:ext uri="{FF2B5EF4-FFF2-40B4-BE49-F238E27FC236}">
                  <a16:creationId xmlns:a16="http://schemas.microsoft.com/office/drawing/2014/main" id="{3637E4F6-918C-329C-AC95-700DEFFDFDB4}"/>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CF041913-CDAD-D12A-EA97-EA9BCF7CB339}"/>
                </a:ext>
              </a:extLst>
            </p:cNvPr>
            <p:cNvSpPr/>
            <p:nvPr/>
          </p:nvSpPr>
          <p:spPr>
            <a:xfrm>
              <a:off x="326880" y="177567"/>
              <a:ext cx="14495412" cy="1021479"/>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83CE2753-D169-992C-8056-13FB850586A4}"/>
              </a:ext>
            </a:extLst>
          </p:cNvPr>
          <p:cNvSpPr txBox="1"/>
          <p:nvPr/>
        </p:nvSpPr>
        <p:spPr>
          <a:xfrm>
            <a:off x="3530529" y="1663333"/>
            <a:ext cx="4511824" cy="440505"/>
          </a:xfrm>
          <a:prstGeom prst="rect">
            <a:avLst/>
          </a:prstGeom>
        </p:spPr>
        <p:txBody>
          <a:bodyPr lIns="0" tIns="0" rIns="0" bIns="0" rtlCol="0" anchor="t">
            <a:spAutoFit/>
          </a:bodyPr>
          <a:lstStyle/>
          <a:p>
            <a:pPr algn="ctr" rtl="1">
              <a:lnSpc>
                <a:spcPts val="3252"/>
              </a:lnSpc>
              <a:spcBef>
                <a:spcPct val="0"/>
              </a:spcBef>
              <a:defRPr/>
            </a:pPr>
            <a:r>
              <a:rPr lang="fr-MA"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Pr>
              <a:t>Items </a:t>
            </a:r>
            <a:r>
              <a:rPr lang="fr-FR"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Pr>
              <a:t>des  mots</a:t>
            </a:r>
            <a:r>
              <a:rPr lang="fr-MA"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Pr>
              <a:t> </a:t>
            </a:r>
            <a:endParaRPr lang="ar-EG"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2" name="TextBox 15">
            <a:extLst>
              <a:ext uri="{FF2B5EF4-FFF2-40B4-BE49-F238E27FC236}">
                <a16:creationId xmlns:a16="http://schemas.microsoft.com/office/drawing/2014/main" id="{267BAC91-3152-BD19-AED3-22BD377E2FD5}"/>
              </a:ext>
            </a:extLst>
          </p:cNvPr>
          <p:cNvSpPr txBox="1"/>
          <p:nvPr/>
        </p:nvSpPr>
        <p:spPr>
          <a:xfrm>
            <a:off x="1649748" y="2391820"/>
            <a:ext cx="8273385" cy="2954655"/>
          </a:xfrm>
          <a:prstGeom prst="rect">
            <a:avLst/>
          </a:prstGeom>
        </p:spPr>
        <p:txBody>
          <a:bodyPr wrap="square" lIns="0" tIns="0" rIns="0" bIns="0" rtlCol="0" anchor="t">
            <a:spAutoFit/>
          </a:bodyPr>
          <a:lstStyle/>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L’élève lit la liste des 8 mots proposés. Il n’est pas obligé de suivre un ordre précis.</a:t>
            </a:r>
          </a:p>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L’élève pourrait épeler le mot  avant de le prononcer entièrement.</a:t>
            </a:r>
          </a:p>
          <a:p>
            <a:pPr marL="457223" indent="-457223" algn="just">
              <a:buFont typeface="Arial" panose="020B0604020202020204" pitchFamily="34" charset="0"/>
              <a:buChar char="•"/>
              <a:defRPr/>
            </a:pPr>
            <a:r>
              <a:rPr lang="fr-FR" sz="3200" b="1" dirty="0">
                <a:solidFill>
                  <a:srgbClr val="FF0000"/>
                </a:solidFill>
                <a:latin typeface="Microsoft Uighur" panose="02000000000000000000" pitchFamily="2" charset="-78"/>
                <a:ea typeface="IBM Plex Sans Arabic Bold"/>
                <a:cs typeface="Microsoft Uighur" panose="02000000000000000000" pitchFamily="2" charset="-78"/>
                <a:sym typeface="IBM Plex Sans Arabic Bold"/>
                <a:rtl/>
              </a:rPr>
              <a:t>L’élève réussit ce niveau s’il lit correctement au moins 6 /8 des mots </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5" name="Rectangle 14">
            <a:extLst>
              <a:ext uri="{FF2B5EF4-FFF2-40B4-BE49-F238E27FC236}">
                <a16:creationId xmlns:a16="http://schemas.microsoft.com/office/drawing/2014/main" id="{22D60CA5-5414-41D1-EC8D-F448A5FABCB9}"/>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99723F48-C42F-2C45-5B8A-E546105347FA}"/>
              </a:ext>
            </a:extLst>
          </p:cNvPr>
          <p:cNvSpPr/>
          <p:nvPr/>
        </p:nvSpPr>
        <p:spPr>
          <a:xfrm>
            <a:off x="-101600" y="254543"/>
            <a:ext cx="5892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8802448E-F470-DF2D-068D-772CBEC3DBFE}"/>
              </a:ext>
            </a:extLst>
          </p:cNvPr>
          <p:cNvSpPr txBox="1"/>
          <p:nvPr/>
        </p:nvSpPr>
        <p:spPr>
          <a:xfrm>
            <a:off x="596162" y="664825"/>
            <a:ext cx="4991838" cy="553998"/>
          </a:xfrm>
          <a:prstGeom prst="rect">
            <a:avLst/>
          </a:prstGeom>
        </p:spPr>
        <p:txBody>
          <a:bodyPr wrap="square" lIns="0" tIns="0" rIns="0" bIns="0" rtlCol="0" anchor="t">
            <a:spAutoFit/>
          </a:bodyPr>
          <a:lstStyle/>
          <a:p>
            <a:pPr lvl="0" rtl="1">
              <a:defRPr/>
            </a:pPr>
            <a:r>
              <a:rPr lang="fr-FR" sz="3600" b="1" dirty="0">
                <a:latin typeface="Microsoft Uighur" panose="02000000000000000000" pitchFamily="2" charset="-78"/>
                <a:ea typeface="Calibri" panose="020F0502020204030204" pitchFamily="34" charset="0"/>
                <a:cs typeface="Microsoft Uighur" panose="02000000000000000000" pitchFamily="2" charset="-78"/>
              </a:rPr>
              <a:t>Conditions de validation de l’item </a:t>
            </a:r>
          </a:p>
        </p:txBody>
      </p:sp>
    </p:spTree>
    <p:extLst>
      <p:ext uri="{BB962C8B-B14F-4D97-AF65-F5344CB8AC3E}">
        <p14:creationId xmlns:p14="http://schemas.microsoft.com/office/powerpoint/2010/main" val="3793428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FBEA-D588-184D-FABE-955B8CBC49EA}"/>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13ECE025-2BC2-E7C9-DAE9-6FE441658220}"/>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6F359A7F-A34C-3E77-BAFF-DDE2D5FBCDB5}"/>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4DC9360F-2582-F984-A5D6-A6A1EE59971A}"/>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BDE17F0F-AAC3-A917-0762-43A247B5906B}"/>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2151413C-2322-A7A1-626A-F4C36FD6CAB3}"/>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83A59816-104A-A07B-4D34-EFB3A5C8225A}"/>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95D38013-19E9-1B89-8490-62EAED364D0A}"/>
              </a:ext>
            </a:extLst>
          </p:cNvPr>
          <p:cNvGrpSpPr/>
          <p:nvPr/>
        </p:nvGrpSpPr>
        <p:grpSpPr>
          <a:xfrm>
            <a:off x="1270000" y="1352832"/>
            <a:ext cx="10566400" cy="5288117"/>
            <a:chOff x="0" y="0"/>
            <a:chExt cx="15117358" cy="6427098"/>
          </a:xfrm>
        </p:grpSpPr>
        <p:sp>
          <p:nvSpPr>
            <p:cNvPr id="9" name="Freeform 22">
              <a:extLst>
                <a:ext uri="{FF2B5EF4-FFF2-40B4-BE49-F238E27FC236}">
                  <a16:creationId xmlns:a16="http://schemas.microsoft.com/office/drawing/2014/main" id="{EB7198E9-E9D0-571B-C13E-0C58A81BCFA6}"/>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B36B460A-C4F1-0A2C-D869-0BCC83CCFFCC}"/>
                </a:ext>
              </a:extLst>
            </p:cNvPr>
            <p:cNvSpPr/>
            <p:nvPr/>
          </p:nvSpPr>
          <p:spPr>
            <a:xfrm>
              <a:off x="326880" y="177567"/>
              <a:ext cx="14495412" cy="1021479"/>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70C701D3-02ED-F62F-458F-C6A15E52FBA5}"/>
              </a:ext>
            </a:extLst>
          </p:cNvPr>
          <p:cNvSpPr txBox="1"/>
          <p:nvPr/>
        </p:nvSpPr>
        <p:spPr>
          <a:xfrm>
            <a:off x="2794000" y="1710208"/>
            <a:ext cx="5603953" cy="440505"/>
          </a:xfrm>
          <a:prstGeom prst="rect">
            <a:avLst/>
          </a:prstGeom>
        </p:spPr>
        <p:txBody>
          <a:bodyPr wrap="square" lIns="0" tIns="0" rIns="0" bIns="0" rtlCol="0" anchor="t">
            <a:spAutoFit/>
          </a:bodyPr>
          <a:lstStyle/>
          <a:p>
            <a:pPr algn="ctr" rtl="1">
              <a:lnSpc>
                <a:spcPts val="3252"/>
              </a:lnSpc>
              <a:spcBef>
                <a:spcPct val="0"/>
              </a:spcBef>
              <a:defRPr/>
            </a:pPr>
            <a:r>
              <a:rPr lang="fr-MA"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Pr>
              <a:t>Item </a:t>
            </a:r>
            <a:r>
              <a:rPr lang="fr-FR"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de la phrase avec difficultés particulières</a:t>
            </a:r>
            <a:endParaRPr lang="ar-EG"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2" name="TextBox 15">
            <a:extLst>
              <a:ext uri="{FF2B5EF4-FFF2-40B4-BE49-F238E27FC236}">
                <a16:creationId xmlns:a16="http://schemas.microsoft.com/office/drawing/2014/main" id="{4E0E0130-D9A0-BB1A-1AB1-A2FD14543731}"/>
              </a:ext>
            </a:extLst>
          </p:cNvPr>
          <p:cNvSpPr txBox="1"/>
          <p:nvPr/>
        </p:nvSpPr>
        <p:spPr>
          <a:xfrm>
            <a:off x="1649748" y="2391821"/>
            <a:ext cx="9780252" cy="3939540"/>
          </a:xfrm>
          <a:prstGeom prst="rect">
            <a:avLst/>
          </a:prstGeom>
        </p:spPr>
        <p:txBody>
          <a:bodyPr wrap="square" lIns="0" tIns="0" rIns="0" bIns="0" rtlCol="0" anchor="t">
            <a:spAutoFit/>
          </a:bodyPr>
          <a:lstStyle/>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L'élève lit les trois phrases. Au moins deux des trois phrases doivent être lues avec fluidité. </a:t>
            </a:r>
          </a:p>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Au cours de la lecture des trois phrases, l'élève ne doit pas commettre plus de trois erreurs de précision.</a:t>
            </a:r>
          </a:p>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Les erreurs de liaison et d’enchaînement sont considérées comme étant de même nature et ne sont comptabilisées qu’une seule fois ;</a:t>
            </a:r>
          </a:p>
          <a:p>
            <a:pPr marL="457223" indent="-457223" algn="just">
              <a:buFont typeface="Arial" panose="020B0604020202020204" pitchFamily="34" charset="0"/>
              <a:buChar char="•"/>
              <a:defRPr/>
            </a:pPr>
            <a:r>
              <a:rPr lang="fr-FR" sz="3200" b="1" dirty="0">
                <a:solidFill>
                  <a:srgbClr val="FF0000"/>
                </a:solidFill>
                <a:latin typeface="Microsoft Uighur" panose="02000000000000000000" pitchFamily="2" charset="-78"/>
                <a:ea typeface="IBM Plex Sans Arabic Bold"/>
                <a:cs typeface="Microsoft Uighur" panose="02000000000000000000" pitchFamily="2" charset="-78"/>
                <a:sym typeface="IBM Plex Sans Arabic Bold"/>
                <a:rtl/>
              </a:rPr>
              <a:t>L’élève réussit ce niveau s’il lit avec fluidité au moins 2/3 phrases, sans commettre plus de 3 erreurs distinctes.</a:t>
            </a:r>
          </a:p>
        </p:txBody>
      </p:sp>
      <p:sp>
        <p:nvSpPr>
          <p:cNvPr id="15" name="Rectangle 14">
            <a:extLst>
              <a:ext uri="{FF2B5EF4-FFF2-40B4-BE49-F238E27FC236}">
                <a16:creationId xmlns:a16="http://schemas.microsoft.com/office/drawing/2014/main" id="{53FDD38C-3326-1F8D-7357-CF04F7C8D5D3}"/>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CF7D6054-2673-96E2-782E-0E5D6A68757E}"/>
              </a:ext>
            </a:extLst>
          </p:cNvPr>
          <p:cNvSpPr/>
          <p:nvPr/>
        </p:nvSpPr>
        <p:spPr>
          <a:xfrm>
            <a:off x="-101600" y="254543"/>
            <a:ext cx="5892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3DD86338-C577-752A-0706-6CB8F16A0761}"/>
              </a:ext>
            </a:extLst>
          </p:cNvPr>
          <p:cNvSpPr txBox="1"/>
          <p:nvPr/>
        </p:nvSpPr>
        <p:spPr>
          <a:xfrm>
            <a:off x="596162" y="664825"/>
            <a:ext cx="4991838" cy="553998"/>
          </a:xfrm>
          <a:prstGeom prst="rect">
            <a:avLst/>
          </a:prstGeom>
        </p:spPr>
        <p:txBody>
          <a:bodyPr wrap="square" lIns="0" tIns="0" rIns="0" bIns="0" rtlCol="0" anchor="t">
            <a:spAutoFit/>
          </a:bodyPr>
          <a:lstStyle/>
          <a:p>
            <a:pPr lvl="0" rtl="1">
              <a:defRPr/>
            </a:pPr>
            <a:r>
              <a:rPr lang="fr-FR" sz="3600" b="1" dirty="0">
                <a:latin typeface="Microsoft Uighur" panose="02000000000000000000" pitchFamily="2" charset="-78"/>
                <a:ea typeface="Calibri" panose="020F0502020204030204" pitchFamily="34" charset="0"/>
                <a:cs typeface="Microsoft Uighur" panose="02000000000000000000" pitchFamily="2" charset="-78"/>
              </a:rPr>
              <a:t>Conditions de validation de l’item </a:t>
            </a:r>
          </a:p>
        </p:txBody>
      </p:sp>
    </p:spTree>
    <p:extLst>
      <p:ext uri="{BB962C8B-B14F-4D97-AF65-F5344CB8AC3E}">
        <p14:creationId xmlns:p14="http://schemas.microsoft.com/office/powerpoint/2010/main" val="325985580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9B1B4-8AB3-7D8E-2BD1-35C1499BC88B}"/>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3E9FE704-71F0-CDDF-792D-2C572BFCE63B}"/>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6617750F-E31A-7CCB-66F1-FA63ACC5E59A}"/>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82C3CD60-9183-DC09-2EC6-C864FA26DB34}"/>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C83FC0F2-73B9-2852-F6DC-4216CF67C688}"/>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F548BD8C-9D14-AA52-3C74-AC936C9FADC0}"/>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ACEB145A-1A9D-2F66-06AE-095960C2BA23}"/>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7491BA0F-BAA3-249D-1AA4-F333AD27EB90}"/>
              </a:ext>
            </a:extLst>
          </p:cNvPr>
          <p:cNvGrpSpPr/>
          <p:nvPr/>
        </p:nvGrpSpPr>
        <p:grpSpPr>
          <a:xfrm>
            <a:off x="1270000" y="1352832"/>
            <a:ext cx="9117241" cy="5288117"/>
            <a:chOff x="0" y="0"/>
            <a:chExt cx="15117358" cy="6427098"/>
          </a:xfrm>
        </p:grpSpPr>
        <p:sp>
          <p:nvSpPr>
            <p:cNvPr id="9" name="Freeform 22">
              <a:extLst>
                <a:ext uri="{FF2B5EF4-FFF2-40B4-BE49-F238E27FC236}">
                  <a16:creationId xmlns:a16="http://schemas.microsoft.com/office/drawing/2014/main" id="{7487EDFB-0085-D5A9-9025-822BB14DF827}"/>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34D291E6-A6FE-22AE-150C-F2A45F637D11}"/>
                </a:ext>
              </a:extLst>
            </p:cNvPr>
            <p:cNvSpPr/>
            <p:nvPr/>
          </p:nvSpPr>
          <p:spPr>
            <a:xfrm>
              <a:off x="326880" y="177567"/>
              <a:ext cx="14495412" cy="1021479"/>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3C806B96-5A1E-AEFF-CDB5-34966DD0027E}"/>
              </a:ext>
            </a:extLst>
          </p:cNvPr>
          <p:cNvSpPr txBox="1"/>
          <p:nvPr/>
        </p:nvSpPr>
        <p:spPr>
          <a:xfrm>
            <a:off x="2438400" y="1663333"/>
            <a:ext cx="5603953" cy="440505"/>
          </a:xfrm>
          <a:prstGeom prst="rect">
            <a:avLst/>
          </a:prstGeom>
        </p:spPr>
        <p:txBody>
          <a:bodyPr wrap="square" lIns="0" tIns="0" rIns="0" bIns="0" rtlCol="0" anchor="t">
            <a:spAutoFit/>
          </a:bodyPr>
          <a:lstStyle/>
          <a:p>
            <a:pPr algn="ctr" rtl="1">
              <a:lnSpc>
                <a:spcPts val="3252"/>
              </a:lnSpc>
              <a:spcBef>
                <a:spcPct val="0"/>
              </a:spcBef>
              <a:defRPr/>
            </a:pPr>
            <a:r>
              <a:rPr lang="fr-MA"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Pr>
              <a:t>Item </a:t>
            </a:r>
            <a:r>
              <a:rPr lang="fr-FR"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sym typeface="IBM Plex Sans Arabic Bold"/>
              </a:rPr>
              <a:t>texte</a:t>
            </a:r>
            <a:endParaRPr lang="ar-EG"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2" name="TextBox 15">
            <a:extLst>
              <a:ext uri="{FF2B5EF4-FFF2-40B4-BE49-F238E27FC236}">
                <a16:creationId xmlns:a16="http://schemas.microsoft.com/office/drawing/2014/main" id="{E8453AEE-15CA-1D81-93DA-6DDAB2200903}"/>
              </a:ext>
            </a:extLst>
          </p:cNvPr>
          <p:cNvSpPr txBox="1"/>
          <p:nvPr/>
        </p:nvSpPr>
        <p:spPr>
          <a:xfrm>
            <a:off x="1649748" y="2391820"/>
            <a:ext cx="8273385" cy="2954655"/>
          </a:xfrm>
          <a:prstGeom prst="rect">
            <a:avLst/>
          </a:prstGeom>
        </p:spPr>
        <p:txBody>
          <a:bodyPr wrap="square" lIns="0" tIns="0" rIns="0" bIns="0" rtlCol="0" anchor="t">
            <a:spAutoFit/>
          </a:bodyPr>
          <a:lstStyle/>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L’élève lit le texte de manière continue, en respectant des pauses adaptées à la ponctuation.</a:t>
            </a:r>
          </a:p>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Les erreurs similaires ne sont comptabilisées qu’une seule fois (voir le descriptif des erreurs).</a:t>
            </a:r>
          </a:p>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L’élève valide cet item s’il lit avec fluidité le texte, sans dépasser 3 erreurs distinctes et 3 pauses non justifiées par la ponctuation.</a:t>
            </a:r>
          </a:p>
        </p:txBody>
      </p:sp>
      <p:sp>
        <p:nvSpPr>
          <p:cNvPr id="15" name="Rectangle 14">
            <a:extLst>
              <a:ext uri="{FF2B5EF4-FFF2-40B4-BE49-F238E27FC236}">
                <a16:creationId xmlns:a16="http://schemas.microsoft.com/office/drawing/2014/main" id="{8D65F215-4004-2355-52FB-131AF1FCC11B}"/>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732BC976-FF72-4B88-24D9-A12C28E96612}"/>
              </a:ext>
            </a:extLst>
          </p:cNvPr>
          <p:cNvSpPr/>
          <p:nvPr/>
        </p:nvSpPr>
        <p:spPr>
          <a:xfrm>
            <a:off x="-101600" y="254543"/>
            <a:ext cx="5892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A3DE0F32-3618-C5A7-1DFC-566FB330FC83}"/>
              </a:ext>
            </a:extLst>
          </p:cNvPr>
          <p:cNvSpPr txBox="1"/>
          <p:nvPr/>
        </p:nvSpPr>
        <p:spPr>
          <a:xfrm>
            <a:off x="596162" y="664825"/>
            <a:ext cx="4991838" cy="553998"/>
          </a:xfrm>
          <a:prstGeom prst="rect">
            <a:avLst/>
          </a:prstGeom>
        </p:spPr>
        <p:txBody>
          <a:bodyPr wrap="square" lIns="0" tIns="0" rIns="0" bIns="0" rtlCol="0" anchor="t">
            <a:spAutoFit/>
          </a:bodyPr>
          <a:lstStyle/>
          <a:p>
            <a:pPr lvl="0" rtl="1">
              <a:defRPr/>
            </a:pPr>
            <a:r>
              <a:rPr lang="fr-FR" sz="3600" b="1" dirty="0">
                <a:latin typeface="Microsoft Uighur" panose="02000000000000000000" pitchFamily="2" charset="-78"/>
                <a:ea typeface="Calibri" panose="020F0502020204030204" pitchFamily="34" charset="0"/>
                <a:cs typeface="Microsoft Uighur" panose="02000000000000000000" pitchFamily="2" charset="-78"/>
              </a:rPr>
              <a:t>Conditions de validation de l’item </a:t>
            </a:r>
          </a:p>
        </p:txBody>
      </p:sp>
    </p:spTree>
    <p:extLst>
      <p:ext uri="{BB962C8B-B14F-4D97-AF65-F5344CB8AC3E}">
        <p14:creationId xmlns:p14="http://schemas.microsoft.com/office/powerpoint/2010/main" val="4561006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BD4B0-2CCF-D1F5-ACBA-F2C331A09ACA}"/>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AAD86A28-66F9-7BDF-8B59-75CA22260D78}"/>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B610A969-ED03-B42A-CD97-92E35E038397}"/>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8AE03DB1-5AA9-D042-0F6C-CE728653C5D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F655D666-4E40-0811-1CD3-8A34C119A406}"/>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DDA2B2BD-7636-90D2-914F-10AC442B67E3}"/>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EB85BE95-4CDE-A270-291C-9D142574407E}"/>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730CC179-9F64-EFC7-9946-8E158BDF2B11}"/>
              </a:ext>
            </a:extLst>
          </p:cNvPr>
          <p:cNvGrpSpPr/>
          <p:nvPr/>
        </p:nvGrpSpPr>
        <p:grpSpPr>
          <a:xfrm>
            <a:off x="1270000" y="1352832"/>
            <a:ext cx="9117241" cy="5288117"/>
            <a:chOff x="0" y="0"/>
            <a:chExt cx="15117358" cy="6427098"/>
          </a:xfrm>
        </p:grpSpPr>
        <p:sp>
          <p:nvSpPr>
            <p:cNvPr id="9" name="Freeform 22">
              <a:extLst>
                <a:ext uri="{FF2B5EF4-FFF2-40B4-BE49-F238E27FC236}">
                  <a16:creationId xmlns:a16="http://schemas.microsoft.com/office/drawing/2014/main" id="{02B033C2-C836-E17B-4069-F1BBB7CA4939}"/>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7F6CCD58-1A9E-2551-0091-1B1459A6FEB5}"/>
                </a:ext>
              </a:extLst>
            </p:cNvPr>
            <p:cNvSpPr/>
            <p:nvPr/>
          </p:nvSpPr>
          <p:spPr>
            <a:xfrm>
              <a:off x="326880" y="177567"/>
              <a:ext cx="14495412" cy="1021479"/>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8BC1B073-7AFC-0B2E-26EC-15E10C7AFC57}"/>
              </a:ext>
            </a:extLst>
          </p:cNvPr>
          <p:cNvSpPr txBox="1"/>
          <p:nvPr/>
        </p:nvSpPr>
        <p:spPr>
          <a:xfrm>
            <a:off x="2438400" y="1663333"/>
            <a:ext cx="5603953" cy="440505"/>
          </a:xfrm>
          <a:prstGeom prst="rect">
            <a:avLst/>
          </a:prstGeom>
        </p:spPr>
        <p:txBody>
          <a:bodyPr wrap="square" lIns="0" tIns="0" rIns="0" bIns="0" rtlCol="0" anchor="t">
            <a:spAutoFit/>
          </a:bodyPr>
          <a:lstStyle/>
          <a:p>
            <a:pPr algn="ctr" rtl="1">
              <a:lnSpc>
                <a:spcPts val="3252"/>
              </a:lnSpc>
              <a:spcBef>
                <a:spcPct val="0"/>
              </a:spcBef>
              <a:defRPr/>
            </a:pPr>
            <a:r>
              <a:rPr lang="fr-MA"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Pr>
              <a:t>Item </a:t>
            </a:r>
            <a:r>
              <a:rPr lang="fr-FR"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sym typeface="IBM Plex Sans Arabic Bold"/>
              </a:rPr>
              <a:t>compréhension</a:t>
            </a:r>
            <a:endParaRPr lang="ar-EG" sz="32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2" name="TextBox 15">
            <a:extLst>
              <a:ext uri="{FF2B5EF4-FFF2-40B4-BE49-F238E27FC236}">
                <a16:creationId xmlns:a16="http://schemas.microsoft.com/office/drawing/2014/main" id="{C0AAA90F-9851-B228-BC26-B99DCA2F5D6C}"/>
              </a:ext>
            </a:extLst>
          </p:cNvPr>
          <p:cNvSpPr txBox="1"/>
          <p:nvPr/>
        </p:nvSpPr>
        <p:spPr>
          <a:xfrm>
            <a:off x="1649748" y="2391820"/>
            <a:ext cx="8273385" cy="2954655"/>
          </a:xfrm>
          <a:prstGeom prst="rect">
            <a:avLst/>
          </a:prstGeom>
        </p:spPr>
        <p:txBody>
          <a:bodyPr wrap="square" lIns="0" tIns="0" rIns="0" bIns="0" rtlCol="0" anchor="t">
            <a:spAutoFit/>
          </a:bodyPr>
          <a:lstStyle/>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Le professeur énonce et explique la consigne; le recours à la langue maternelle pour expliciter la consigne, et non les questions, est autorisé au besoin.</a:t>
            </a:r>
          </a:p>
          <a:p>
            <a:pPr marL="457223" indent="-457223" algn="just">
              <a:buFont typeface="Arial" panose="020B0604020202020204" pitchFamily="34" charset="0"/>
              <a:buChar char="•"/>
              <a:defRPr/>
            </a:pPr>
            <a:r>
              <a:rPr lang="fr-FR"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L’élève lit les questions et choisit la bonne réponse.</a:t>
            </a:r>
          </a:p>
          <a:p>
            <a:pPr marL="457223" indent="-457223" algn="just">
              <a:buFont typeface="Arial" panose="020B0604020202020204" pitchFamily="34" charset="0"/>
              <a:buChar char="•"/>
              <a:defRPr/>
            </a:pPr>
            <a:r>
              <a:rPr lang="fr-FR" sz="3200" b="1" dirty="0">
                <a:solidFill>
                  <a:srgbClr val="FF0000"/>
                </a:solidFill>
                <a:latin typeface="Microsoft Uighur" panose="02000000000000000000" pitchFamily="2" charset="-78"/>
                <a:ea typeface="IBM Plex Sans Arabic Bold"/>
                <a:cs typeface="Microsoft Uighur" panose="02000000000000000000" pitchFamily="2" charset="-78"/>
                <a:sym typeface="IBM Plex Sans Arabic Bold"/>
                <a:rtl/>
              </a:rPr>
              <a:t>La validation se fait si l’élève répond correctement aux deux questions. </a:t>
            </a:r>
          </a:p>
        </p:txBody>
      </p:sp>
      <p:sp>
        <p:nvSpPr>
          <p:cNvPr id="15" name="Rectangle 14">
            <a:extLst>
              <a:ext uri="{FF2B5EF4-FFF2-40B4-BE49-F238E27FC236}">
                <a16:creationId xmlns:a16="http://schemas.microsoft.com/office/drawing/2014/main" id="{D96A0A9E-970F-A9B4-BB77-7C016B01FC25}"/>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8E7DAD23-AFE8-5252-06BD-EE4AC5F9826C}"/>
              </a:ext>
            </a:extLst>
          </p:cNvPr>
          <p:cNvSpPr/>
          <p:nvPr/>
        </p:nvSpPr>
        <p:spPr>
          <a:xfrm>
            <a:off x="-101600" y="254543"/>
            <a:ext cx="5892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81B72DF0-A394-A35E-6017-149B1E48F115}"/>
              </a:ext>
            </a:extLst>
          </p:cNvPr>
          <p:cNvSpPr txBox="1"/>
          <p:nvPr/>
        </p:nvSpPr>
        <p:spPr>
          <a:xfrm>
            <a:off x="596162" y="664825"/>
            <a:ext cx="4991838" cy="553998"/>
          </a:xfrm>
          <a:prstGeom prst="rect">
            <a:avLst/>
          </a:prstGeom>
        </p:spPr>
        <p:txBody>
          <a:bodyPr wrap="square" lIns="0" tIns="0" rIns="0" bIns="0" rtlCol="0" anchor="t">
            <a:spAutoFit/>
          </a:bodyPr>
          <a:lstStyle/>
          <a:p>
            <a:pPr lvl="0" rtl="1">
              <a:defRPr/>
            </a:pPr>
            <a:r>
              <a:rPr lang="fr-FR" sz="3600" b="1" dirty="0">
                <a:latin typeface="Microsoft Uighur" panose="02000000000000000000" pitchFamily="2" charset="-78"/>
                <a:ea typeface="Calibri" panose="020F0502020204030204" pitchFamily="34" charset="0"/>
                <a:cs typeface="Microsoft Uighur" panose="02000000000000000000" pitchFamily="2" charset="-78"/>
              </a:rPr>
              <a:t>Conditions de validation de l’item </a:t>
            </a:r>
          </a:p>
        </p:txBody>
      </p:sp>
    </p:spTree>
    <p:extLst>
      <p:ext uri="{BB962C8B-B14F-4D97-AF65-F5344CB8AC3E}">
        <p14:creationId xmlns:p14="http://schemas.microsoft.com/office/powerpoint/2010/main" val="36503843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5" name="Freeform 5">
            <a:extLst>
              <a:ext uri="{FF2B5EF4-FFF2-40B4-BE49-F238E27FC236}">
                <a16:creationId xmlns:a16="http://schemas.microsoft.com/office/drawing/2014/main" id="{5297888C-281B-714E-0CA9-F4FF4192449B}"/>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6" name="Group 9">
            <a:extLst>
              <a:ext uri="{FF2B5EF4-FFF2-40B4-BE49-F238E27FC236}">
                <a16:creationId xmlns:a16="http://schemas.microsoft.com/office/drawing/2014/main" id="{8B8E1692-0EF9-CC2C-304A-5FEDB0069F15}"/>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C8793D64-D6D1-7FC9-1F0A-3A1FF2B62707}"/>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8" name="TextBox 11">
              <a:extLst>
                <a:ext uri="{FF2B5EF4-FFF2-40B4-BE49-F238E27FC236}">
                  <a16:creationId xmlns:a16="http://schemas.microsoft.com/office/drawing/2014/main" id="{4C8887BA-FD76-08FF-F0A9-D8C6F03B4C3D}"/>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Freeform 5">
            <a:extLst>
              <a:ext uri="{FF2B5EF4-FFF2-40B4-BE49-F238E27FC236}">
                <a16:creationId xmlns:a16="http://schemas.microsoft.com/office/drawing/2014/main" id="{792D631B-E288-93E5-B032-05A7C1A23CD2}"/>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sp>
        <p:nvSpPr>
          <p:cNvPr id="19" name="Rectangle 18">
            <a:extLst>
              <a:ext uri="{FF2B5EF4-FFF2-40B4-BE49-F238E27FC236}">
                <a16:creationId xmlns:a16="http://schemas.microsoft.com/office/drawing/2014/main" id="{6BB3D8A4-7CF4-A820-570D-CCE5C8B7C19D}"/>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4" name="TextBox 14">
            <a:extLst>
              <a:ext uri="{FF2B5EF4-FFF2-40B4-BE49-F238E27FC236}">
                <a16:creationId xmlns:a16="http://schemas.microsoft.com/office/drawing/2014/main" id="{3DE874CF-E982-05B5-8A26-7A464C74FD31}"/>
              </a:ext>
            </a:extLst>
          </p:cNvPr>
          <p:cNvSpPr txBox="1"/>
          <p:nvPr/>
        </p:nvSpPr>
        <p:spPr>
          <a:xfrm>
            <a:off x="1470895" y="911131"/>
            <a:ext cx="2214900" cy="346698"/>
          </a:xfrm>
          <a:prstGeom prst="rect">
            <a:avLst/>
          </a:prstGeom>
        </p:spPr>
        <p:txBody>
          <a:bodyPr wrap="square" lIns="0" tIns="0" rIns="0" bIns="0" rtlCol="0" anchor="t">
            <a:spAutoFit/>
          </a:bodyPr>
          <a:lstStyle/>
          <a:p>
            <a:pPr algn="ctr">
              <a:lnSpc>
                <a:spcPts val="3199"/>
              </a:lnSpc>
            </a:pPr>
            <a:r>
              <a:rPr lang="en-US" sz="1333" b="1" dirty="0">
                <a:solidFill>
                  <a:srgbClr val="FFFFFF"/>
                </a:solidFill>
                <a:latin typeface="IBM Plex Sans Arabic Bold"/>
                <a:ea typeface="IBM Plex Sans Arabic Bold"/>
                <a:cs typeface="IBM Plex Sans Arabic Bold"/>
                <a:sym typeface="IBM Plex Sans Arabic Bold"/>
              </a:rPr>
              <a:t>Processus de passation</a:t>
            </a:r>
          </a:p>
        </p:txBody>
      </p:sp>
      <p:pic>
        <p:nvPicPr>
          <p:cNvPr id="14" name="Image 13">
            <a:extLst>
              <a:ext uri="{FF2B5EF4-FFF2-40B4-BE49-F238E27FC236}">
                <a16:creationId xmlns:a16="http://schemas.microsoft.com/office/drawing/2014/main" id="{4E5F1C79-0116-864B-C77D-30684E5C1174}"/>
              </a:ext>
            </a:extLst>
          </p:cNvPr>
          <p:cNvPicPr>
            <a:picLocks noChangeAspect="1"/>
          </p:cNvPicPr>
          <p:nvPr/>
        </p:nvPicPr>
        <p:blipFill>
          <a:blip r:embed="rId4"/>
          <a:stretch>
            <a:fillRect/>
          </a:stretch>
        </p:blipFill>
        <p:spPr>
          <a:xfrm>
            <a:off x="974916" y="554487"/>
            <a:ext cx="10242168" cy="5749026"/>
          </a:xfrm>
          <a:prstGeom prst="rect">
            <a:avLst/>
          </a:prstGeom>
        </p:spPr>
      </p:pic>
    </p:spTree>
    <p:extLst>
      <p:ext uri="{BB962C8B-B14F-4D97-AF65-F5344CB8AC3E}">
        <p14:creationId xmlns:p14="http://schemas.microsoft.com/office/powerpoint/2010/main" val="8681445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Freeform 5"/>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2"/>
                </a:ext>
              </a:extLst>
            </a:blip>
            <a:stretch>
              <a:fillRect t="-376334" b="-107851"/>
            </a:stretch>
          </a:blipFill>
        </p:spPr>
        <p:txBody>
          <a:bodyPr/>
          <a:lstStyle/>
          <a:p>
            <a:pPr algn="r" defTabSz="609630" rtl="1"/>
            <a:endParaRPr lang="fr-FR" sz="1200"/>
          </a:p>
        </p:txBody>
      </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1" name="Freeform 11"/>
          <p:cNvSpPr/>
          <p:nvPr/>
        </p:nvSpPr>
        <p:spPr>
          <a:xfrm>
            <a:off x="1621867" y="1347134"/>
            <a:ext cx="9454418" cy="5304045"/>
          </a:xfrm>
          <a:custGeom>
            <a:avLst/>
            <a:gdLst/>
            <a:ahLst/>
            <a:cxnLst/>
            <a:rect l="l" t="t" r="r" b="b"/>
            <a:pathLst>
              <a:path w="15393494" h="8635939">
                <a:moveTo>
                  <a:pt x="0" y="0"/>
                </a:moveTo>
                <a:lnTo>
                  <a:pt x="15393494" y="0"/>
                </a:lnTo>
                <a:lnTo>
                  <a:pt x="15393494" y="8635940"/>
                </a:lnTo>
                <a:lnTo>
                  <a:pt x="0" y="8635940"/>
                </a:lnTo>
                <a:lnTo>
                  <a:pt x="0" y="0"/>
                </a:lnTo>
                <a:close/>
              </a:path>
            </a:pathLst>
          </a:custGeom>
          <a:blipFill>
            <a:blip r:embed="rId5"/>
            <a:stretch>
              <a:fillRect l="-10442" t="-15214" r="-4468"/>
            </a:stretch>
          </a:blipFill>
        </p:spPr>
        <p:txBody>
          <a:bodyPr/>
          <a:lstStyle/>
          <a:p>
            <a:pPr algn="r" defTabSz="609630" rtl="1"/>
            <a:endParaRPr lang="fr-FR" sz="1200"/>
          </a:p>
        </p:txBody>
      </p:sp>
      <p:sp>
        <p:nvSpPr>
          <p:cNvPr id="17" name="TextBox 14">
            <a:extLst>
              <a:ext uri="{FF2B5EF4-FFF2-40B4-BE49-F238E27FC236}">
                <a16:creationId xmlns:a16="http://schemas.microsoft.com/office/drawing/2014/main" id="{C4C698FB-F274-9330-A922-F6A3CD2BE302}"/>
              </a:ext>
            </a:extLst>
          </p:cNvPr>
          <p:cNvSpPr txBox="1"/>
          <p:nvPr/>
        </p:nvSpPr>
        <p:spPr>
          <a:xfrm>
            <a:off x="967383" y="380627"/>
            <a:ext cx="2214900" cy="346698"/>
          </a:xfrm>
          <a:prstGeom prst="rect">
            <a:avLst/>
          </a:prstGeom>
        </p:spPr>
        <p:txBody>
          <a:bodyPr wrap="square" lIns="0" tIns="0" rIns="0" bIns="0" rtlCol="0" anchor="t">
            <a:spAutoFit/>
          </a:bodyPr>
          <a:lstStyle/>
          <a:p>
            <a:pPr algn="ctr">
              <a:lnSpc>
                <a:spcPts val="3199"/>
              </a:lnSpc>
            </a:pPr>
            <a:r>
              <a:rPr lang="en-US" sz="1333" b="1" dirty="0">
                <a:solidFill>
                  <a:srgbClr val="FFFFFF"/>
                </a:solidFill>
                <a:latin typeface="IBM Plex Sans Arabic Bold"/>
                <a:ea typeface="IBM Plex Sans Arabic Bold"/>
                <a:cs typeface="IBM Plex Sans Arabic Bold"/>
                <a:sym typeface="IBM Plex Sans Arabic Bold"/>
              </a:rPr>
              <a:t>Processus de </a:t>
            </a:r>
            <a:r>
              <a:rPr lang="en-US" sz="1333" b="1" dirty="0" err="1">
                <a:solidFill>
                  <a:srgbClr val="FFFFFF"/>
                </a:solidFill>
                <a:latin typeface="IBM Plex Sans Arabic Bold"/>
                <a:ea typeface="IBM Plex Sans Arabic Bold"/>
                <a:cs typeface="IBM Plex Sans Arabic Bold"/>
                <a:sym typeface="IBM Plex Sans Arabic Bold"/>
              </a:rPr>
              <a:t>passation</a:t>
            </a:r>
            <a:endParaRPr lang="en-US" sz="1333" b="1" dirty="0">
              <a:solidFill>
                <a:srgbClr val="FFFFFF"/>
              </a:solidFill>
              <a:latin typeface="IBM Plex Sans Arabic Bold"/>
              <a:ea typeface="IBM Plex Sans Arabic Bold"/>
              <a:cs typeface="IBM Plex Sans Arabic Bold"/>
              <a:sym typeface="IBM Plex Sans Arabic Bold"/>
            </a:endParaRPr>
          </a:p>
        </p:txBody>
      </p:sp>
      <p:sp>
        <p:nvSpPr>
          <p:cNvPr id="14" name="Freeform 14"/>
          <p:cNvSpPr/>
          <p:nvPr/>
        </p:nvSpPr>
        <p:spPr>
          <a:xfrm>
            <a:off x="1621867" y="1152860"/>
            <a:ext cx="696711" cy="699197"/>
          </a:xfrm>
          <a:custGeom>
            <a:avLst/>
            <a:gdLst/>
            <a:ahLst/>
            <a:cxnLst/>
            <a:rect l="l" t="t" r="r" b="b"/>
            <a:pathLst>
              <a:path w="1195657" h="1199922">
                <a:moveTo>
                  <a:pt x="0" y="0"/>
                </a:moveTo>
                <a:lnTo>
                  <a:pt x="1195657" y="0"/>
                </a:lnTo>
                <a:lnTo>
                  <a:pt x="1195657" y="1199922"/>
                </a:lnTo>
                <a:lnTo>
                  <a:pt x="0" y="1199922"/>
                </a:lnTo>
                <a:lnTo>
                  <a:pt x="0" y="0"/>
                </a:lnTo>
                <a:close/>
              </a:path>
            </a:pathLst>
          </a:custGeom>
          <a:blipFill>
            <a:blip r:embed="rId6"/>
            <a:stretch>
              <a:fillRect/>
            </a:stretch>
          </a:blipFill>
        </p:spPr>
        <p:txBody>
          <a:bodyPr/>
          <a:lstStyle/>
          <a:p>
            <a:pPr algn="r" defTabSz="609630" rtl="1"/>
            <a:endParaRPr lang="fr-FR" sz="1200"/>
          </a:p>
        </p:txBody>
      </p:sp>
      <p:sp>
        <p:nvSpPr>
          <p:cNvPr id="18" name="TextBox 4">
            <a:extLst>
              <a:ext uri="{FF2B5EF4-FFF2-40B4-BE49-F238E27FC236}">
                <a16:creationId xmlns:a16="http://schemas.microsoft.com/office/drawing/2014/main" id="{C4511214-66E8-57BF-59AF-9EEB32329298}"/>
              </a:ext>
            </a:extLst>
          </p:cNvPr>
          <p:cNvSpPr txBox="1"/>
          <p:nvPr/>
        </p:nvSpPr>
        <p:spPr>
          <a:xfrm>
            <a:off x="1764649" y="431491"/>
            <a:ext cx="2288852" cy="461665"/>
          </a:xfrm>
          <a:prstGeom prst="rect">
            <a:avLst/>
          </a:prstGeom>
          <a:noFill/>
        </p:spPr>
        <p:txBody>
          <a:bodyPr wrap="square" rtlCol="0">
            <a:spAutoFit/>
          </a:bodyPr>
          <a:lstStyle/>
          <a:p>
            <a:pPr lvl="0" algn="ctr" rtl="1">
              <a:defRPr/>
            </a:pPr>
            <a:r>
              <a:rPr lang="f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Processus de passation</a:t>
            </a:r>
          </a:p>
        </p:txBody>
      </p:sp>
      <p:sp>
        <p:nvSpPr>
          <p:cNvPr id="12" name="Rectangle 11">
            <a:extLst>
              <a:ext uri="{FF2B5EF4-FFF2-40B4-BE49-F238E27FC236}">
                <a16:creationId xmlns:a16="http://schemas.microsoft.com/office/drawing/2014/main" id="{1779300D-C4FC-7CEF-CCBE-0B49600EF8A9}"/>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3" name="Freeform 10">
            <a:extLst>
              <a:ext uri="{FF2B5EF4-FFF2-40B4-BE49-F238E27FC236}">
                <a16:creationId xmlns:a16="http://schemas.microsoft.com/office/drawing/2014/main" id="{5F8CC107-589C-5CDC-73FC-E47C92DAD762}"/>
              </a:ext>
            </a:extLst>
          </p:cNvPr>
          <p:cNvSpPr/>
          <p:nvPr/>
        </p:nvSpPr>
        <p:spPr>
          <a:xfrm>
            <a:off x="4849940" y="294584"/>
            <a:ext cx="2866721"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p>
        </p:txBody>
      </p:sp>
      <p:sp>
        <p:nvSpPr>
          <p:cNvPr id="19" name="TextBox 4">
            <a:extLst>
              <a:ext uri="{FF2B5EF4-FFF2-40B4-BE49-F238E27FC236}">
                <a16:creationId xmlns:a16="http://schemas.microsoft.com/office/drawing/2014/main" id="{DB2A6E7B-CE8F-6C03-2A20-85FE0666B346}"/>
              </a:ext>
            </a:extLst>
          </p:cNvPr>
          <p:cNvSpPr txBox="1"/>
          <p:nvPr/>
        </p:nvSpPr>
        <p:spPr>
          <a:xfrm>
            <a:off x="5214111" y="390622"/>
            <a:ext cx="2288852" cy="461665"/>
          </a:xfrm>
          <a:prstGeom prst="rect">
            <a:avLst/>
          </a:prstGeom>
          <a:noFill/>
        </p:spPr>
        <p:txBody>
          <a:bodyPr wrap="square" rtlCol="0">
            <a:spAutoFit/>
          </a:bodyPr>
          <a:lstStyle/>
          <a:p>
            <a:pPr lvl="0" algn="ctr" rtl="1">
              <a:defRPr/>
            </a:pPr>
            <a:r>
              <a:rPr lang="f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Processus de passation</a:t>
            </a:r>
          </a:p>
        </p:txBody>
      </p:sp>
    </p:spTree>
    <p:extLst>
      <p:ext uri="{BB962C8B-B14F-4D97-AF65-F5344CB8AC3E}">
        <p14:creationId xmlns:p14="http://schemas.microsoft.com/office/powerpoint/2010/main" val="332337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1" name="Freeform 11"/>
          <p:cNvSpPr/>
          <p:nvPr/>
        </p:nvSpPr>
        <p:spPr>
          <a:xfrm>
            <a:off x="1353517" y="929783"/>
            <a:ext cx="9853671" cy="5260159"/>
          </a:xfrm>
          <a:custGeom>
            <a:avLst/>
            <a:gdLst/>
            <a:ahLst/>
            <a:cxnLst/>
            <a:rect l="l" t="t" r="r" b="b"/>
            <a:pathLst>
              <a:path w="16757014" h="9425820">
                <a:moveTo>
                  <a:pt x="0" y="0"/>
                </a:moveTo>
                <a:lnTo>
                  <a:pt x="16757014" y="0"/>
                </a:lnTo>
                <a:lnTo>
                  <a:pt x="16757014" y="9425820"/>
                </a:lnTo>
                <a:lnTo>
                  <a:pt x="0" y="9425820"/>
                </a:lnTo>
                <a:lnTo>
                  <a:pt x="0" y="0"/>
                </a:lnTo>
                <a:close/>
              </a:path>
            </a:pathLst>
          </a:custGeom>
          <a:blipFill>
            <a:blip r:embed="rId4"/>
            <a:stretch>
              <a:fillRect/>
            </a:stretch>
          </a:blipFill>
        </p:spPr>
        <p:txBody>
          <a:bodyPr/>
          <a:lstStyle/>
          <a:p>
            <a:pPr algn="r" defTabSz="609630" rtl="1"/>
            <a:endParaRPr lang="fr-FR" sz="1200"/>
          </a:p>
        </p:txBody>
      </p:sp>
      <p:sp>
        <p:nvSpPr>
          <p:cNvPr id="14" name="Freeform 14"/>
          <p:cNvSpPr/>
          <p:nvPr/>
        </p:nvSpPr>
        <p:spPr>
          <a:xfrm>
            <a:off x="1061957" y="1596086"/>
            <a:ext cx="639590" cy="695667"/>
          </a:xfrm>
          <a:custGeom>
            <a:avLst/>
            <a:gdLst/>
            <a:ahLst/>
            <a:cxnLst/>
            <a:rect l="l" t="t" r="r" b="b"/>
            <a:pathLst>
              <a:path w="1283458" h="1286732">
                <a:moveTo>
                  <a:pt x="0" y="0"/>
                </a:moveTo>
                <a:lnTo>
                  <a:pt x="1283458" y="0"/>
                </a:lnTo>
                <a:lnTo>
                  <a:pt x="1283458" y="1286732"/>
                </a:lnTo>
                <a:lnTo>
                  <a:pt x="0" y="1286732"/>
                </a:lnTo>
                <a:lnTo>
                  <a:pt x="0" y="0"/>
                </a:lnTo>
                <a:close/>
              </a:path>
            </a:pathLst>
          </a:custGeom>
          <a:blipFill>
            <a:blip r:embed="rId5"/>
            <a:stretch>
              <a:fillRect/>
            </a:stretch>
          </a:blipFill>
        </p:spPr>
        <p:txBody>
          <a:bodyPr/>
          <a:lstStyle/>
          <a:p>
            <a:pPr algn="r" defTabSz="609630" rtl="1"/>
            <a:endParaRPr lang="fr-FR" sz="1200"/>
          </a:p>
        </p:txBody>
      </p:sp>
      <p:sp>
        <p:nvSpPr>
          <p:cNvPr id="12" name="Freeform 5">
            <a:extLst>
              <a:ext uri="{FF2B5EF4-FFF2-40B4-BE49-F238E27FC236}">
                <a16:creationId xmlns:a16="http://schemas.microsoft.com/office/drawing/2014/main" id="{496CFF8B-E139-3407-6451-08F31FD5FD28}"/>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6" name="Group 9">
            <a:extLst>
              <a:ext uri="{FF2B5EF4-FFF2-40B4-BE49-F238E27FC236}">
                <a16:creationId xmlns:a16="http://schemas.microsoft.com/office/drawing/2014/main" id="{017D2B56-4D6F-E340-F8FF-53493EE62146}"/>
              </a:ext>
            </a:extLst>
          </p:cNvPr>
          <p:cNvGrpSpPr/>
          <p:nvPr/>
        </p:nvGrpSpPr>
        <p:grpSpPr>
          <a:xfrm>
            <a:off x="-624479" y="6632340"/>
            <a:ext cx="5552461" cy="1889029"/>
            <a:chOff x="0" y="0"/>
            <a:chExt cx="2053115" cy="698500"/>
          </a:xfrm>
        </p:grpSpPr>
        <p:sp>
          <p:nvSpPr>
            <p:cNvPr id="18" name="Freeform 10">
              <a:extLst>
                <a:ext uri="{FF2B5EF4-FFF2-40B4-BE49-F238E27FC236}">
                  <a16:creationId xmlns:a16="http://schemas.microsoft.com/office/drawing/2014/main" id="{19989281-DFC1-1878-3C79-4E3F6A99BFDD}"/>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9" name="TextBox 11">
              <a:extLst>
                <a:ext uri="{FF2B5EF4-FFF2-40B4-BE49-F238E27FC236}">
                  <a16:creationId xmlns:a16="http://schemas.microsoft.com/office/drawing/2014/main" id="{1950B3B8-3A27-2CE5-AFD7-C4D40419EFB9}"/>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3" name="Rectangle 12">
            <a:extLst>
              <a:ext uri="{FF2B5EF4-FFF2-40B4-BE49-F238E27FC236}">
                <a16:creationId xmlns:a16="http://schemas.microsoft.com/office/drawing/2014/main" id="{A3F35E1C-60E6-979C-E677-3A9A87C5961B}"/>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7" name="Freeform 10">
            <a:extLst>
              <a:ext uri="{FF2B5EF4-FFF2-40B4-BE49-F238E27FC236}">
                <a16:creationId xmlns:a16="http://schemas.microsoft.com/office/drawing/2014/main" id="{C36FCF26-CC74-9BE8-B01B-9A0B1A7EACCA}"/>
              </a:ext>
            </a:extLst>
          </p:cNvPr>
          <p:cNvSpPr/>
          <p:nvPr/>
        </p:nvSpPr>
        <p:spPr>
          <a:xfrm>
            <a:off x="4849940" y="294584"/>
            <a:ext cx="2866721"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22" name="TextBox 4">
            <a:extLst>
              <a:ext uri="{FF2B5EF4-FFF2-40B4-BE49-F238E27FC236}">
                <a16:creationId xmlns:a16="http://schemas.microsoft.com/office/drawing/2014/main" id="{58DCBECD-C4A8-69EC-D791-937DD31FE0FB}"/>
              </a:ext>
            </a:extLst>
          </p:cNvPr>
          <p:cNvSpPr txBox="1"/>
          <p:nvPr/>
        </p:nvSpPr>
        <p:spPr>
          <a:xfrm>
            <a:off x="5214111" y="390622"/>
            <a:ext cx="2288852" cy="461665"/>
          </a:xfrm>
          <a:prstGeom prst="rect">
            <a:avLst/>
          </a:prstGeom>
          <a:noFill/>
        </p:spPr>
        <p:txBody>
          <a:bodyPr wrap="square" rtlCol="0">
            <a:spAutoFit/>
          </a:bodyPr>
          <a:lstStyle/>
          <a:p>
            <a:pPr lvl="0" algn="ctr" rtl="1">
              <a:defRPr/>
            </a:pPr>
            <a:r>
              <a:rPr lang="f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Processus de passation</a:t>
            </a:r>
          </a:p>
        </p:txBody>
      </p:sp>
    </p:spTree>
    <p:extLst>
      <p:ext uri="{BB962C8B-B14F-4D97-AF65-F5344CB8AC3E}">
        <p14:creationId xmlns:p14="http://schemas.microsoft.com/office/powerpoint/2010/main" val="333944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3" name="Freeform 13"/>
          <p:cNvSpPr/>
          <p:nvPr/>
        </p:nvSpPr>
        <p:spPr>
          <a:xfrm>
            <a:off x="1169691" y="1258201"/>
            <a:ext cx="10255545" cy="5196586"/>
          </a:xfrm>
          <a:custGeom>
            <a:avLst/>
            <a:gdLst/>
            <a:ahLst/>
            <a:cxnLst/>
            <a:rect l="l" t="t" r="r" b="b"/>
            <a:pathLst>
              <a:path w="16816733" h="8198240">
                <a:moveTo>
                  <a:pt x="0" y="0"/>
                </a:moveTo>
                <a:lnTo>
                  <a:pt x="16816733" y="0"/>
                </a:lnTo>
                <a:lnTo>
                  <a:pt x="16816733" y="8198240"/>
                </a:lnTo>
                <a:lnTo>
                  <a:pt x="0" y="8198240"/>
                </a:lnTo>
                <a:lnTo>
                  <a:pt x="0" y="0"/>
                </a:lnTo>
                <a:close/>
              </a:path>
            </a:pathLst>
          </a:custGeom>
          <a:blipFill>
            <a:blip r:embed="rId4"/>
            <a:stretch>
              <a:fillRect t="-15383"/>
            </a:stretch>
          </a:blipFill>
        </p:spPr>
        <p:txBody>
          <a:bodyPr/>
          <a:lstStyle/>
          <a:p>
            <a:pPr algn="r" defTabSz="609630" rtl="1"/>
            <a:endParaRPr lang="fr-FR" sz="1200" dirty="0"/>
          </a:p>
        </p:txBody>
      </p:sp>
      <p:sp>
        <p:nvSpPr>
          <p:cNvPr id="15" name="Freeform 15"/>
          <p:cNvSpPr/>
          <p:nvPr/>
        </p:nvSpPr>
        <p:spPr>
          <a:xfrm>
            <a:off x="864239" y="1314468"/>
            <a:ext cx="650933" cy="650602"/>
          </a:xfrm>
          <a:custGeom>
            <a:avLst/>
            <a:gdLst/>
            <a:ahLst/>
            <a:cxnLst/>
            <a:rect l="l" t="t" r="r" b="b"/>
            <a:pathLst>
              <a:path w="1257684" h="1257044">
                <a:moveTo>
                  <a:pt x="0" y="0"/>
                </a:moveTo>
                <a:lnTo>
                  <a:pt x="1257684" y="0"/>
                </a:lnTo>
                <a:lnTo>
                  <a:pt x="1257684" y="1257044"/>
                </a:lnTo>
                <a:lnTo>
                  <a:pt x="0" y="1257044"/>
                </a:lnTo>
                <a:lnTo>
                  <a:pt x="0" y="0"/>
                </a:lnTo>
                <a:close/>
              </a:path>
            </a:pathLst>
          </a:custGeom>
          <a:blipFill>
            <a:blip r:embed="rId5"/>
            <a:stretch>
              <a:fillRect/>
            </a:stretch>
          </a:blipFill>
        </p:spPr>
        <p:txBody>
          <a:bodyPr/>
          <a:lstStyle/>
          <a:p>
            <a:pPr algn="r" defTabSz="609630" rtl="1"/>
            <a:endParaRPr lang="fr-FR" sz="1200"/>
          </a:p>
        </p:txBody>
      </p:sp>
      <p:sp>
        <p:nvSpPr>
          <p:cNvPr id="14" name="Freeform 14"/>
          <p:cNvSpPr/>
          <p:nvPr/>
        </p:nvSpPr>
        <p:spPr>
          <a:xfrm>
            <a:off x="864239" y="1998476"/>
            <a:ext cx="610903" cy="612153"/>
          </a:xfrm>
          <a:custGeom>
            <a:avLst/>
            <a:gdLst/>
            <a:ahLst/>
            <a:cxnLst/>
            <a:rect l="l" t="t" r="r" b="b"/>
            <a:pathLst>
              <a:path w="1138942" h="1141271">
                <a:moveTo>
                  <a:pt x="0" y="0"/>
                </a:moveTo>
                <a:lnTo>
                  <a:pt x="1138942" y="0"/>
                </a:lnTo>
                <a:lnTo>
                  <a:pt x="1138942" y="1141271"/>
                </a:lnTo>
                <a:lnTo>
                  <a:pt x="0" y="1141271"/>
                </a:lnTo>
                <a:lnTo>
                  <a:pt x="0" y="0"/>
                </a:lnTo>
                <a:close/>
              </a:path>
            </a:pathLst>
          </a:custGeom>
          <a:blipFill>
            <a:blip r:embed="rId6"/>
            <a:stretch>
              <a:fillRect/>
            </a:stretch>
          </a:blipFill>
        </p:spPr>
        <p:txBody>
          <a:bodyPr/>
          <a:lstStyle/>
          <a:p>
            <a:pPr algn="r" defTabSz="609630" rtl="1"/>
            <a:endParaRPr lang="fr-FR" sz="1200"/>
          </a:p>
        </p:txBody>
      </p:sp>
      <p:sp>
        <p:nvSpPr>
          <p:cNvPr id="11" name="Freeform 5">
            <a:extLst>
              <a:ext uri="{FF2B5EF4-FFF2-40B4-BE49-F238E27FC236}">
                <a16:creationId xmlns:a16="http://schemas.microsoft.com/office/drawing/2014/main" id="{D09EDABB-8864-1540-712F-D757849B0D56}"/>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6" name="Group 9">
            <a:extLst>
              <a:ext uri="{FF2B5EF4-FFF2-40B4-BE49-F238E27FC236}">
                <a16:creationId xmlns:a16="http://schemas.microsoft.com/office/drawing/2014/main" id="{0CB3B65A-F78A-DD62-4B30-220D02D65F5D}"/>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6D7493F3-DB21-EBEB-9ADF-B6E43AECA4BC}"/>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9" name="TextBox 11">
              <a:extLst>
                <a:ext uri="{FF2B5EF4-FFF2-40B4-BE49-F238E27FC236}">
                  <a16:creationId xmlns:a16="http://schemas.microsoft.com/office/drawing/2014/main" id="{23A272B2-C13C-AC87-C5A8-ED03CA102818}"/>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Rectangle 11">
            <a:extLst>
              <a:ext uri="{FF2B5EF4-FFF2-40B4-BE49-F238E27FC236}">
                <a16:creationId xmlns:a16="http://schemas.microsoft.com/office/drawing/2014/main" id="{D7C2EF5C-E379-B115-2246-2F3E75F46B08}"/>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8" name="Freeform 10">
            <a:extLst>
              <a:ext uri="{FF2B5EF4-FFF2-40B4-BE49-F238E27FC236}">
                <a16:creationId xmlns:a16="http://schemas.microsoft.com/office/drawing/2014/main" id="{52107B49-4AE9-B211-F6D2-924DAB6FF935}"/>
              </a:ext>
            </a:extLst>
          </p:cNvPr>
          <p:cNvSpPr/>
          <p:nvPr/>
        </p:nvSpPr>
        <p:spPr>
          <a:xfrm>
            <a:off x="4849940" y="294584"/>
            <a:ext cx="2866721"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p>
        </p:txBody>
      </p:sp>
      <p:sp>
        <p:nvSpPr>
          <p:cNvPr id="22" name="TextBox 4">
            <a:extLst>
              <a:ext uri="{FF2B5EF4-FFF2-40B4-BE49-F238E27FC236}">
                <a16:creationId xmlns:a16="http://schemas.microsoft.com/office/drawing/2014/main" id="{1466BAC8-4907-1C9D-76D0-031D32E7F16D}"/>
              </a:ext>
            </a:extLst>
          </p:cNvPr>
          <p:cNvSpPr txBox="1"/>
          <p:nvPr/>
        </p:nvSpPr>
        <p:spPr>
          <a:xfrm>
            <a:off x="5214111" y="390622"/>
            <a:ext cx="2288852" cy="461665"/>
          </a:xfrm>
          <a:prstGeom prst="rect">
            <a:avLst/>
          </a:prstGeom>
          <a:noFill/>
        </p:spPr>
        <p:txBody>
          <a:bodyPr wrap="square" rtlCol="0">
            <a:spAutoFit/>
          </a:bodyPr>
          <a:lstStyle/>
          <a:p>
            <a:pPr lvl="0" algn="ctr" rtl="1">
              <a:defRPr/>
            </a:pPr>
            <a:r>
              <a:rPr lang="f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Processus de passation</a:t>
            </a:r>
          </a:p>
        </p:txBody>
      </p:sp>
    </p:spTree>
    <p:extLst>
      <p:ext uri="{BB962C8B-B14F-4D97-AF65-F5344CB8AC3E}">
        <p14:creationId xmlns:p14="http://schemas.microsoft.com/office/powerpoint/2010/main" val="228665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aphicFrame>
        <p:nvGraphicFramePr>
          <p:cNvPr id="14" name="Tableau 13">
            <a:extLst>
              <a:ext uri="{FF2B5EF4-FFF2-40B4-BE49-F238E27FC236}">
                <a16:creationId xmlns:a16="http://schemas.microsoft.com/office/drawing/2014/main" id="{055633AC-47F7-EF44-938C-54E5273619FA}"/>
              </a:ext>
            </a:extLst>
          </p:cNvPr>
          <p:cNvGraphicFramePr>
            <a:graphicFrameLocks noGrp="1"/>
          </p:cNvGraphicFramePr>
          <p:nvPr/>
        </p:nvGraphicFramePr>
        <p:xfrm>
          <a:off x="695806" y="2109671"/>
          <a:ext cx="10784995" cy="3029827"/>
        </p:xfrm>
        <a:graphic>
          <a:graphicData uri="http://schemas.openxmlformats.org/drawingml/2006/table">
            <a:tbl>
              <a:tblPr firstRow="1" bandRow="1">
                <a:tableStyleId>{5940675A-B579-460E-94D1-54222C63F5DA}</a:tableStyleId>
              </a:tblPr>
              <a:tblGrid>
                <a:gridCol w="1462595">
                  <a:extLst>
                    <a:ext uri="{9D8B030D-6E8A-4147-A177-3AD203B41FA5}">
                      <a16:colId xmlns:a16="http://schemas.microsoft.com/office/drawing/2014/main" val="1634691166"/>
                    </a:ext>
                  </a:extLst>
                </a:gridCol>
                <a:gridCol w="1502126">
                  <a:extLst>
                    <a:ext uri="{9D8B030D-6E8A-4147-A177-3AD203B41FA5}">
                      <a16:colId xmlns:a16="http://schemas.microsoft.com/office/drawing/2014/main" val="106791174"/>
                    </a:ext>
                  </a:extLst>
                </a:gridCol>
                <a:gridCol w="1502126">
                  <a:extLst>
                    <a:ext uri="{9D8B030D-6E8A-4147-A177-3AD203B41FA5}">
                      <a16:colId xmlns:a16="http://schemas.microsoft.com/office/drawing/2014/main" val="4078431101"/>
                    </a:ext>
                  </a:extLst>
                </a:gridCol>
                <a:gridCol w="1686596">
                  <a:extLst>
                    <a:ext uri="{9D8B030D-6E8A-4147-A177-3AD203B41FA5}">
                      <a16:colId xmlns:a16="http://schemas.microsoft.com/office/drawing/2014/main" val="3837897625"/>
                    </a:ext>
                  </a:extLst>
                </a:gridCol>
                <a:gridCol w="1769458">
                  <a:extLst>
                    <a:ext uri="{9D8B030D-6E8A-4147-A177-3AD203B41FA5}">
                      <a16:colId xmlns:a16="http://schemas.microsoft.com/office/drawing/2014/main" val="2576859891"/>
                    </a:ext>
                  </a:extLst>
                </a:gridCol>
                <a:gridCol w="1468993">
                  <a:extLst>
                    <a:ext uri="{9D8B030D-6E8A-4147-A177-3AD203B41FA5}">
                      <a16:colId xmlns:a16="http://schemas.microsoft.com/office/drawing/2014/main" val="7707463"/>
                    </a:ext>
                  </a:extLst>
                </a:gridCol>
                <a:gridCol w="1393101">
                  <a:extLst>
                    <a:ext uri="{9D8B030D-6E8A-4147-A177-3AD203B41FA5}">
                      <a16:colId xmlns:a16="http://schemas.microsoft.com/office/drawing/2014/main" val="4076262670"/>
                    </a:ext>
                  </a:extLst>
                </a:gridCol>
              </a:tblGrid>
              <a:tr h="629920">
                <a:tc>
                  <a:txBody>
                    <a:bodyPr/>
                    <a:lstStyle/>
                    <a:p>
                      <a:pPr algn="ctr"/>
                      <a:r>
                        <a:rPr lang="fr-FR" sz="1900" b="1" dirty="0">
                          <a:solidFill>
                            <a:srgbClr val="203864"/>
                          </a:solidFill>
                          <a:latin typeface="29LT Bukra Bold" panose="020B0604020202020204" charset="-78"/>
                          <a:cs typeface="29LT Bukra Bold" panose="020B0604020202020204" charset="-78"/>
                        </a:rPr>
                        <a:t>Débutant </a:t>
                      </a:r>
                    </a:p>
                  </a:txBody>
                  <a:tcPr marL="60960" marR="60960" marT="30480" marB="30480" anchor="ctr">
                    <a:solidFill>
                      <a:schemeClr val="accent6">
                        <a:lumMod val="20000"/>
                        <a:lumOff val="80000"/>
                      </a:schemeClr>
                    </a:solidFill>
                  </a:tcPr>
                </a:tc>
                <a:tc>
                  <a:txBody>
                    <a:bodyPr/>
                    <a:lstStyle/>
                    <a:p>
                      <a:pPr algn="ctr"/>
                      <a:r>
                        <a:rPr lang="fr-FR" sz="1900" b="1" dirty="0">
                          <a:solidFill>
                            <a:srgbClr val="203864"/>
                          </a:solidFill>
                          <a:latin typeface="29LT Bukra Bold" panose="020B0604020202020204" charset="-78"/>
                          <a:cs typeface="29LT Bukra Bold" panose="020B0604020202020204" charset="-78"/>
                        </a:rPr>
                        <a:t>Lettre </a:t>
                      </a:r>
                    </a:p>
                  </a:txBody>
                  <a:tcPr marL="60960" marR="60960" marT="30480" marB="30480" anchor="ctr">
                    <a:solidFill>
                      <a:schemeClr val="accent6">
                        <a:lumMod val="20000"/>
                        <a:lumOff val="80000"/>
                      </a:schemeClr>
                    </a:solidFill>
                  </a:tcPr>
                </a:tc>
                <a:tc>
                  <a:txBody>
                    <a:bodyPr/>
                    <a:lstStyle/>
                    <a:p>
                      <a:pPr algn="ctr"/>
                      <a:r>
                        <a:rPr lang="fr-FR" sz="1900" b="1" dirty="0">
                          <a:solidFill>
                            <a:srgbClr val="203864"/>
                          </a:solidFill>
                          <a:latin typeface="29LT Bukra Bold" panose="020B0604020202020204" charset="-78"/>
                          <a:cs typeface="29LT Bukra Bold" panose="020B0604020202020204" charset="-78"/>
                        </a:rPr>
                        <a:t>Mot S.</a:t>
                      </a:r>
                    </a:p>
                  </a:txBody>
                  <a:tcPr marL="60960" marR="60960" marT="30480" marB="30480" anchor="ctr">
                    <a:solidFill>
                      <a:schemeClr val="accent6">
                        <a:lumMod val="20000"/>
                        <a:lumOff val="80000"/>
                      </a:schemeClr>
                    </a:solidFill>
                  </a:tcPr>
                </a:tc>
                <a:tc>
                  <a:txBody>
                    <a:bodyPr/>
                    <a:lstStyle/>
                    <a:p>
                      <a:pPr algn="ctr"/>
                      <a:r>
                        <a:rPr lang="fr-FR" sz="1900" b="1" dirty="0">
                          <a:solidFill>
                            <a:srgbClr val="203864"/>
                          </a:solidFill>
                          <a:latin typeface="29LT Bukra Bold" panose="020B0604020202020204" charset="-78"/>
                          <a:cs typeface="29LT Bukra Bold" panose="020B0604020202020204" charset="-78"/>
                        </a:rPr>
                        <a:t>Mot A </a:t>
                      </a:r>
                    </a:p>
                  </a:txBody>
                  <a:tcPr marL="60960" marR="60960" marT="30480" marB="30480" anchor="ctr">
                    <a:solidFill>
                      <a:schemeClr val="accent6">
                        <a:lumMod val="20000"/>
                        <a:lumOff val="80000"/>
                      </a:schemeClr>
                    </a:solidFill>
                  </a:tcPr>
                </a:tc>
                <a:tc>
                  <a:txBody>
                    <a:bodyPr/>
                    <a:lstStyle/>
                    <a:p>
                      <a:pPr algn="ctr"/>
                      <a:r>
                        <a:rPr lang="fr-FR" sz="1900" b="1" dirty="0">
                          <a:solidFill>
                            <a:srgbClr val="203864"/>
                          </a:solidFill>
                          <a:latin typeface="29LT Bukra Bold" panose="020B0604020202020204" charset="-78"/>
                          <a:cs typeface="29LT Bukra Bold" panose="020B0604020202020204" charset="-78"/>
                        </a:rPr>
                        <a:t>Mot avec G.C</a:t>
                      </a:r>
                    </a:p>
                  </a:txBody>
                  <a:tcPr marL="60960" marR="60960" marT="30480" marB="30480" anchor="ctr">
                    <a:solidFill>
                      <a:schemeClr val="accent6">
                        <a:lumMod val="20000"/>
                        <a:lumOff val="80000"/>
                      </a:schemeClr>
                    </a:solidFill>
                  </a:tcPr>
                </a:tc>
                <a:tc>
                  <a:txBody>
                    <a:bodyPr/>
                    <a:lstStyle/>
                    <a:p>
                      <a:pPr algn="ctr"/>
                      <a:r>
                        <a:rPr lang="fr-FR" sz="1900" b="1" dirty="0">
                          <a:solidFill>
                            <a:srgbClr val="203864"/>
                          </a:solidFill>
                          <a:latin typeface="29LT Bukra Bold" panose="020B0604020202020204" charset="-78"/>
                          <a:cs typeface="29LT Bukra Bold" panose="020B0604020202020204" charset="-78"/>
                        </a:rPr>
                        <a:t>Phrase avec DP</a:t>
                      </a:r>
                    </a:p>
                  </a:txBody>
                  <a:tcPr marL="60960" marR="60960" marT="30480" marB="30480" anchor="ctr">
                    <a:solidFill>
                      <a:schemeClr val="accent6">
                        <a:lumMod val="20000"/>
                        <a:lumOff val="80000"/>
                      </a:schemeClr>
                    </a:solidFill>
                  </a:tcPr>
                </a:tc>
                <a:tc>
                  <a:txBody>
                    <a:bodyPr/>
                    <a:lstStyle/>
                    <a:p>
                      <a:pPr algn="ctr"/>
                      <a:r>
                        <a:rPr lang="fr-FR" sz="1900" b="1" dirty="0">
                          <a:solidFill>
                            <a:srgbClr val="203864"/>
                          </a:solidFill>
                          <a:latin typeface="29LT Bukra Bold" panose="020B0604020202020204" charset="-78"/>
                          <a:cs typeface="29LT Bukra Bold" panose="020B0604020202020204" charset="-78"/>
                        </a:rPr>
                        <a:t>Texte</a:t>
                      </a:r>
                    </a:p>
                  </a:txBody>
                  <a:tcPr marL="60960" marR="60960" marT="30480" marB="30480" anchor="ctr">
                    <a:solidFill>
                      <a:schemeClr val="accent6">
                        <a:lumMod val="20000"/>
                        <a:lumOff val="80000"/>
                      </a:schemeClr>
                    </a:solidFill>
                  </a:tcPr>
                </a:tc>
                <a:extLst>
                  <a:ext uri="{0D108BD9-81ED-4DB2-BD59-A6C34878D82A}">
                    <a16:rowId xmlns:a16="http://schemas.microsoft.com/office/drawing/2014/main" val="3843669685"/>
                  </a:ext>
                </a:extLst>
              </a:tr>
              <a:tr h="2389747">
                <a:tc>
                  <a:txBody>
                    <a:bodyPr/>
                    <a:lstStyle/>
                    <a:p>
                      <a:pPr algn="ctr"/>
                      <a:r>
                        <a:rPr lang="fr-FR" sz="1600" b="1" dirty="0">
                          <a:solidFill>
                            <a:srgbClr val="203864"/>
                          </a:solidFill>
                          <a:latin typeface="29LT Bukra Bold" panose="020B0604020202020204" charset="-78"/>
                          <a:cs typeface="29LT Bukra Bold" panose="020B0604020202020204" charset="-78"/>
                        </a:rPr>
                        <a:t>N’est pas capable de reconnaître les lettres de l’alphabet.</a:t>
                      </a:r>
                    </a:p>
                  </a:txBody>
                  <a:tcPr marL="60960" marR="60960" marT="30480" marB="304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203864"/>
                          </a:solidFill>
                          <a:latin typeface="29LT Bukra Bold" panose="020B0604020202020204" charset="-78"/>
                          <a:cs typeface="29LT Bukra Bold" panose="020B0604020202020204" charset="-78"/>
                        </a:rPr>
                        <a:t>Est capable d’identifier les lettres, mais n’est pas capable de lire des mots simples.</a:t>
                      </a:r>
                    </a:p>
                  </a:txBody>
                  <a:tcPr marL="60960" marR="60960" marT="30480" marB="304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203864"/>
                          </a:solidFill>
                          <a:latin typeface="29LT Bukra Bold" panose="020B0604020202020204" charset="-78"/>
                          <a:cs typeface="29LT Bukra Bold" panose="020B0604020202020204" charset="-78"/>
                        </a:rPr>
                        <a:t>Est capable de lire des mots à syllabes simples, mais n’est pas capable de lire des mots avancés</a:t>
                      </a:r>
                      <a:r>
                        <a:rPr lang="ar-MA" sz="1600" b="1" dirty="0">
                          <a:solidFill>
                            <a:srgbClr val="203864"/>
                          </a:solidFill>
                          <a:latin typeface="29LT Bukra Bold" panose="020B0604020202020204" charset="-78"/>
                          <a:cs typeface="29LT Bukra Bold" panose="020B0604020202020204" charset="-78"/>
                        </a:rPr>
                        <a:t>.</a:t>
                      </a:r>
                      <a:endParaRPr lang="fr-FR" sz="1600" b="1" dirty="0">
                        <a:solidFill>
                          <a:srgbClr val="203864"/>
                        </a:solidFill>
                        <a:latin typeface="29LT Bukra Bold" panose="020B0604020202020204" charset="-78"/>
                        <a:cs typeface="29LT Bukra Bold" panose="020B0604020202020204" charset="-78"/>
                      </a:endParaRPr>
                    </a:p>
                  </a:txBody>
                  <a:tcPr marL="60960" marR="60960" marT="30480" marB="3048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203864"/>
                          </a:solidFill>
                          <a:latin typeface="29LT Bukra Bold" panose="020B0604020202020204" charset="-78"/>
                          <a:cs typeface="29LT Bukra Bold" panose="020B0604020202020204" charset="-78"/>
                        </a:rPr>
                        <a:t>Est capable de lire des mots à syllabes complexes, mais n’est pas capable de lire des mots à graphèmes complexes.</a:t>
                      </a:r>
                    </a:p>
                  </a:txBody>
                  <a:tcPr marL="60960" marR="60960" marT="30480" marB="3048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203864"/>
                          </a:solidFill>
                          <a:latin typeface="29LT Bukra Bold" panose="020B0604020202020204" charset="-78"/>
                          <a:cs typeface="29LT Bukra Bold" panose="020B0604020202020204" charset="-78"/>
                        </a:rPr>
                        <a:t>Est capable de lire des mots à graphèmes complexes, mais n’est pas capable de lire des phrases.</a:t>
                      </a:r>
                    </a:p>
                  </a:txBody>
                  <a:tcPr marL="60960" marR="60960" marT="30480" marB="30480"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203864"/>
                          </a:solidFill>
                          <a:latin typeface="29LT Bukra Bold" panose="020B0604020202020204" charset="-78"/>
                          <a:cs typeface="29LT Bukra Bold" panose="020B0604020202020204" charset="-78"/>
                        </a:rPr>
                        <a:t>Est capable de lire des phrases, mais n’est pas capable de lire un texte.</a:t>
                      </a:r>
                    </a:p>
                  </a:txBody>
                  <a:tcPr marL="60960" marR="60960" marT="30480" marB="304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203864"/>
                          </a:solidFill>
                          <a:latin typeface="29LT Bukra Bold" panose="020B0604020202020204" charset="-78"/>
                          <a:cs typeface="29LT Bukra Bold" panose="020B0604020202020204" charset="-78"/>
                        </a:rPr>
                        <a:t>Est capable de lire un texte. </a:t>
                      </a:r>
                    </a:p>
                  </a:txBody>
                  <a:tcPr marL="60960" marR="60960" marT="30480" marB="30480" anchor="ctr"/>
                </a:tc>
                <a:extLst>
                  <a:ext uri="{0D108BD9-81ED-4DB2-BD59-A6C34878D82A}">
                    <a16:rowId xmlns:a16="http://schemas.microsoft.com/office/drawing/2014/main" val="3812437136"/>
                  </a:ext>
                </a:extLst>
              </a:tr>
            </a:tbl>
          </a:graphicData>
        </a:graphic>
      </p:graphicFrame>
      <p:sp>
        <p:nvSpPr>
          <p:cNvPr id="11" name="Freeform 5">
            <a:extLst>
              <a:ext uri="{FF2B5EF4-FFF2-40B4-BE49-F238E27FC236}">
                <a16:creationId xmlns:a16="http://schemas.microsoft.com/office/drawing/2014/main" id="{3F8484A2-2F82-6954-7219-B658EB17F2D7}"/>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2" name="Group 9">
            <a:extLst>
              <a:ext uri="{FF2B5EF4-FFF2-40B4-BE49-F238E27FC236}">
                <a16:creationId xmlns:a16="http://schemas.microsoft.com/office/drawing/2014/main" id="{84EB6432-8791-7691-B1AC-EDF539D304ED}"/>
              </a:ext>
            </a:extLst>
          </p:cNvPr>
          <p:cNvGrpSpPr/>
          <p:nvPr/>
        </p:nvGrpSpPr>
        <p:grpSpPr>
          <a:xfrm>
            <a:off x="-624479" y="6632340"/>
            <a:ext cx="5552461" cy="1889029"/>
            <a:chOff x="0" y="0"/>
            <a:chExt cx="2053115" cy="698500"/>
          </a:xfrm>
        </p:grpSpPr>
        <p:sp>
          <p:nvSpPr>
            <p:cNvPr id="15" name="Freeform 10">
              <a:extLst>
                <a:ext uri="{FF2B5EF4-FFF2-40B4-BE49-F238E27FC236}">
                  <a16:creationId xmlns:a16="http://schemas.microsoft.com/office/drawing/2014/main" id="{1388CAC1-5164-1C88-04F7-34D8E15BA873}"/>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7" name="TextBox 11">
              <a:extLst>
                <a:ext uri="{FF2B5EF4-FFF2-40B4-BE49-F238E27FC236}">
                  <a16:creationId xmlns:a16="http://schemas.microsoft.com/office/drawing/2014/main" id="{950964CE-C021-F715-12E7-70DCDD3446E6}"/>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Rectangle 4">
            <a:extLst>
              <a:ext uri="{FF2B5EF4-FFF2-40B4-BE49-F238E27FC236}">
                <a16:creationId xmlns:a16="http://schemas.microsoft.com/office/drawing/2014/main" id="{59DB605C-AF08-61CE-276A-81F62D6E2F29}"/>
              </a:ext>
            </a:extLst>
          </p:cNvPr>
          <p:cNvSpPr/>
          <p:nvPr/>
        </p:nvSpPr>
        <p:spPr>
          <a:xfrm>
            <a:off x="-101600" y="-48974"/>
            <a:ext cx="12446000" cy="92220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endParaRPr lang="en-US" sz="2400" b="1" dirty="0">
              <a:solidFill>
                <a:srgbClr val="FFFFFF"/>
              </a:solidFill>
              <a:latin typeface="IBM Plex Sans Arabic Bold"/>
              <a:ea typeface="IBM Plex Sans Arabic Bold"/>
              <a:cs typeface="IBM Plex Sans Arabic Bold"/>
              <a:sym typeface="IBM Plex Sans Arabic Bold"/>
            </a:endParaRPr>
          </a:p>
        </p:txBody>
      </p:sp>
      <p:sp>
        <p:nvSpPr>
          <p:cNvPr id="18" name="Freeform 10">
            <a:extLst>
              <a:ext uri="{FF2B5EF4-FFF2-40B4-BE49-F238E27FC236}">
                <a16:creationId xmlns:a16="http://schemas.microsoft.com/office/drawing/2014/main" id="{C0E69DF0-C357-1930-28CB-C81CF6D082CE}"/>
              </a:ext>
            </a:extLst>
          </p:cNvPr>
          <p:cNvSpPr/>
          <p:nvPr/>
        </p:nvSpPr>
        <p:spPr>
          <a:xfrm>
            <a:off x="975958" y="482600"/>
            <a:ext cx="3065300" cy="76676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dirty="0"/>
          </a:p>
        </p:txBody>
      </p:sp>
      <p:sp>
        <p:nvSpPr>
          <p:cNvPr id="20" name="ZoneTexte 19">
            <a:extLst>
              <a:ext uri="{FF2B5EF4-FFF2-40B4-BE49-F238E27FC236}">
                <a16:creationId xmlns:a16="http://schemas.microsoft.com/office/drawing/2014/main" id="{51BEAABA-003C-BC5D-3D93-F260C869C5E5}"/>
              </a:ext>
            </a:extLst>
          </p:cNvPr>
          <p:cNvSpPr txBox="1"/>
          <p:nvPr/>
        </p:nvSpPr>
        <p:spPr>
          <a:xfrm>
            <a:off x="1112507" y="728716"/>
            <a:ext cx="2756431" cy="338554"/>
          </a:xfrm>
          <a:prstGeom prst="rect">
            <a:avLst/>
          </a:prstGeom>
          <a:noFill/>
        </p:spPr>
        <p:txBody>
          <a:bodyPr wrap="square">
            <a:spAutoFit/>
          </a:bodyPr>
          <a:lstStyle/>
          <a:p>
            <a:pPr algn="r" rtl="1"/>
            <a:r>
              <a:rPr lang="fr-FR" sz="1600" b="1" dirty="0">
                <a:solidFill>
                  <a:schemeClr val="bg1"/>
                </a:solidFill>
                <a:latin typeface="IBM Plex Sans Arabic Bold"/>
                <a:ea typeface="IBM Plex Sans Arabic Bold"/>
                <a:cs typeface="IBM Plex Sans Arabic Bold"/>
                <a:sym typeface="IBM Plex Sans Arabic Bold"/>
              </a:rPr>
              <a:t>Niveau de positionnement</a:t>
            </a:r>
            <a:endParaRPr lang="en-US" sz="1600" b="1" dirty="0">
              <a:solidFill>
                <a:schemeClr val="bg1"/>
              </a:solidFill>
              <a:latin typeface="IBM Plex Sans Arabic Bold"/>
              <a:ea typeface="IBM Plex Sans Arabic Bold"/>
              <a:cs typeface="IBM Plex Sans Arabic Bold"/>
              <a:sym typeface="IBM Plex Sans Arabic Bold"/>
            </a:endParaRPr>
          </a:p>
        </p:txBody>
      </p:sp>
    </p:spTree>
    <p:extLst>
      <p:ext uri="{BB962C8B-B14F-4D97-AF65-F5344CB8AC3E}">
        <p14:creationId xmlns:p14="http://schemas.microsoft.com/office/powerpoint/2010/main" val="3724234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74CFE-3673-8920-0C82-E68506A6BE10}"/>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CBA99B2F-18EB-7A66-6B58-AC89B24FA282}"/>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AF7D663D-6449-A5EB-6639-F61D27C3AECB}"/>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E95B1E5E-5BB5-E77C-2F32-61419BE6010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245A3A84-89D8-CA54-5F57-2176626E41D1}"/>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E0D30146-D715-6EC1-25C7-22A6F6B4D3C4}"/>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3" name="Freeform 29">
            <a:extLst>
              <a:ext uri="{FF2B5EF4-FFF2-40B4-BE49-F238E27FC236}">
                <a16:creationId xmlns:a16="http://schemas.microsoft.com/office/drawing/2014/main" id="{9FCBCCF5-5B9D-682B-5FEE-0E9629112156}"/>
              </a:ext>
            </a:extLst>
          </p:cNvPr>
          <p:cNvSpPr/>
          <p:nvPr/>
        </p:nvSpPr>
        <p:spPr>
          <a:xfrm>
            <a:off x="7148004" y="1675929"/>
            <a:ext cx="3298085" cy="1205499"/>
          </a:xfrm>
          <a:custGeom>
            <a:avLst/>
            <a:gdLst/>
            <a:ahLst/>
            <a:cxnLst/>
            <a:rect l="l" t="t" r="r" b="b"/>
            <a:pathLst>
              <a:path w="2580687" h="767754">
                <a:moveTo>
                  <a:pt x="0" y="0"/>
                </a:moveTo>
                <a:lnTo>
                  <a:pt x="2580688" y="0"/>
                </a:lnTo>
                <a:lnTo>
                  <a:pt x="2580688" y="767754"/>
                </a:lnTo>
                <a:lnTo>
                  <a:pt x="0" y="7677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2133" b="1">
              <a:latin typeface="Microsoft Uighur" panose="02000000000000000000" pitchFamily="2" charset="-78"/>
              <a:cs typeface="Microsoft Uighur" panose="02000000000000000000" pitchFamily="2" charset="-78"/>
            </a:endParaRPr>
          </a:p>
        </p:txBody>
      </p:sp>
      <p:sp>
        <p:nvSpPr>
          <p:cNvPr id="14" name="TextBox 4">
            <a:extLst>
              <a:ext uri="{FF2B5EF4-FFF2-40B4-BE49-F238E27FC236}">
                <a16:creationId xmlns:a16="http://schemas.microsoft.com/office/drawing/2014/main" id="{6C243987-AC08-64BC-3A1A-3463D519E203}"/>
              </a:ext>
            </a:extLst>
          </p:cNvPr>
          <p:cNvSpPr txBox="1"/>
          <p:nvPr/>
        </p:nvSpPr>
        <p:spPr>
          <a:xfrm>
            <a:off x="7808495" y="1882294"/>
            <a:ext cx="2282149" cy="769441"/>
          </a:xfrm>
          <a:prstGeom prst="rect">
            <a:avLst/>
          </a:prstGeom>
          <a:noFill/>
        </p:spPr>
        <p:txBody>
          <a:bodyPr wrap="square" rtlCol="0">
            <a:spAutoFit/>
          </a:bodyPr>
          <a:lstStyle/>
          <a:p>
            <a:pPr algn="ctr" defTabSz="609630" rtl="1">
              <a:defRPr/>
            </a:pPr>
            <a:r>
              <a:rPr lang="ar-MA" sz="44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rPr>
              <a:t>الدعم العلاجي</a:t>
            </a:r>
            <a:endParaRPr lang="ar-MA" sz="5867"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 name="Rectangle 1">
            <a:extLst>
              <a:ext uri="{FF2B5EF4-FFF2-40B4-BE49-F238E27FC236}">
                <a16:creationId xmlns:a16="http://schemas.microsoft.com/office/drawing/2014/main" id="{75B9ABF5-3B99-F11B-59DD-D628067A2FBE}"/>
              </a:ext>
            </a:extLst>
          </p:cNvPr>
          <p:cNvSpPr/>
          <p:nvPr/>
        </p:nvSpPr>
        <p:spPr>
          <a:xfrm>
            <a:off x="-101600" y="-48974"/>
            <a:ext cx="12446000" cy="125058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a:p>
        </p:txBody>
      </p:sp>
      <p:pic>
        <p:nvPicPr>
          <p:cNvPr id="9" name="Google Shape;220;p23" descr="image.png">
            <a:extLst>
              <a:ext uri="{FF2B5EF4-FFF2-40B4-BE49-F238E27FC236}">
                <a16:creationId xmlns:a16="http://schemas.microsoft.com/office/drawing/2014/main" id="{88D15E07-1F40-FD7A-769D-200EBF5357A3}"/>
              </a:ext>
            </a:extLst>
          </p:cNvPr>
          <p:cNvPicPr preferRelativeResize="0"/>
          <p:nvPr/>
        </p:nvPicPr>
        <p:blipFill rotWithShape="1">
          <a:blip r:embed="rId5">
            <a:alphaModFix/>
          </a:blip>
          <a:srcRect/>
          <a:stretch/>
        </p:blipFill>
        <p:spPr>
          <a:xfrm>
            <a:off x="1117600" y="2651635"/>
            <a:ext cx="9494531" cy="4054940"/>
          </a:xfrm>
          <a:prstGeom prst="rect">
            <a:avLst/>
          </a:prstGeom>
          <a:noFill/>
          <a:ln>
            <a:noFill/>
          </a:ln>
        </p:spPr>
      </p:pic>
      <p:sp>
        <p:nvSpPr>
          <p:cNvPr id="15" name="TextBox 4">
            <a:extLst>
              <a:ext uri="{FF2B5EF4-FFF2-40B4-BE49-F238E27FC236}">
                <a16:creationId xmlns:a16="http://schemas.microsoft.com/office/drawing/2014/main" id="{CC0F1D53-4FBF-8706-7E39-82251947D81E}"/>
              </a:ext>
            </a:extLst>
          </p:cNvPr>
          <p:cNvSpPr txBox="1"/>
          <p:nvPr/>
        </p:nvSpPr>
        <p:spPr>
          <a:xfrm>
            <a:off x="2263112" y="3087793"/>
            <a:ext cx="7665774" cy="3046988"/>
          </a:xfrm>
          <a:prstGeom prst="rect">
            <a:avLst/>
          </a:prstGeom>
          <a:noFill/>
        </p:spPr>
        <p:txBody>
          <a:bodyPr wrap="square" rtlCol="0">
            <a:spAutoFit/>
          </a:bodyPr>
          <a:lstStyle/>
          <a:p>
            <a:pPr algn="just" rtl="1">
              <a:defRPr/>
            </a:pPr>
            <a:r>
              <a:rPr lang="ar-MA" sz="4800" dirty="0">
                <a:latin typeface="Microsoft Uighur" panose="02000000000000000000" pitchFamily="2" charset="-78"/>
                <a:ea typeface="Calibri" panose="020F0502020204030204" pitchFamily="34" charset="0"/>
                <a:cs typeface="Microsoft Uighur" panose="02000000000000000000" pitchFamily="2" charset="-78"/>
              </a:rPr>
              <a:t> يستهدف معالجة التعثرات العميقة المتراكمة عبر السنوات الدراسية، من خلال مجموعة من الأنشطة التي تساعد على تسريع وتيرة استدراك التعلمات الأساس وتحقيق التقدم المنشود.</a:t>
            </a:r>
          </a:p>
        </p:txBody>
      </p:sp>
      <p:sp>
        <p:nvSpPr>
          <p:cNvPr id="10" name="Freeform 14">
            <a:extLst>
              <a:ext uri="{FF2B5EF4-FFF2-40B4-BE49-F238E27FC236}">
                <a16:creationId xmlns:a16="http://schemas.microsoft.com/office/drawing/2014/main" id="{FF8F935C-CAD4-8759-DFF5-01BB7F184AB5}"/>
              </a:ext>
            </a:extLst>
          </p:cNvPr>
          <p:cNvSpPr/>
          <p:nvPr/>
        </p:nvSpPr>
        <p:spPr>
          <a:xfrm rot="-10800000">
            <a:off x="489266" y="623215"/>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11" name="TextBox 15">
            <a:extLst>
              <a:ext uri="{FF2B5EF4-FFF2-40B4-BE49-F238E27FC236}">
                <a16:creationId xmlns:a16="http://schemas.microsoft.com/office/drawing/2014/main" id="{A3BD604B-BE99-1335-3AF0-02667D5A6A4E}"/>
              </a:ext>
            </a:extLst>
          </p:cNvPr>
          <p:cNvSpPr txBox="1"/>
          <p:nvPr/>
        </p:nvSpPr>
        <p:spPr>
          <a:xfrm>
            <a:off x="943344" y="705221"/>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إضاءة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21918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4DD1ED-D9AA-8701-0E2D-9055E952D01E}"/>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D35E29C-230C-94C3-C2BF-06454E196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000">
              <a:solidFill>
                <a:prstClr val="white"/>
              </a:solidFill>
              <a:latin typeface="Calibri" panose="020F0502020204030204"/>
            </a:endParaRPr>
          </a:p>
        </p:txBody>
      </p:sp>
      <p:sp>
        <p:nvSpPr>
          <p:cNvPr id="18" name="Rectangle 17">
            <a:extLst>
              <a:ext uri="{FF2B5EF4-FFF2-40B4-BE49-F238E27FC236}">
                <a16:creationId xmlns:a16="http://schemas.microsoft.com/office/drawing/2014/main" id="{7580AC89-E90C-BE53-5BA3-A9CF36CB1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968762BC-D5D3-A448-0F21-FDF7715E7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CD25CFAE-CF2A-C9F6-7657-E2F95A2C5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C423D368-6948-54F9-20B1-6C97C8A4D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8BC237EF-BF4F-A093-2529-BCA508260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2"/>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9" name="Oval 8">
            <a:extLst>
              <a:ext uri="{FF2B5EF4-FFF2-40B4-BE49-F238E27FC236}">
                <a16:creationId xmlns:a16="http://schemas.microsoft.com/office/drawing/2014/main" id="{C4DCF7D1-AF25-9CC5-85B3-0B830488087C}"/>
              </a:ext>
            </a:extLst>
          </p:cNvPr>
          <p:cNvSpPr/>
          <p:nvPr/>
        </p:nvSpPr>
        <p:spPr>
          <a:xfrm>
            <a:off x="11114026" y="5976648"/>
            <a:ext cx="254766" cy="254766"/>
          </a:xfrm>
          <a:prstGeom prst="ellipse">
            <a:avLst/>
          </a:prstGeom>
          <a:noFill/>
          <a:ln w="22225">
            <a:solidFill>
              <a:srgbClr val="C5D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6">
              <a:defRPr/>
            </a:pPr>
            <a:endParaRPr lang="fr-FR">
              <a:solidFill>
                <a:prstClr val="white"/>
              </a:solidFill>
              <a:latin typeface="Calibri" panose="020F0502020204030204"/>
            </a:endParaRPr>
          </a:p>
        </p:txBody>
      </p:sp>
      <p:sp>
        <p:nvSpPr>
          <p:cNvPr id="10" name="Oval 9">
            <a:extLst>
              <a:ext uri="{FF2B5EF4-FFF2-40B4-BE49-F238E27FC236}">
                <a16:creationId xmlns:a16="http://schemas.microsoft.com/office/drawing/2014/main" id="{4F4C79F6-C774-AB71-42DB-49D2CF5F771C}"/>
              </a:ext>
            </a:extLst>
          </p:cNvPr>
          <p:cNvSpPr/>
          <p:nvPr/>
        </p:nvSpPr>
        <p:spPr>
          <a:xfrm>
            <a:off x="10765110" y="5976648"/>
            <a:ext cx="254766" cy="254766"/>
          </a:xfrm>
          <a:prstGeom prst="ellipse">
            <a:avLst/>
          </a:prstGeom>
          <a:noFill/>
          <a:ln w="22225">
            <a:solidFill>
              <a:srgbClr val="C5D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6">
              <a:defRPr/>
            </a:pPr>
            <a:endParaRPr lang="fr-FR">
              <a:solidFill>
                <a:prstClr val="white"/>
              </a:solidFill>
              <a:latin typeface="Calibri" panose="020F0502020204030204"/>
            </a:endParaRPr>
          </a:p>
        </p:txBody>
      </p:sp>
      <p:sp>
        <p:nvSpPr>
          <p:cNvPr id="11" name="Oval 10">
            <a:extLst>
              <a:ext uri="{FF2B5EF4-FFF2-40B4-BE49-F238E27FC236}">
                <a16:creationId xmlns:a16="http://schemas.microsoft.com/office/drawing/2014/main" id="{DC012A76-92C7-A56B-D537-BBD194B09A04}"/>
              </a:ext>
            </a:extLst>
          </p:cNvPr>
          <p:cNvSpPr/>
          <p:nvPr/>
        </p:nvSpPr>
        <p:spPr>
          <a:xfrm>
            <a:off x="10440258" y="5976648"/>
            <a:ext cx="254766" cy="254766"/>
          </a:xfrm>
          <a:prstGeom prst="ellipse">
            <a:avLst/>
          </a:prstGeom>
          <a:noFill/>
          <a:ln w="22225">
            <a:solidFill>
              <a:srgbClr val="C5D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446">
              <a:defRPr/>
            </a:pPr>
            <a:endParaRPr lang="fr-FR">
              <a:solidFill>
                <a:prstClr val="white"/>
              </a:solidFill>
              <a:latin typeface="Calibri" panose="020F0502020204030204"/>
            </a:endParaRPr>
          </a:p>
        </p:txBody>
      </p:sp>
      <p:pic>
        <p:nvPicPr>
          <p:cNvPr id="7" name="Image 6">
            <a:extLst>
              <a:ext uri="{FF2B5EF4-FFF2-40B4-BE49-F238E27FC236}">
                <a16:creationId xmlns:a16="http://schemas.microsoft.com/office/drawing/2014/main" id="{F5FAC4D9-AAE8-7609-A6E0-D52E8AE002FC}"/>
              </a:ext>
            </a:extLst>
          </p:cNvPr>
          <p:cNvPicPr>
            <a:picLocks noChangeAspect="1"/>
          </p:cNvPicPr>
          <p:nvPr/>
        </p:nvPicPr>
        <p:blipFill>
          <a:blip r:embed="rId3"/>
          <a:stretch>
            <a:fillRect/>
          </a:stretch>
        </p:blipFill>
        <p:spPr>
          <a:xfrm>
            <a:off x="2505962" y="2014247"/>
            <a:ext cx="7143750" cy="3962400"/>
          </a:xfrm>
          <a:prstGeom prst="rect">
            <a:avLst/>
          </a:prstGeom>
        </p:spPr>
      </p:pic>
      <p:sp>
        <p:nvSpPr>
          <p:cNvPr id="12" name="Titre 11">
            <a:extLst>
              <a:ext uri="{FF2B5EF4-FFF2-40B4-BE49-F238E27FC236}">
                <a16:creationId xmlns:a16="http://schemas.microsoft.com/office/drawing/2014/main" id="{EDFE2BE0-4123-CD7F-38AD-B2697DDCB01A}"/>
              </a:ext>
            </a:extLst>
          </p:cNvPr>
          <p:cNvSpPr>
            <a:spLocks noGrp="1"/>
          </p:cNvSpPr>
          <p:nvPr>
            <p:ph type="title"/>
          </p:nvPr>
        </p:nvSpPr>
        <p:spPr/>
        <p:txBody>
          <a:bodyPr>
            <a:normAutofit/>
          </a:bodyPr>
          <a:lstStyle/>
          <a:p>
            <a:pPr algn="ctr" defTabSz="609630" rtl="1">
              <a:lnSpc>
                <a:spcPts val="4676"/>
              </a:lnSpc>
            </a:pPr>
            <a:r>
              <a:rPr lang="ar-MA" sz="4800" b="1" dirty="0">
                <a:solidFill>
                  <a:srgbClr val="FFFFFF"/>
                </a:solidFill>
                <a:latin typeface="Microsoft Uighur" panose="02000000000000000000" pitchFamily="2" charset="-78"/>
                <a:cs typeface="Microsoft Uighur" panose="02000000000000000000" pitchFamily="2" charset="-78"/>
                <a:rtl/>
              </a:rPr>
              <a:t>نمذجة تمرير الرائز (المواد الثلاث في جلسة واحدة)</a:t>
            </a:r>
            <a:endParaRPr lang="fr-MA" sz="4800" b="1" dirty="0">
              <a:solidFill>
                <a:srgbClr val="FFFFFF"/>
              </a:solidFill>
              <a:latin typeface="Microsoft Uighur" panose="02000000000000000000" pitchFamily="2" charset="-78"/>
              <a:cs typeface="Microsoft Uighur" panose="02000000000000000000" pitchFamily="2" charset="-78"/>
              <a:rtl/>
            </a:endParaRPr>
          </a:p>
        </p:txBody>
      </p:sp>
    </p:spTree>
    <p:extLst>
      <p:ext uri="{BB962C8B-B14F-4D97-AF65-F5344CB8AC3E}">
        <p14:creationId xmlns:p14="http://schemas.microsoft.com/office/powerpoint/2010/main" val="30645925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B24E-7FD5-59C7-CC21-6CC4B03D99FC}"/>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D26CE62-08EC-F050-9C92-9DB8AFE98C93}"/>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9D3A33EA-829C-6522-5CF9-F0DB718F3E9A}"/>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36C3334B-B8C2-F768-190A-076C973457D6}"/>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C5A889A0-DDAC-5337-349A-786320B2A128}"/>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18514F9C-48FF-B8D9-C7DC-845A91BA5FE8}"/>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CA97DAA8-3DE5-127C-44F3-06CCA1E59936}"/>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E0245F80-6293-4BEE-52FF-1718D108C20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B2A36394-AEE9-963B-4DF4-814E324D081D}"/>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85A9C45A-1EEE-7BF3-7162-F9FD77841CC9}"/>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D358A50F-C93F-03D6-2A8D-D13F581D96E6}"/>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9839DFE7-88B5-B86A-2D8E-C930A5FBC3B8}"/>
              </a:ext>
            </a:extLst>
          </p:cNvPr>
          <p:cNvSpPr txBox="1"/>
          <p:nvPr/>
        </p:nvSpPr>
        <p:spPr>
          <a:xfrm>
            <a:off x="3427030" y="484836"/>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ثالث</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سيرورة تمرير</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36DE1798-8D0B-99F2-0E55-EF3F442DFB81}"/>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fr-MA" sz="8467" b="1" dirty="0">
                <a:solidFill>
                  <a:srgbClr val="FFFFFF"/>
                </a:solidFill>
                <a:latin typeface="IBM Plex Sans Arabic Bold"/>
                <a:ea typeface="IBM Plex Sans Arabic Bold"/>
                <a:cs typeface="IBM Plex Sans Arabic Bold"/>
                <a:sym typeface="IBM Plex Sans Arabic Bold"/>
              </a:rPr>
              <a:t>3</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6CBD5E1B-A0BE-C759-5DF7-6082BD3059E9}"/>
              </a:ext>
            </a:extLst>
          </p:cNvPr>
          <p:cNvSpPr txBox="1"/>
          <p:nvPr/>
        </p:nvSpPr>
        <p:spPr>
          <a:xfrm>
            <a:off x="2998753" y="3569616"/>
            <a:ext cx="6030500" cy="184665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الرياضيات</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اللغة العربية </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اللغة الفرنسية</a:t>
            </a: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رائز المستوى الأول</a:t>
            </a:r>
            <a:endParaRPr lang="ar-EG" sz="2933"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75F5F2D9-B222-3377-8C11-B6D0A8EFBCE3}"/>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تتم عملية تمرير رائز الموضعة؟</a:t>
            </a:r>
            <a:endPar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49027017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3199C-D116-5C57-EDE9-CF84FBC968F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B397977-CFC3-FE26-7453-7D6DEDA15808}"/>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BC89114B-AB51-DCDC-A18D-8269DFB2BFE3}"/>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2316817E-232F-BB91-D973-573F4C84DC77}"/>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AA2550CA-A67B-EFA9-1E53-1C87CEBAA43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2038F290-0828-82AB-7049-11B1082993E1}"/>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714DAEF6-17E0-2A95-66A8-AAF3D7F509A2}"/>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DA03BACA-3129-732A-F1B6-C43F4C021A2C}"/>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4" name="Freeform 32">
            <a:extLst>
              <a:ext uri="{FF2B5EF4-FFF2-40B4-BE49-F238E27FC236}">
                <a16:creationId xmlns:a16="http://schemas.microsoft.com/office/drawing/2014/main" id="{152A84E5-22BA-A9A4-0E50-0B70A169474A}"/>
              </a:ext>
            </a:extLst>
          </p:cNvPr>
          <p:cNvSpPr/>
          <p:nvPr/>
        </p:nvSpPr>
        <p:spPr>
          <a:xfrm>
            <a:off x="2847435" y="2463800"/>
            <a:ext cx="3962400" cy="233756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27" name="TextBox 27">
            <a:extLst>
              <a:ext uri="{FF2B5EF4-FFF2-40B4-BE49-F238E27FC236}">
                <a16:creationId xmlns:a16="http://schemas.microsoft.com/office/drawing/2014/main" id="{41A93375-5DA6-950B-AFB0-C09E9E95D4EC}"/>
              </a:ext>
            </a:extLst>
          </p:cNvPr>
          <p:cNvSpPr txBox="1"/>
          <p:nvPr/>
        </p:nvSpPr>
        <p:spPr>
          <a:xfrm>
            <a:off x="3559553" y="2898468"/>
            <a:ext cx="2533116" cy="779059"/>
          </a:xfrm>
          <a:prstGeom prst="rect">
            <a:avLst/>
          </a:prstGeom>
        </p:spPr>
        <p:txBody>
          <a:bodyPr lIns="0" tIns="0" rIns="0" bIns="0" rtlCol="0" anchor="t">
            <a:spAutoFit/>
          </a:bodyPr>
          <a:lstStyle/>
          <a:p>
            <a:pPr algn="ctr" rtl="1">
              <a:lnSpc>
                <a:spcPts val="6500"/>
              </a:lnSpc>
            </a:pPr>
            <a:r>
              <a:rPr lang="ar-MA" sz="4000" b="1" dirty="0">
                <a:latin typeface="Microsoft Uighur" panose="02000000000000000000" pitchFamily="2" charset="-78"/>
                <a:ea typeface="IBM Plex Sans Arabic Bold"/>
                <a:cs typeface="Microsoft Uighur" panose="02000000000000000000" pitchFamily="2" charset="-78"/>
                <a:sym typeface="IBM Plex Sans Arabic Bold"/>
                <a:rtl/>
              </a:rPr>
              <a:t>رائز </a:t>
            </a:r>
            <a:r>
              <a:rPr lang="ar-EG" sz="4000" b="1" dirty="0">
                <a:latin typeface="Microsoft Uighur" panose="02000000000000000000" pitchFamily="2" charset="-78"/>
                <a:ea typeface="IBM Plex Sans Arabic Bold"/>
                <a:cs typeface="Microsoft Uighur" panose="02000000000000000000" pitchFamily="2" charset="-78"/>
                <a:sym typeface="IBM Plex Sans Arabic Bold"/>
                <a:rtl/>
              </a:rPr>
              <a:t>المستوى الأول</a:t>
            </a:r>
          </a:p>
        </p:txBody>
      </p:sp>
      <p:sp>
        <p:nvSpPr>
          <p:cNvPr id="9" name="Freeform 9">
            <a:extLst>
              <a:ext uri="{FF2B5EF4-FFF2-40B4-BE49-F238E27FC236}">
                <a16:creationId xmlns:a16="http://schemas.microsoft.com/office/drawing/2014/main" id="{CC9DD481-484A-E8F3-1E5F-CF3DD85C6786}"/>
              </a:ext>
            </a:extLst>
          </p:cNvPr>
          <p:cNvSpPr/>
          <p:nvPr/>
        </p:nvSpPr>
        <p:spPr>
          <a:xfrm>
            <a:off x="8654504" y="1171341"/>
            <a:ext cx="3215561" cy="4237972"/>
          </a:xfrm>
          <a:custGeom>
            <a:avLst/>
            <a:gdLst/>
            <a:ahLst/>
            <a:cxnLst/>
            <a:rect l="l" t="t" r="r" b="b"/>
            <a:pathLst>
              <a:path w="4823342" h="6356958">
                <a:moveTo>
                  <a:pt x="0" y="0"/>
                </a:moveTo>
                <a:lnTo>
                  <a:pt x="4823342" y="0"/>
                </a:lnTo>
                <a:lnTo>
                  <a:pt x="4823342" y="6356959"/>
                </a:lnTo>
                <a:lnTo>
                  <a:pt x="0" y="6356959"/>
                </a:lnTo>
                <a:lnTo>
                  <a:pt x="0" y="0"/>
                </a:lnTo>
                <a:close/>
              </a:path>
            </a:pathLst>
          </a:custGeom>
          <a:blipFill>
            <a:blip r:embed="rId6"/>
            <a:stretch>
              <a:fillRect/>
            </a:stretch>
          </a:blipFill>
        </p:spPr>
        <p:txBody>
          <a:bodyPr/>
          <a:lstStyle/>
          <a:p>
            <a:endParaRPr lang="fr-FR" sz="1200"/>
          </a:p>
        </p:txBody>
      </p:sp>
    </p:spTree>
    <p:extLst>
      <p:ext uri="{BB962C8B-B14F-4D97-AF65-F5344CB8AC3E}">
        <p14:creationId xmlns:p14="http://schemas.microsoft.com/office/powerpoint/2010/main" val="380856398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193224" y="5611636"/>
            <a:ext cx="2198143" cy="1889029"/>
            <a:chOff x="0" y="0"/>
            <a:chExt cx="812800" cy="698500"/>
          </a:xfrm>
        </p:grpSpPr>
        <p:sp>
          <p:nvSpPr>
            <p:cNvPr id="6" name="Freeform 6"/>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 name="TextBox 7"/>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8" name="Group 8"/>
          <p:cNvGrpSpPr/>
          <p:nvPr/>
        </p:nvGrpSpPr>
        <p:grpSpPr>
          <a:xfrm>
            <a:off x="10616883" y="-628436"/>
            <a:ext cx="2198143" cy="1889029"/>
            <a:chOff x="0" y="0"/>
            <a:chExt cx="812800" cy="698500"/>
          </a:xfrm>
        </p:grpSpPr>
        <p:sp>
          <p:nvSpPr>
            <p:cNvPr id="9" name="Freeform 9"/>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2" name="Group 12"/>
          <p:cNvGrpSpPr/>
          <p:nvPr/>
        </p:nvGrpSpPr>
        <p:grpSpPr>
          <a:xfrm>
            <a:off x="10627174" y="5667695"/>
            <a:ext cx="2259791" cy="1776910"/>
            <a:chOff x="0" y="0"/>
            <a:chExt cx="696717" cy="547840"/>
          </a:xfrm>
        </p:grpSpPr>
        <p:sp>
          <p:nvSpPr>
            <p:cNvPr id="13" name="Freeform 13"/>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14" name="TextBox 14"/>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grpSp>
        <p:nvGrpSpPr>
          <p:cNvPr id="15" name="Group 15"/>
          <p:cNvGrpSpPr/>
          <p:nvPr/>
        </p:nvGrpSpPr>
        <p:grpSpPr>
          <a:xfrm>
            <a:off x="8902703" y="525083"/>
            <a:ext cx="1541059" cy="1211760"/>
            <a:chOff x="0" y="0"/>
            <a:chExt cx="696717" cy="547840"/>
          </a:xfrm>
        </p:grpSpPr>
        <p:sp>
          <p:nvSpPr>
            <p:cNvPr id="16" name="Freeform 16"/>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17" name="TextBox 17"/>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8" name="Freeform 18"/>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9" name="Freeform 19"/>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0" name="Freeform 2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9" name="Freeform 5">
            <a:extLst>
              <a:ext uri="{FF2B5EF4-FFF2-40B4-BE49-F238E27FC236}">
                <a16:creationId xmlns:a16="http://schemas.microsoft.com/office/drawing/2014/main" id="{EC1D1B0C-A30D-5D64-4B32-BCB18F7677B1}"/>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30" name="Group 9">
            <a:extLst>
              <a:ext uri="{FF2B5EF4-FFF2-40B4-BE49-F238E27FC236}">
                <a16:creationId xmlns:a16="http://schemas.microsoft.com/office/drawing/2014/main" id="{A12AFF28-68BD-3655-2256-3A8276AEC104}"/>
              </a:ext>
            </a:extLst>
          </p:cNvPr>
          <p:cNvGrpSpPr/>
          <p:nvPr/>
        </p:nvGrpSpPr>
        <p:grpSpPr>
          <a:xfrm>
            <a:off x="-624479" y="6632340"/>
            <a:ext cx="5552461" cy="1889029"/>
            <a:chOff x="0" y="0"/>
            <a:chExt cx="2053115" cy="698500"/>
          </a:xfrm>
        </p:grpSpPr>
        <p:sp>
          <p:nvSpPr>
            <p:cNvPr id="31" name="Freeform 10">
              <a:extLst>
                <a:ext uri="{FF2B5EF4-FFF2-40B4-BE49-F238E27FC236}">
                  <a16:creationId xmlns:a16="http://schemas.microsoft.com/office/drawing/2014/main" id="{99A352CA-D019-4E47-1AB6-347D3C6BC9A9}"/>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2" name="TextBox 11">
              <a:extLst>
                <a:ext uri="{FF2B5EF4-FFF2-40B4-BE49-F238E27FC236}">
                  <a16:creationId xmlns:a16="http://schemas.microsoft.com/office/drawing/2014/main" id="{DB486332-EFB3-D7EA-5B86-E5D927234708}"/>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4" name="Rectangle 3">
            <a:extLst>
              <a:ext uri="{FF2B5EF4-FFF2-40B4-BE49-F238E27FC236}">
                <a16:creationId xmlns:a16="http://schemas.microsoft.com/office/drawing/2014/main" id="{F6FAE18A-A001-5B46-2664-281F544E8FA0}"/>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1" name="Freeform 6">
            <a:extLst>
              <a:ext uri="{FF2B5EF4-FFF2-40B4-BE49-F238E27FC236}">
                <a16:creationId xmlns:a16="http://schemas.microsoft.com/office/drawing/2014/main" id="{7D1C546E-844D-79FF-88E6-1A85B82DE79B}"/>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5"/>
                </a:ext>
              </a:extLst>
            </a:blip>
            <a:stretch>
              <a:fillRect t="-478956" r="-11191" b="-115767"/>
            </a:stretch>
          </a:blipFill>
        </p:spPr>
        <p:txBody>
          <a:bodyPr/>
          <a:lstStyle/>
          <a:p>
            <a:endParaRPr lang="fr-FR" sz="1200"/>
          </a:p>
        </p:txBody>
      </p:sp>
      <p:pic>
        <p:nvPicPr>
          <p:cNvPr id="2" name="Google Shape;220;p23" descr="image.png">
            <a:extLst>
              <a:ext uri="{FF2B5EF4-FFF2-40B4-BE49-F238E27FC236}">
                <a16:creationId xmlns:a16="http://schemas.microsoft.com/office/drawing/2014/main" id="{ECBECACB-5456-642E-772C-7B2FECFC2D79}"/>
              </a:ext>
            </a:extLst>
          </p:cNvPr>
          <p:cNvPicPr preferRelativeResize="0"/>
          <p:nvPr/>
        </p:nvPicPr>
        <p:blipFill rotWithShape="1">
          <a:blip r:embed="rId6">
            <a:alphaModFix/>
          </a:blip>
          <a:srcRect/>
          <a:stretch/>
        </p:blipFill>
        <p:spPr>
          <a:xfrm>
            <a:off x="457201" y="3106916"/>
            <a:ext cx="3268195" cy="1971445"/>
          </a:xfrm>
          <a:prstGeom prst="rect">
            <a:avLst/>
          </a:prstGeom>
          <a:noFill/>
          <a:ln>
            <a:noFill/>
          </a:ln>
        </p:spPr>
      </p:pic>
      <p:sp>
        <p:nvSpPr>
          <p:cNvPr id="28" name="TextBox 28"/>
          <p:cNvSpPr txBox="1"/>
          <p:nvPr/>
        </p:nvSpPr>
        <p:spPr>
          <a:xfrm>
            <a:off x="1036614" y="3294063"/>
            <a:ext cx="2132942" cy="1477328"/>
          </a:xfrm>
          <a:prstGeom prst="rect">
            <a:avLst/>
          </a:prstGeom>
        </p:spPr>
        <p:txBody>
          <a:bodyPr lIns="0" tIns="0" rIns="0" bIns="0" rtlCol="0" anchor="t">
            <a:spAutoFit/>
          </a:bodyPr>
          <a:lstStyle/>
          <a:p>
            <a:pPr algn="ctr" rtl="1">
              <a:spcBef>
                <a:spcPts val="400"/>
              </a:spcBef>
              <a:spcAft>
                <a:spcPts val="400"/>
              </a:spcAft>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بناء أداة بسيطة وعملية لتقييم ملمح الدخول</a:t>
            </a:r>
          </a:p>
        </p:txBody>
      </p:sp>
      <p:pic>
        <p:nvPicPr>
          <p:cNvPr id="3" name="Google Shape;220;p23" descr="image.png">
            <a:extLst>
              <a:ext uri="{FF2B5EF4-FFF2-40B4-BE49-F238E27FC236}">
                <a16:creationId xmlns:a16="http://schemas.microsoft.com/office/drawing/2014/main" id="{806DF44D-9610-DBCE-622E-1CA37595993C}"/>
              </a:ext>
            </a:extLst>
          </p:cNvPr>
          <p:cNvPicPr preferRelativeResize="0"/>
          <p:nvPr/>
        </p:nvPicPr>
        <p:blipFill rotWithShape="1">
          <a:blip r:embed="rId6">
            <a:alphaModFix/>
          </a:blip>
          <a:srcRect/>
          <a:stretch/>
        </p:blipFill>
        <p:spPr>
          <a:xfrm>
            <a:off x="4415599" y="3065188"/>
            <a:ext cx="3268195" cy="1971445"/>
          </a:xfrm>
          <a:prstGeom prst="rect">
            <a:avLst/>
          </a:prstGeom>
          <a:noFill/>
          <a:ln>
            <a:noFill/>
          </a:ln>
        </p:spPr>
      </p:pic>
      <p:pic>
        <p:nvPicPr>
          <p:cNvPr id="21" name="Google Shape;220;p23" descr="image.png">
            <a:extLst>
              <a:ext uri="{FF2B5EF4-FFF2-40B4-BE49-F238E27FC236}">
                <a16:creationId xmlns:a16="http://schemas.microsoft.com/office/drawing/2014/main" id="{CE00CF06-9861-DD6D-6EE6-3E460E2A0731}"/>
              </a:ext>
            </a:extLst>
          </p:cNvPr>
          <p:cNvPicPr preferRelativeResize="0"/>
          <p:nvPr/>
        </p:nvPicPr>
        <p:blipFill rotWithShape="1">
          <a:blip r:embed="rId6">
            <a:alphaModFix/>
          </a:blip>
          <a:srcRect/>
          <a:stretch/>
        </p:blipFill>
        <p:spPr>
          <a:xfrm>
            <a:off x="8270588" y="3023509"/>
            <a:ext cx="3268195" cy="1971445"/>
          </a:xfrm>
          <a:prstGeom prst="rect">
            <a:avLst/>
          </a:prstGeom>
          <a:noFill/>
          <a:ln>
            <a:noFill/>
          </a:ln>
        </p:spPr>
      </p:pic>
      <p:sp>
        <p:nvSpPr>
          <p:cNvPr id="27" name="TextBox 27"/>
          <p:cNvSpPr txBox="1"/>
          <p:nvPr/>
        </p:nvSpPr>
        <p:spPr>
          <a:xfrm>
            <a:off x="5022394" y="3309831"/>
            <a:ext cx="2132942" cy="1477328"/>
          </a:xfrm>
          <a:prstGeom prst="rect">
            <a:avLst/>
          </a:prstGeom>
        </p:spPr>
        <p:txBody>
          <a:bodyPr lIns="0" tIns="0" rIns="0" bIns="0" rtlCol="0" anchor="t">
            <a:spAutoFit/>
          </a:bodyPr>
          <a:lstStyle/>
          <a:p>
            <a:pPr algn="ctr" rtl="1">
              <a:spcBef>
                <a:spcPts val="400"/>
              </a:spcBef>
              <a:spcAft>
                <a:spcPts val="400"/>
              </a:spcAft>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توحيد الإطار المرجعي للرائز لمقارنة وتتبع أيسر</a:t>
            </a:r>
          </a:p>
        </p:txBody>
      </p:sp>
      <p:sp>
        <p:nvSpPr>
          <p:cNvPr id="26" name="TextBox 26"/>
          <p:cNvSpPr txBox="1"/>
          <p:nvPr/>
        </p:nvSpPr>
        <p:spPr>
          <a:xfrm>
            <a:off x="8902624" y="3328005"/>
            <a:ext cx="2132942" cy="984885"/>
          </a:xfrm>
          <a:prstGeom prst="rect">
            <a:avLst/>
          </a:prstGeom>
        </p:spPr>
        <p:txBody>
          <a:bodyPr lIns="0" tIns="0" rIns="0" bIns="0" rtlCol="0" anchor="t">
            <a:spAutoFit/>
          </a:bodyPr>
          <a:lstStyle/>
          <a:p>
            <a:pPr algn="ctr" rtl="1">
              <a:spcBef>
                <a:spcPts val="400"/>
              </a:spcBef>
              <a:spcAft>
                <a:spcPts val="400"/>
              </a:spcAft>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تبسيط سيرورة التقييم وتخفيفها</a:t>
            </a:r>
          </a:p>
        </p:txBody>
      </p:sp>
      <p:sp>
        <p:nvSpPr>
          <p:cNvPr id="22" name="Freeform 22">
            <a:extLst>
              <a:ext uri="{FF2B5EF4-FFF2-40B4-BE49-F238E27FC236}">
                <a16:creationId xmlns:a16="http://schemas.microsoft.com/office/drawing/2014/main" id="{97631CB1-DE5B-E612-312A-BA37F614CBEE}"/>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p>
        </p:txBody>
      </p:sp>
      <p:sp>
        <p:nvSpPr>
          <p:cNvPr id="37" name="TextBox 22"/>
          <p:cNvSpPr txBox="1"/>
          <p:nvPr/>
        </p:nvSpPr>
        <p:spPr>
          <a:xfrm>
            <a:off x="7649474" y="931644"/>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أهداف اعتماد رائز موحد</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16883" y="-6284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627174" y="5667695"/>
            <a:ext cx="2259791" cy="1776910"/>
            <a:chOff x="0" y="0"/>
            <a:chExt cx="696717" cy="547840"/>
          </a:xfrm>
        </p:grpSpPr>
        <p:sp>
          <p:nvSpPr>
            <p:cNvPr id="7" name="Freeform 7"/>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a:off x="8902703" y="525083"/>
            <a:ext cx="1541059" cy="1211760"/>
            <a:chOff x="0" y="0"/>
            <a:chExt cx="696717" cy="547840"/>
          </a:xfrm>
        </p:grpSpPr>
        <p:sp>
          <p:nvSpPr>
            <p:cNvPr id="10" name="Freeform 10"/>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11" name="TextBox 11"/>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3" name="Freeform 1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14"/>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9" name="Freeform 5">
            <a:extLst>
              <a:ext uri="{FF2B5EF4-FFF2-40B4-BE49-F238E27FC236}">
                <a16:creationId xmlns:a16="http://schemas.microsoft.com/office/drawing/2014/main" id="{FC9CE681-801E-1128-0E2D-C8D07B2A7E27}"/>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30" name="Group 9">
            <a:extLst>
              <a:ext uri="{FF2B5EF4-FFF2-40B4-BE49-F238E27FC236}">
                <a16:creationId xmlns:a16="http://schemas.microsoft.com/office/drawing/2014/main" id="{AA11354D-CF2B-8629-0E6F-C6ABA0735BF0}"/>
              </a:ext>
            </a:extLst>
          </p:cNvPr>
          <p:cNvGrpSpPr/>
          <p:nvPr/>
        </p:nvGrpSpPr>
        <p:grpSpPr>
          <a:xfrm>
            <a:off x="-624479" y="6632340"/>
            <a:ext cx="5552461" cy="1889029"/>
            <a:chOff x="0" y="0"/>
            <a:chExt cx="2053115" cy="698500"/>
          </a:xfrm>
        </p:grpSpPr>
        <p:sp>
          <p:nvSpPr>
            <p:cNvPr id="31" name="Freeform 10">
              <a:extLst>
                <a:ext uri="{FF2B5EF4-FFF2-40B4-BE49-F238E27FC236}">
                  <a16:creationId xmlns:a16="http://schemas.microsoft.com/office/drawing/2014/main" id="{ED853E42-CCC2-5D75-C6CC-9686CD576FDD}"/>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2" name="TextBox 11">
              <a:extLst>
                <a:ext uri="{FF2B5EF4-FFF2-40B4-BE49-F238E27FC236}">
                  <a16:creationId xmlns:a16="http://schemas.microsoft.com/office/drawing/2014/main" id="{A3D425B7-E55C-510D-A93F-EB4EBD1D7541}"/>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Rectangle 4">
            <a:extLst>
              <a:ext uri="{FF2B5EF4-FFF2-40B4-BE49-F238E27FC236}">
                <a16:creationId xmlns:a16="http://schemas.microsoft.com/office/drawing/2014/main" id="{0D625539-56E9-6A1A-07B2-B1634160D34E}"/>
              </a:ext>
            </a:extLst>
          </p:cNvPr>
          <p:cNvSpPr/>
          <p:nvPr/>
        </p:nvSpPr>
        <p:spPr>
          <a:xfrm>
            <a:off x="0" y="-59472"/>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35" name="Freeform 6">
            <a:extLst>
              <a:ext uri="{FF2B5EF4-FFF2-40B4-BE49-F238E27FC236}">
                <a16:creationId xmlns:a16="http://schemas.microsoft.com/office/drawing/2014/main" id="{0A754ECB-D22B-D777-726B-5B94B636BBD6}"/>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5"/>
                </a:ext>
              </a:extLst>
            </a:blip>
            <a:stretch>
              <a:fillRect t="-478956" r="-11191" b="-115767"/>
            </a:stretch>
          </a:blipFill>
        </p:spPr>
        <p:txBody>
          <a:bodyPr/>
          <a:lstStyle/>
          <a:p>
            <a:endParaRPr lang="fr-FR" sz="1200"/>
          </a:p>
        </p:txBody>
      </p:sp>
      <p:pic>
        <p:nvPicPr>
          <p:cNvPr id="15" name="Google Shape;220;p23" descr="image.png">
            <a:extLst>
              <a:ext uri="{FF2B5EF4-FFF2-40B4-BE49-F238E27FC236}">
                <a16:creationId xmlns:a16="http://schemas.microsoft.com/office/drawing/2014/main" id="{477A45F4-DB2F-105D-0B06-11A4F69BB025}"/>
              </a:ext>
            </a:extLst>
          </p:cNvPr>
          <p:cNvPicPr preferRelativeResize="0"/>
          <p:nvPr/>
        </p:nvPicPr>
        <p:blipFill rotWithShape="1">
          <a:blip r:embed="rId6">
            <a:alphaModFix/>
          </a:blip>
          <a:srcRect/>
          <a:stretch/>
        </p:blipFill>
        <p:spPr>
          <a:xfrm>
            <a:off x="8488874" y="1934880"/>
            <a:ext cx="3268195" cy="1971445"/>
          </a:xfrm>
          <a:prstGeom prst="rect">
            <a:avLst/>
          </a:prstGeom>
          <a:noFill/>
          <a:ln>
            <a:noFill/>
          </a:ln>
        </p:spPr>
      </p:pic>
      <p:sp>
        <p:nvSpPr>
          <p:cNvPr id="22" name="TextBox 22"/>
          <p:cNvSpPr txBox="1"/>
          <p:nvPr/>
        </p:nvSpPr>
        <p:spPr>
          <a:xfrm>
            <a:off x="9106485" y="2456939"/>
            <a:ext cx="2132942" cy="686085"/>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استكشاف الذات والمحيط</a:t>
            </a:r>
          </a:p>
        </p:txBody>
      </p:sp>
      <p:pic>
        <p:nvPicPr>
          <p:cNvPr id="16" name="Google Shape;220;p23" descr="image.png">
            <a:extLst>
              <a:ext uri="{FF2B5EF4-FFF2-40B4-BE49-F238E27FC236}">
                <a16:creationId xmlns:a16="http://schemas.microsoft.com/office/drawing/2014/main" id="{A8C73BAC-52BB-B5CD-6298-0100B66810D2}"/>
              </a:ext>
            </a:extLst>
          </p:cNvPr>
          <p:cNvPicPr preferRelativeResize="0"/>
          <p:nvPr/>
        </p:nvPicPr>
        <p:blipFill rotWithShape="1">
          <a:blip r:embed="rId6">
            <a:alphaModFix/>
          </a:blip>
          <a:srcRect/>
          <a:stretch/>
        </p:blipFill>
        <p:spPr>
          <a:xfrm>
            <a:off x="4461903" y="1934880"/>
            <a:ext cx="3268195" cy="1971445"/>
          </a:xfrm>
          <a:prstGeom prst="rect">
            <a:avLst/>
          </a:prstGeom>
          <a:noFill/>
          <a:ln>
            <a:noFill/>
          </a:ln>
        </p:spPr>
      </p:pic>
      <p:sp>
        <p:nvSpPr>
          <p:cNvPr id="20" name="TextBox 20"/>
          <p:cNvSpPr txBox="1"/>
          <p:nvPr/>
        </p:nvSpPr>
        <p:spPr>
          <a:xfrm>
            <a:off x="5029529" y="2456939"/>
            <a:ext cx="2132942" cy="1019510"/>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الاستئناس بأسس العمليات الذهنية وتنظيم التفكير</a:t>
            </a:r>
          </a:p>
        </p:txBody>
      </p:sp>
      <p:pic>
        <p:nvPicPr>
          <p:cNvPr id="36" name="Google Shape;220;p23" descr="image.png">
            <a:extLst>
              <a:ext uri="{FF2B5EF4-FFF2-40B4-BE49-F238E27FC236}">
                <a16:creationId xmlns:a16="http://schemas.microsoft.com/office/drawing/2014/main" id="{EAD1843A-6247-2D36-192B-D9457C90FAE4}"/>
              </a:ext>
            </a:extLst>
          </p:cNvPr>
          <p:cNvPicPr preferRelativeResize="0"/>
          <p:nvPr/>
        </p:nvPicPr>
        <p:blipFill rotWithShape="1">
          <a:blip r:embed="rId6">
            <a:alphaModFix/>
          </a:blip>
          <a:srcRect/>
          <a:stretch/>
        </p:blipFill>
        <p:spPr>
          <a:xfrm>
            <a:off x="517654" y="1923027"/>
            <a:ext cx="3268195" cy="1971445"/>
          </a:xfrm>
          <a:prstGeom prst="rect">
            <a:avLst/>
          </a:prstGeom>
          <a:noFill/>
          <a:ln>
            <a:noFill/>
          </a:ln>
        </p:spPr>
      </p:pic>
      <p:sp>
        <p:nvSpPr>
          <p:cNvPr id="18" name="TextBox 18"/>
          <p:cNvSpPr txBox="1"/>
          <p:nvPr/>
        </p:nvSpPr>
        <p:spPr>
          <a:xfrm>
            <a:off x="965129" y="2601762"/>
            <a:ext cx="2132942" cy="352661"/>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التعبير اللغوي والتواصل</a:t>
            </a:r>
          </a:p>
        </p:txBody>
      </p:sp>
      <p:pic>
        <p:nvPicPr>
          <p:cNvPr id="37" name="Google Shape;220;p23" descr="image.png">
            <a:extLst>
              <a:ext uri="{FF2B5EF4-FFF2-40B4-BE49-F238E27FC236}">
                <a16:creationId xmlns:a16="http://schemas.microsoft.com/office/drawing/2014/main" id="{B3F26494-6EDA-C373-CEF6-DB576E2BDC7C}"/>
              </a:ext>
            </a:extLst>
          </p:cNvPr>
          <p:cNvPicPr preferRelativeResize="0"/>
          <p:nvPr/>
        </p:nvPicPr>
        <p:blipFill rotWithShape="1">
          <a:blip r:embed="rId6">
            <a:alphaModFix/>
          </a:blip>
          <a:srcRect/>
          <a:stretch/>
        </p:blipFill>
        <p:spPr>
          <a:xfrm>
            <a:off x="4449877" y="4224976"/>
            <a:ext cx="3268195" cy="1971445"/>
          </a:xfrm>
          <a:prstGeom prst="rect">
            <a:avLst/>
          </a:prstGeom>
          <a:noFill/>
          <a:ln>
            <a:noFill/>
          </a:ln>
        </p:spPr>
      </p:pic>
      <p:sp>
        <p:nvSpPr>
          <p:cNvPr id="26" name="TextBox 26"/>
          <p:cNvSpPr txBox="1"/>
          <p:nvPr/>
        </p:nvSpPr>
        <p:spPr>
          <a:xfrm>
            <a:off x="5156529" y="4864450"/>
            <a:ext cx="2132942" cy="352661"/>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التعبير الفني والجمالي</a:t>
            </a:r>
          </a:p>
        </p:txBody>
      </p:sp>
      <p:pic>
        <p:nvPicPr>
          <p:cNvPr id="38" name="Google Shape;220;p23" descr="image.png">
            <a:extLst>
              <a:ext uri="{FF2B5EF4-FFF2-40B4-BE49-F238E27FC236}">
                <a16:creationId xmlns:a16="http://schemas.microsoft.com/office/drawing/2014/main" id="{664CD736-87B9-1D88-8EC0-B62F82F4ABB8}"/>
              </a:ext>
            </a:extLst>
          </p:cNvPr>
          <p:cNvPicPr preferRelativeResize="0"/>
          <p:nvPr/>
        </p:nvPicPr>
        <p:blipFill rotWithShape="1">
          <a:blip r:embed="rId6">
            <a:alphaModFix/>
          </a:blip>
          <a:srcRect/>
          <a:stretch/>
        </p:blipFill>
        <p:spPr>
          <a:xfrm>
            <a:off x="8488874" y="4224976"/>
            <a:ext cx="3268195" cy="1971445"/>
          </a:xfrm>
          <a:prstGeom prst="rect">
            <a:avLst/>
          </a:prstGeom>
          <a:noFill/>
          <a:ln>
            <a:noFill/>
          </a:ln>
        </p:spPr>
      </p:pic>
      <p:sp>
        <p:nvSpPr>
          <p:cNvPr id="28" name="TextBox 28"/>
          <p:cNvSpPr txBox="1"/>
          <p:nvPr/>
        </p:nvSpPr>
        <p:spPr>
          <a:xfrm>
            <a:off x="9106486" y="4949906"/>
            <a:ext cx="2132942" cy="352661"/>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تطور التآزر الحسي الحركي</a:t>
            </a:r>
          </a:p>
        </p:txBody>
      </p:sp>
      <p:pic>
        <p:nvPicPr>
          <p:cNvPr id="39" name="Google Shape;220;p23" descr="image.png">
            <a:extLst>
              <a:ext uri="{FF2B5EF4-FFF2-40B4-BE49-F238E27FC236}">
                <a16:creationId xmlns:a16="http://schemas.microsoft.com/office/drawing/2014/main" id="{0A3AFED3-50C7-2CE5-FE4D-AC05004AAC4C}"/>
              </a:ext>
            </a:extLst>
          </p:cNvPr>
          <p:cNvPicPr preferRelativeResize="0"/>
          <p:nvPr/>
        </p:nvPicPr>
        <p:blipFill rotWithShape="1">
          <a:blip r:embed="rId6">
            <a:alphaModFix/>
          </a:blip>
          <a:srcRect/>
          <a:stretch/>
        </p:blipFill>
        <p:spPr>
          <a:xfrm>
            <a:off x="499921" y="4224976"/>
            <a:ext cx="3268195" cy="1971445"/>
          </a:xfrm>
          <a:prstGeom prst="rect">
            <a:avLst/>
          </a:prstGeom>
          <a:noFill/>
          <a:ln>
            <a:noFill/>
          </a:ln>
        </p:spPr>
      </p:pic>
      <p:sp>
        <p:nvSpPr>
          <p:cNvPr id="24" name="TextBox 24"/>
          <p:cNvSpPr txBox="1"/>
          <p:nvPr/>
        </p:nvSpPr>
        <p:spPr>
          <a:xfrm>
            <a:off x="1042293" y="4729386"/>
            <a:ext cx="2132942" cy="1019510"/>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إدراك قيم </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دينية و</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وطنية وقواعد العيش المشترك</a:t>
            </a:r>
          </a:p>
        </p:txBody>
      </p:sp>
      <p:sp>
        <p:nvSpPr>
          <p:cNvPr id="40" name="Freeform 22">
            <a:extLst>
              <a:ext uri="{FF2B5EF4-FFF2-40B4-BE49-F238E27FC236}">
                <a16:creationId xmlns:a16="http://schemas.microsoft.com/office/drawing/2014/main" id="{72103DE9-2675-D100-256C-6DA76930836C}"/>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p>
        </p:txBody>
      </p:sp>
      <p:sp>
        <p:nvSpPr>
          <p:cNvPr id="41" name="TextBox 22">
            <a:extLst>
              <a:ext uri="{FF2B5EF4-FFF2-40B4-BE49-F238E27FC236}">
                <a16:creationId xmlns:a16="http://schemas.microsoft.com/office/drawing/2014/main" id="{EB4B5F80-E1BD-11BB-8D16-C84D03576C5B}"/>
              </a:ext>
            </a:extLst>
          </p:cNvPr>
          <p:cNvSpPr txBox="1"/>
          <p:nvPr/>
        </p:nvSpPr>
        <p:spPr>
          <a:xfrm>
            <a:off x="7649474" y="931644"/>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مكونات رائز المستوى الأول</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A4F08-409B-7F13-E5D0-6C4AA975E55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8E25925-F54F-F81A-2CDD-E284EC931FA6}"/>
              </a:ext>
            </a:extLst>
          </p:cNvPr>
          <p:cNvGrpSpPr/>
          <p:nvPr/>
        </p:nvGrpSpPr>
        <p:grpSpPr>
          <a:xfrm>
            <a:off x="10616883" y="-628436"/>
            <a:ext cx="2198143" cy="1889029"/>
            <a:chOff x="0" y="0"/>
            <a:chExt cx="812800" cy="698500"/>
          </a:xfrm>
        </p:grpSpPr>
        <p:sp>
          <p:nvSpPr>
            <p:cNvPr id="3" name="Freeform 3">
              <a:extLst>
                <a:ext uri="{FF2B5EF4-FFF2-40B4-BE49-F238E27FC236}">
                  <a16:creationId xmlns:a16="http://schemas.microsoft.com/office/drawing/2014/main" id="{B55CFAA0-CB25-730A-4B23-803724FBEC7F}"/>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a:extLst>
                <a:ext uri="{FF2B5EF4-FFF2-40B4-BE49-F238E27FC236}">
                  <a16:creationId xmlns:a16="http://schemas.microsoft.com/office/drawing/2014/main" id="{8DB50A1B-7B32-6562-A414-9ED86C988F19}"/>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9" name="Group 9">
            <a:extLst>
              <a:ext uri="{FF2B5EF4-FFF2-40B4-BE49-F238E27FC236}">
                <a16:creationId xmlns:a16="http://schemas.microsoft.com/office/drawing/2014/main" id="{51D79444-ACBF-AAED-0B53-403CBCE25030}"/>
              </a:ext>
            </a:extLst>
          </p:cNvPr>
          <p:cNvGrpSpPr/>
          <p:nvPr/>
        </p:nvGrpSpPr>
        <p:grpSpPr>
          <a:xfrm>
            <a:off x="8902703" y="525083"/>
            <a:ext cx="1541059" cy="1211760"/>
            <a:chOff x="0" y="0"/>
            <a:chExt cx="696717" cy="547840"/>
          </a:xfrm>
        </p:grpSpPr>
        <p:sp>
          <p:nvSpPr>
            <p:cNvPr id="10" name="Freeform 10">
              <a:extLst>
                <a:ext uri="{FF2B5EF4-FFF2-40B4-BE49-F238E27FC236}">
                  <a16:creationId xmlns:a16="http://schemas.microsoft.com/office/drawing/2014/main" id="{CF70250E-5EED-7CC9-4D51-38B0A886EA0C}"/>
                </a:ext>
              </a:extLst>
            </p:cNvPr>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11" name="TextBox 11">
              <a:extLst>
                <a:ext uri="{FF2B5EF4-FFF2-40B4-BE49-F238E27FC236}">
                  <a16:creationId xmlns:a16="http://schemas.microsoft.com/office/drawing/2014/main" id="{EC94631A-FD94-DE65-FCF8-57FCA1F7BD13}"/>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a:extLst>
              <a:ext uri="{FF2B5EF4-FFF2-40B4-BE49-F238E27FC236}">
                <a16:creationId xmlns:a16="http://schemas.microsoft.com/office/drawing/2014/main" id="{A4A18D1B-A200-B278-AF41-42ADF2CAB64A}"/>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3" name="Freeform 13">
            <a:extLst>
              <a:ext uri="{FF2B5EF4-FFF2-40B4-BE49-F238E27FC236}">
                <a16:creationId xmlns:a16="http://schemas.microsoft.com/office/drawing/2014/main" id="{167627D7-1802-CFFD-3EBF-142F84FC65F7}"/>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14">
            <a:extLst>
              <a:ext uri="{FF2B5EF4-FFF2-40B4-BE49-F238E27FC236}">
                <a16:creationId xmlns:a16="http://schemas.microsoft.com/office/drawing/2014/main" id="{21C9571D-7B13-FF5A-163C-D867CE090153}"/>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9" name="Freeform 5">
            <a:extLst>
              <a:ext uri="{FF2B5EF4-FFF2-40B4-BE49-F238E27FC236}">
                <a16:creationId xmlns:a16="http://schemas.microsoft.com/office/drawing/2014/main" id="{EB16F150-C372-E9C3-5E62-876AA75CC962}"/>
              </a:ext>
            </a:extLst>
          </p:cNvPr>
          <p:cNvSpPr/>
          <p:nvPr/>
        </p:nvSpPr>
        <p:spPr>
          <a:xfrm>
            <a:off x="-961258" y="6555927"/>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pPr algn="r" defTabSz="609630" rtl="1"/>
            <a:endParaRPr lang="fr-FR" sz="1200"/>
          </a:p>
        </p:txBody>
      </p:sp>
      <p:grpSp>
        <p:nvGrpSpPr>
          <p:cNvPr id="30" name="Group 9">
            <a:extLst>
              <a:ext uri="{FF2B5EF4-FFF2-40B4-BE49-F238E27FC236}">
                <a16:creationId xmlns:a16="http://schemas.microsoft.com/office/drawing/2014/main" id="{F44E8B0E-340C-2534-2650-DE84F4681B76}"/>
              </a:ext>
            </a:extLst>
          </p:cNvPr>
          <p:cNvGrpSpPr/>
          <p:nvPr/>
        </p:nvGrpSpPr>
        <p:grpSpPr>
          <a:xfrm>
            <a:off x="-624479" y="6632340"/>
            <a:ext cx="5552461" cy="1889029"/>
            <a:chOff x="0" y="0"/>
            <a:chExt cx="2053115" cy="698500"/>
          </a:xfrm>
        </p:grpSpPr>
        <p:sp>
          <p:nvSpPr>
            <p:cNvPr id="31" name="Freeform 10">
              <a:extLst>
                <a:ext uri="{FF2B5EF4-FFF2-40B4-BE49-F238E27FC236}">
                  <a16:creationId xmlns:a16="http://schemas.microsoft.com/office/drawing/2014/main" id="{6F94D9EE-344A-C81C-2660-C2752229D7A0}"/>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2" name="TextBox 11">
              <a:extLst>
                <a:ext uri="{FF2B5EF4-FFF2-40B4-BE49-F238E27FC236}">
                  <a16:creationId xmlns:a16="http://schemas.microsoft.com/office/drawing/2014/main" id="{CA089AE8-6A2D-4AD5-1E7D-8B4CBB0F17C0}"/>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Rectangle 4">
            <a:extLst>
              <a:ext uri="{FF2B5EF4-FFF2-40B4-BE49-F238E27FC236}">
                <a16:creationId xmlns:a16="http://schemas.microsoft.com/office/drawing/2014/main" id="{1E5188CD-9A63-B8A4-0C3E-0DC3EAADB5D4}"/>
              </a:ext>
            </a:extLst>
          </p:cNvPr>
          <p:cNvSpPr/>
          <p:nvPr/>
        </p:nvSpPr>
        <p:spPr>
          <a:xfrm>
            <a:off x="0" y="-59472"/>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pic>
        <p:nvPicPr>
          <p:cNvPr id="15" name="Google Shape;220;p23" descr="image.png">
            <a:extLst>
              <a:ext uri="{FF2B5EF4-FFF2-40B4-BE49-F238E27FC236}">
                <a16:creationId xmlns:a16="http://schemas.microsoft.com/office/drawing/2014/main" id="{799559A9-77AC-B270-8EB6-46AFEEEA79C5}"/>
              </a:ext>
            </a:extLst>
          </p:cNvPr>
          <p:cNvPicPr preferRelativeResize="0"/>
          <p:nvPr/>
        </p:nvPicPr>
        <p:blipFill rotWithShape="1">
          <a:blip r:embed="rId5">
            <a:alphaModFix/>
          </a:blip>
          <a:srcRect/>
          <a:stretch/>
        </p:blipFill>
        <p:spPr>
          <a:xfrm>
            <a:off x="8488874" y="1828559"/>
            <a:ext cx="3268195" cy="1698071"/>
          </a:xfrm>
          <a:prstGeom prst="rect">
            <a:avLst/>
          </a:prstGeom>
          <a:noFill/>
          <a:ln>
            <a:noFill/>
          </a:ln>
        </p:spPr>
      </p:pic>
      <p:sp>
        <p:nvSpPr>
          <p:cNvPr id="22" name="TextBox 22">
            <a:extLst>
              <a:ext uri="{FF2B5EF4-FFF2-40B4-BE49-F238E27FC236}">
                <a16:creationId xmlns:a16="http://schemas.microsoft.com/office/drawing/2014/main" id="{674EB3D7-44ED-0993-41D4-418F06BF7DFC}"/>
              </a:ext>
            </a:extLst>
          </p:cNvPr>
          <p:cNvSpPr txBox="1"/>
          <p:nvPr/>
        </p:nvSpPr>
        <p:spPr>
          <a:xfrm>
            <a:off x="9106485" y="2350618"/>
            <a:ext cx="2132942" cy="1019510"/>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يتم قياس كل "كفاية" من الكفايات الست بسؤالين على الأقل</a:t>
            </a:r>
          </a:p>
        </p:txBody>
      </p:sp>
      <p:pic>
        <p:nvPicPr>
          <p:cNvPr id="16" name="Google Shape;220;p23" descr="image.png">
            <a:extLst>
              <a:ext uri="{FF2B5EF4-FFF2-40B4-BE49-F238E27FC236}">
                <a16:creationId xmlns:a16="http://schemas.microsoft.com/office/drawing/2014/main" id="{002F8DC7-50CE-D8C1-BEBF-B93C27B837C0}"/>
              </a:ext>
            </a:extLst>
          </p:cNvPr>
          <p:cNvPicPr preferRelativeResize="0"/>
          <p:nvPr/>
        </p:nvPicPr>
        <p:blipFill rotWithShape="1">
          <a:blip r:embed="rId5">
            <a:alphaModFix/>
          </a:blip>
          <a:srcRect/>
          <a:stretch/>
        </p:blipFill>
        <p:spPr>
          <a:xfrm>
            <a:off x="4461903" y="1828559"/>
            <a:ext cx="3268195" cy="1698071"/>
          </a:xfrm>
          <a:prstGeom prst="rect">
            <a:avLst/>
          </a:prstGeom>
          <a:noFill/>
          <a:ln>
            <a:noFill/>
          </a:ln>
        </p:spPr>
      </p:pic>
      <p:sp>
        <p:nvSpPr>
          <p:cNvPr id="20" name="TextBox 20">
            <a:extLst>
              <a:ext uri="{FF2B5EF4-FFF2-40B4-BE49-F238E27FC236}">
                <a16:creationId xmlns:a16="http://schemas.microsoft.com/office/drawing/2014/main" id="{3EAE50CE-B34A-73D9-907B-605AD3A7B07F}"/>
              </a:ext>
            </a:extLst>
          </p:cNvPr>
          <p:cNvSpPr txBox="1"/>
          <p:nvPr/>
        </p:nvSpPr>
        <p:spPr>
          <a:xfrm>
            <a:off x="5029528" y="2598939"/>
            <a:ext cx="2132942" cy="352661"/>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يتكون الرائز من </a:t>
            </a:r>
            <a:r>
              <a:rPr lang="en-US"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Pr>
              <a:t>13</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سؤالا </a:t>
            </a:r>
          </a:p>
        </p:txBody>
      </p:sp>
      <p:pic>
        <p:nvPicPr>
          <p:cNvPr id="36" name="Google Shape;220;p23" descr="image.png">
            <a:extLst>
              <a:ext uri="{FF2B5EF4-FFF2-40B4-BE49-F238E27FC236}">
                <a16:creationId xmlns:a16="http://schemas.microsoft.com/office/drawing/2014/main" id="{63F16DF7-4A89-C6EC-A7E5-82B5B7DDB954}"/>
              </a:ext>
            </a:extLst>
          </p:cNvPr>
          <p:cNvPicPr preferRelativeResize="0"/>
          <p:nvPr/>
        </p:nvPicPr>
        <p:blipFill rotWithShape="1">
          <a:blip r:embed="rId5">
            <a:alphaModFix/>
          </a:blip>
          <a:srcRect/>
          <a:stretch/>
        </p:blipFill>
        <p:spPr>
          <a:xfrm>
            <a:off x="517654" y="1923027"/>
            <a:ext cx="3268195" cy="1698071"/>
          </a:xfrm>
          <a:prstGeom prst="rect">
            <a:avLst/>
          </a:prstGeom>
          <a:noFill/>
          <a:ln>
            <a:noFill/>
          </a:ln>
        </p:spPr>
      </p:pic>
      <p:sp>
        <p:nvSpPr>
          <p:cNvPr id="18" name="TextBox 18">
            <a:extLst>
              <a:ext uri="{FF2B5EF4-FFF2-40B4-BE49-F238E27FC236}">
                <a16:creationId xmlns:a16="http://schemas.microsoft.com/office/drawing/2014/main" id="{B1D0B3EB-A0F3-208F-C180-A08D256B9B95}"/>
              </a:ext>
            </a:extLst>
          </p:cNvPr>
          <p:cNvSpPr txBox="1"/>
          <p:nvPr/>
        </p:nvSpPr>
        <p:spPr>
          <a:xfrm>
            <a:off x="883102" y="2450829"/>
            <a:ext cx="2132942" cy="686085"/>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جميع الأسئلة مستقلة عن بعضها البعض</a:t>
            </a:r>
          </a:p>
        </p:txBody>
      </p:sp>
      <p:pic>
        <p:nvPicPr>
          <p:cNvPr id="37" name="Google Shape;220;p23" descr="image.png">
            <a:extLst>
              <a:ext uri="{FF2B5EF4-FFF2-40B4-BE49-F238E27FC236}">
                <a16:creationId xmlns:a16="http://schemas.microsoft.com/office/drawing/2014/main" id="{DAEEB758-1393-BD1D-1253-55387741C559}"/>
              </a:ext>
            </a:extLst>
          </p:cNvPr>
          <p:cNvPicPr preferRelativeResize="0"/>
          <p:nvPr/>
        </p:nvPicPr>
        <p:blipFill rotWithShape="1">
          <a:blip r:embed="rId5">
            <a:alphaModFix/>
          </a:blip>
          <a:srcRect/>
          <a:stretch/>
        </p:blipFill>
        <p:spPr>
          <a:xfrm>
            <a:off x="4461903" y="3808930"/>
            <a:ext cx="3268195" cy="1971445"/>
          </a:xfrm>
          <a:prstGeom prst="rect">
            <a:avLst/>
          </a:prstGeom>
          <a:noFill/>
          <a:ln>
            <a:noFill/>
          </a:ln>
        </p:spPr>
      </p:pic>
      <p:sp>
        <p:nvSpPr>
          <p:cNvPr id="26" name="TextBox 26">
            <a:extLst>
              <a:ext uri="{FF2B5EF4-FFF2-40B4-BE49-F238E27FC236}">
                <a16:creationId xmlns:a16="http://schemas.microsoft.com/office/drawing/2014/main" id="{18960ADE-D13B-857B-B595-68DC1160552F}"/>
              </a:ext>
            </a:extLst>
          </p:cNvPr>
          <p:cNvSpPr txBox="1"/>
          <p:nvPr/>
        </p:nvSpPr>
        <p:spPr>
          <a:xfrm>
            <a:off x="5081542" y="4317398"/>
            <a:ext cx="2132942" cy="1352934"/>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كل سؤال تحكم فيه المتعلم بنسبة تفوق </a:t>
            </a:r>
            <a:r>
              <a:rPr lang="en-US"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Pr>
              <a:t>70</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يعتبر متحكما في "الكفاية" التي يقيسها</a:t>
            </a:r>
          </a:p>
        </p:txBody>
      </p:sp>
      <p:pic>
        <p:nvPicPr>
          <p:cNvPr id="38" name="Google Shape;220;p23" descr="image.png">
            <a:extLst>
              <a:ext uri="{FF2B5EF4-FFF2-40B4-BE49-F238E27FC236}">
                <a16:creationId xmlns:a16="http://schemas.microsoft.com/office/drawing/2014/main" id="{F8E309E9-9804-B3C5-B2A5-55AAF3FA892E}"/>
              </a:ext>
            </a:extLst>
          </p:cNvPr>
          <p:cNvPicPr preferRelativeResize="0"/>
          <p:nvPr/>
        </p:nvPicPr>
        <p:blipFill rotWithShape="1">
          <a:blip r:embed="rId5">
            <a:alphaModFix/>
          </a:blip>
          <a:srcRect/>
          <a:stretch/>
        </p:blipFill>
        <p:spPr>
          <a:xfrm>
            <a:off x="8500900" y="3808930"/>
            <a:ext cx="3268195" cy="1971445"/>
          </a:xfrm>
          <a:prstGeom prst="rect">
            <a:avLst/>
          </a:prstGeom>
          <a:noFill/>
          <a:ln>
            <a:noFill/>
          </a:ln>
        </p:spPr>
      </p:pic>
      <p:sp>
        <p:nvSpPr>
          <p:cNvPr id="28" name="TextBox 28">
            <a:extLst>
              <a:ext uri="{FF2B5EF4-FFF2-40B4-BE49-F238E27FC236}">
                <a16:creationId xmlns:a16="http://schemas.microsoft.com/office/drawing/2014/main" id="{C89C5022-AAA9-F16A-3361-BD6A013353E8}"/>
              </a:ext>
            </a:extLst>
          </p:cNvPr>
          <p:cNvSpPr txBox="1"/>
          <p:nvPr/>
        </p:nvSpPr>
        <p:spPr>
          <a:xfrm>
            <a:off x="9136499" y="4249317"/>
            <a:ext cx="2132942" cy="1352934"/>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يعبر عن نتيجة الأداء ب: </a:t>
            </a:r>
            <a:r>
              <a:rPr lang="en-US"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Pr>
              <a:t>A </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Pr>
              <a:t> </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في حال</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ة</a:t>
            </a:r>
          </a:p>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التوفق في السؤال </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أو </a:t>
            </a:r>
            <a:r>
              <a:rPr lang="en-US"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Pr>
              <a:t>C</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في حال</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ة</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عدم التوفق</a:t>
            </a:r>
            <a:endPar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pic>
        <p:nvPicPr>
          <p:cNvPr id="39" name="Google Shape;220;p23" descr="image.png">
            <a:extLst>
              <a:ext uri="{FF2B5EF4-FFF2-40B4-BE49-F238E27FC236}">
                <a16:creationId xmlns:a16="http://schemas.microsoft.com/office/drawing/2014/main" id="{1F29D760-A923-3F53-E310-830FD8068763}"/>
              </a:ext>
            </a:extLst>
          </p:cNvPr>
          <p:cNvPicPr preferRelativeResize="0"/>
          <p:nvPr/>
        </p:nvPicPr>
        <p:blipFill rotWithShape="1">
          <a:blip r:embed="rId5">
            <a:alphaModFix/>
          </a:blip>
          <a:srcRect/>
          <a:stretch/>
        </p:blipFill>
        <p:spPr>
          <a:xfrm>
            <a:off x="529680" y="3838877"/>
            <a:ext cx="3268195" cy="1971445"/>
          </a:xfrm>
          <a:prstGeom prst="rect">
            <a:avLst/>
          </a:prstGeom>
          <a:noFill/>
          <a:ln>
            <a:noFill/>
          </a:ln>
        </p:spPr>
      </p:pic>
      <p:sp>
        <p:nvSpPr>
          <p:cNvPr id="24" name="TextBox 24">
            <a:extLst>
              <a:ext uri="{FF2B5EF4-FFF2-40B4-BE49-F238E27FC236}">
                <a16:creationId xmlns:a16="http://schemas.microsoft.com/office/drawing/2014/main" id="{0DA99712-4B0B-7073-8F44-F49CB945998E}"/>
              </a:ext>
            </a:extLst>
          </p:cNvPr>
          <p:cNvSpPr txBox="1"/>
          <p:nvPr/>
        </p:nvSpPr>
        <p:spPr>
          <a:xfrm>
            <a:off x="1072052" y="4343286"/>
            <a:ext cx="2132942" cy="1352934"/>
          </a:xfrm>
          <a:prstGeom prst="rect">
            <a:avLst/>
          </a:prstGeom>
        </p:spPr>
        <p:txBody>
          <a:bodyPr lIns="0" tIns="0" rIns="0" bIns="0" rtlCol="0" anchor="t">
            <a:spAutoFit/>
          </a:bodyPr>
          <a:lstStyle/>
          <a:p>
            <a:pPr algn="ctr" rtl="1">
              <a:lnSpc>
                <a:spcPts val="256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ترتيب الكفايات في الرائز يتبع سيرورة التمرير ( لا ترتيب </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ل</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لكفايات حسب مجالات التعلم)</a:t>
            </a:r>
          </a:p>
        </p:txBody>
      </p:sp>
      <p:sp>
        <p:nvSpPr>
          <p:cNvPr id="17" name="Freeform 22">
            <a:extLst>
              <a:ext uri="{FF2B5EF4-FFF2-40B4-BE49-F238E27FC236}">
                <a16:creationId xmlns:a16="http://schemas.microsoft.com/office/drawing/2014/main" id="{46B29BB3-87F7-A15A-DCE3-8A7E3D8B1A6F}"/>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9" name="TextBox 22">
            <a:extLst>
              <a:ext uri="{FF2B5EF4-FFF2-40B4-BE49-F238E27FC236}">
                <a16:creationId xmlns:a16="http://schemas.microsoft.com/office/drawing/2014/main" id="{247AAD8B-71C4-CE3B-2A90-8185AEF6B996}"/>
              </a:ext>
            </a:extLst>
          </p:cNvPr>
          <p:cNvSpPr txBox="1"/>
          <p:nvPr/>
        </p:nvSpPr>
        <p:spPr>
          <a:xfrm>
            <a:off x="7649474" y="931644"/>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توصيف رائز المستوى الأول</a:t>
            </a:r>
          </a:p>
        </p:txBody>
      </p:sp>
      <p:sp>
        <p:nvSpPr>
          <p:cNvPr id="23" name="TextBox 30">
            <a:extLst>
              <a:ext uri="{FF2B5EF4-FFF2-40B4-BE49-F238E27FC236}">
                <a16:creationId xmlns:a16="http://schemas.microsoft.com/office/drawing/2014/main" id="{E1CE8F5C-341A-AD45-30A8-AFD57CBA7A47}"/>
              </a:ext>
            </a:extLst>
          </p:cNvPr>
          <p:cNvSpPr txBox="1"/>
          <p:nvPr/>
        </p:nvSpPr>
        <p:spPr>
          <a:xfrm>
            <a:off x="2626806" y="6235327"/>
            <a:ext cx="7122596" cy="314189"/>
          </a:xfrm>
          <a:prstGeom prst="rect">
            <a:avLst/>
          </a:prstGeom>
        </p:spPr>
        <p:txBody>
          <a:bodyPr wrap="square" lIns="0" tIns="0" rIns="0" bIns="0" rtlCol="0" anchor="t">
            <a:spAutoFit/>
          </a:bodyPr>
          <a:lstStyle/>
          <a:p>
            <a:pPr algn="ctr" rtl="1">
              <a:lnSpc>
                <a:spcPts val="2240"/>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يتم التعاطي مع الرائز على شكل سلسلة ألعاب يشارك فيها المتعلم في بيئة مريحة آمنة.</a:t>
            </a:r>
          </a:p>
        </p:txBody>
      </p:sp>
    </p:spTree>
    <p:extLst>
      <p:ext uri="{BB962C8B-B14F-4D97-AF65-F5344CB8AC3E}">
        <p14:creationId xmlns:p14="http://schemas.microsoft.com/office/powerpoint/2010/main" val="225040110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FR" sz="1200"/>
          </a:p>
        </p:txBody>
      </p:sp>
      <p:grpSp>
        <p:nvGrpSpPr>
          <p:cNvPr id="9" name="Group 9"/>
          <p:cNvGrpSpPr/>
          <p:nvPr/>
        </p:nvGrpSpPr>
        <p:grpSpPr>
          <a:xfrm>
            <a:off x="-1193224" y="5611636"/>
            <a:ext cx="2198143" cy="1889029"/>
            <a:chOff x="0" y="0"/>
            <a:chExt cx="812800" cy="698500"/>
          </a:xfrm>
        </p:grpSpPr>
        <p:sp>
          <p:nvSpPr>
            <p:cNvPr id="10" name="Freeform 10"/>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2" name="Group 12"/>
          <p:cNvGrpSpPr/>
          <p:nvPr/>
        </p:nvGrpSpPr>
        <p:grpSpPr>
          <a:xfrm>
            <a:off x="10878581" y="-628436"/>
            <a:ext cx="2198143" cy="1889029"/>
            <a:chOff x="0" y="0"/>
            <a:chExt cx="812800" cy="698500"/>
          </a:xfrm>
        </p:grpSpPr>
        <p:sp>
          <p:nvSpPr>
            <p:cNvPr id="13" name="Freeform 1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4" name="TextBox 1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6" name="Group 16"/>
          <p:cNvGrpSpPr/>
          <p:nvPr/>
        </p:nvGrpSpPr>
        <p:grpSpPr>
          <a:xfrm>
            <a:off x="10627174" y="5667695"/>
            <a:ext cx="2259791" cy="1776910"/>
            <a:chOff x="0" y="0"/>
            <a:chExt cx="696717" cy="547840"/>
          </a:xfrm>
        </p:grpSpPr>
        <p:sp>
          <p:nvSpPr>
            <p:cNvPr id="17" name="Freeform 17"/>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18" name="TextBox 1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grpSp>
        <p:nvGrpSpPr>
          <p:cNvPr id="19" name="Group 19"/>
          <p:cNvGrpSpPr/>
          <p:nvPr/>
        </p:nvGrpSpPr>
        <p:grpSpPr>
          <a:xfrm>
            <a:off x="8902703" y="525083"/>
            <a:ext cx="1541059" cy="1211760"/>
            <a:chOff x="0" y="0"/>
            <a:chExt cx="696717" cy="547840"/>
          </a:xfrm>
        </p:grpSpPr>
        <p:sp>
          <p:nvSpPr>
            <p:cNvPr id="20" name="Freeform 20"/>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21" name="TextBox 21"/>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22" name="Freeform 2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3" name="Freeform 2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4" name="Freeform 24"/>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8" name="Freeform 5">
            <a:extLst>
              <a:ext uri="{FF2B5EF4-FFF2-40B4-BE49-F238E27FC236}">
                <a16:creationId xmlns:a16="http://schemas.microsoft.com/office/drawing/2014/main" id="{1F9C42FF-9994-1612-C840-A922B1BDF412}"/>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29" name="Group 9">
            <a:extLst>
              <a:ext uri="{FF2B5EF4-FFF2-40B4-BE49-F238E27FC236}">
                <a16:creationId xmlns:a16="http://schemas.microsoft.com/office/drawing/2014/main" id="{939B12C2-1449-EFEF-A61D-F591827FB229}"/>
              </a:ext>
            </a:extLst>
          </p:cNvPr>
          <p:cNvGrpSpPr/>
          <p:nvPr/>
        </p:nvGrpSpPr>
        <p:grpSpPr>
          <a:xfrm>
            <a:off x="-624479" y="6632340"/>
            <a:ext cx="5552461" cy="1889029"/>
            <a:chOff x="0" y="0"/>
            <a:chExt cx="2053115" cy="698500"/>
          </a:xfrm>
        </p:grpSpPr>
        <p:sp>
          <p:nvSpPr>
            <p:cNvPr id="30" name="Freeform 10">
              <a:extLst>
                <a:ext uri="{FF2B5EF4-FFF2-40B4-BE49-F238E27FC236}">
                  <a16:creationId xmlns:a16="http://schemas.microsoft.com/office/drawing/2014/main" id="{62084B90-B1F4-D82E-CC19-311EA674CA29}"/>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31" name="TextBox 11">
              <a:extLst>
                <a:ext uri="{FF2B5EF4-FFF2-40B4-BE49-F238E27FC236}">
                  <a16:creationId xmlns:a16="http://schemas.microsoft.com/office/drawing/2014/main" id="{FE1576E7-0471-D05D-2BA7-04E00EBA6D68}"/>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Rectangle 5">
            <a:extLst>
              <a:ext uri="{FF2B5EF4-FFF2-40B4-BE49-F238E27FC236}">
                <a16:creationId xmlns:a16="http://schemas.microsoft.com/office/drawing/2014/main" id="{0086997B-959E-F787-77FD-072899EB84A5}"/>
              </a:ext>
            </a:extLst>
          </p:cNvPr>
          <p:cNvSpPr/>
          <p:nvPr/>
        </p:nvSpPr>
        <p:spPr>
          <a:xfrm>
            <a:off x="-183484" y="-100700"/>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7" name="Freeform 32">
            <a:extLst>
              <a:ext uri="{FF2B5EF4-FFF2-40B4-BE49-F238E27FC236}">
                <a16:creationId xmlns:a16="http://schemas.microsoft.com/office/drawing/2014/main" id="{863164D6-E577-42E9-0966-1FD62B687248}"/>
              </a:ext>
            </a:extLst>
          </p:cNvPr>
          <p:cNvSpPr/>
          <p:nvPr/>
        </p:nvSpPr>
        <p:spPr>
          <a:xfrm>
            <a:off x="4365358" y="2206796"/>
            <a:ext cx="4790163" cy="2633378"/>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8" name="TextBox 27">
            <a:extLst>
              <a:ext uri="{FF2B5EF4-FFF2-40B4-BE49-F238E27FC236}">
                <a16:creationId xmlns:a16="http://schemas.microsoft.com/office/drawing/2014/main" id="{E2320461-B253-879B-594D-9F931CF3E70E}"/>
              </a:ext>
            </a:extLst>
          </p:cNvPr>
          <p:cNvSpPr txBox="1"/>
          <p:nvPr/>
        </p:nvSpPr>
        <p:spPr>
          <a:xfrm>
            <a:off x="5180324" y="2415451"/>
            <a:ext cx="3160229" cy="1667123"/>
          </a:xfrm>
          <a:prstGeom prst="rect">
            <a:avLst/>
          </a:prstGeom>
        </p:spPr>
        <p:txBody>
          <a:bodyPr wrap="square" lIns="0" tIns="0" rIns="0" bIns="0" rtlCol="0" anchor="t">
            <a:spAutoFit/>
          </a:bodyPr>
          <a:lstStyle/>
          <a:p>
            <a:pPr algn="ctr" rtl="1">
              <a:lnSpc>
                <a:spcPts val="6500"/>
              </a:lnSpc>
            </a:pPr>
            <a:r>
              <a:rPr lang="ar-MA" sz="4400" b="1" dirty="0">
                <a:latin typeface="Microsoft Uighur" panose="02000000000000000000" pitchFamily="2" charset="-78"/>
                <a:ea typeface="IBM Plex Sans Arabic Bold"/>
                <a:cs typeface="Microsoft Uighur" panose="02000000000000000000" pitchFamily="2" charset="-78"/>
                <a:sym typeface="IBM Plex Sans Arabic Bold"/>
                <a:rtl/>
              </a:rPr>
              <a:t>تقديم مجالات رائز </a:t>
            </a:r>
            <a:r>
              <a:rPr lang="ar-EG" sz="4400" b="1" dirty="0">
                <a:latin typeface="Microsoft Uighur" panose="02000000000000000000" pitchFamily="2" charset="-78"/>
                <a:ea typeface="IBM Plex Sans Arabic Bold"/>
                <a:cs typeface="Microsoft Uighur" panose="02000000000000000000" pitchFamily="2" charset="-78"/>
                <a:sym typeface="IBM Plex Sans Arabic Bold"/>
                <a:rtl/>
              </a:rPr>
              <a:t>المستوى الأول</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16883" y="-6284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627174" y="5667695"/>
            <a:ext cx="2259791" cy="1776910"/>
            <a:chOff x="0" y="0"/>
            <a:chExt cx="696717" cy="547840"/>
          </a:xfrm>
        </p:grpSpPr>
        <p:sp>
          <p:nvSpPr>
            <p:cNvPr id="7" name="Freeform 7"/>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3" name="Freeform 1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14"/>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1" name="Freeform 5">
            <a:extLst>
              <a:ext uri="{FF2B5EF4-FFF2-40B4-BE49-F238E27FC236}">
                <a16:creationId xmlns:a16="http://schemas.microsoft.com/office/drawing/2014/main" id="{EF0A686E-ED57-344A-E97B-B48F1F91EC44}"/>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22" name="Group 9">
            <a:extLst>
              <a:ext uri="{FF2B5EF4-FFF2-40B4-BE49-F238E27FC236}">
                <a16:creationId xmlns:a16="http://schemas.microsoft.com/office/drawing/2014/main" id="{AFFA6911-6C29-008E-2C90-5CAFD23A7314}"/>
              </a:ext>
            </a:extLst>
          </p:cNvPr>
          <p:cNvGrpSpPr/>
          <p:nvPr/>
        </p:nvGrpSpPr>
        <p:grpSpPr>
          <a:xfrm>
            <a:off x="-624479" y="6632340"/>
            <a:ext cx="5552461" cy="1889029"/>
            <a:chOff x="0" y="0"/>
            <a:chExt cx="2053115" cy="698500"/>
          </a:xfrm>
        </p:grpSpPr>
        <p:sp>
          <p:nvSpPr>
            <p:cNvPr id="23" name="Freeform 10">
              <a:extLst>
                <a:ext uri="{FF2B5EF4-FFF2-40B4-BE49-F238E27FC236}">
                  <a16:creationId xmlns:a16="http://schemas.microsoft.com/office/drawing/2014/main" id="{90A67C14-662E-0315-CCBF-0A2D433756CA}"/>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4" name="TextBox 11">
              <a:extLst>
                <a:ext uri="{FF2B5EF4-FFF2-40B4-BE49-F238E27FC236}">
                  <a16:creationId xmlns:a16="http://schemas.microsoft.com/office/drawing/2014/main" id="{CB55C3F1-C4DC-7374-30E2-50B0DB7A7C31}"/>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7" name="Rectangle 16">
            <a:extLst>
              <a:ext uri="{FF2B5EF4-FFF2-40B4-BE49-F238E27FC236}">
                <a16:creationId xmlns:a16="http://schemas.microsoft.com/office/drawing/2014/main" id="{8973283B-0634-83FC-C8C6-8FBAA63E0928}"/>
              </a:ext>
            </a:extLst>
          </p:cNvPr>
          <p:cNvSpPr/>
          <p:nvPr/>
        </p:nvSpPr>
        <p:spPr>
          <a:xfrm>
            <a:off x="0" y="-59472"/>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8" name="Freeform 22">
            <a:extLst>
              <a:ext uri="{FF2B5EF4-FFF2-40B4-BE49-F238E27FC236}">
                <a16:creationId xmlns:a16="http://schemas.microsoft.com/office/drawing/2014/main" id="{F1E0C1CD-B7C4-D75E-3A37-7EB3DCB62EA9}"/>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7" name="TextBox 22">
            <a:extLst>
              <a:ext uri="{FF2B5EF4-FFF2-40B4-BE49-F238E27FC236}">
                <a16:creationId xmlns:a16="http://schemas.microsoft.com/office/drawing/2014/main" id="{B4B52F04-AC0D-2E2C-A742-A693599E18CA}"/>
              </a:ext>
            </a:extLst>
          </p:cNvPr>
          <p:cNvSpPr txBox="1"/>
          <p:nvPr/>
        </p:nvSpPr>
        <p:spPr>
          <a:xfrm>
            <a:off x="7649474" y="931644"/>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استكشاف الذات والمحيط</a:t>
            </a:r>
          </a:p>
        </p:txBody>
      </p:sp>
      <p:grpSp>
        <p:nvGrpSpPr>
          <p:cNvPr id="28" name="Groupe 27">
            <a:extLst>
              <a:ext uri="{FF2B5EF4-FFF2-40B4-BE49-F238E27FC236}">
                <a16:creationId xmlns:a16="http://schemas.microsoft.com/office/drawing/2014/main" id="{C6E131AC-7D69-6693-0EC5-A4F6908B2332}"/>
              </a:ext>
            </a:extLst>
          </p:cNvPr>
          <p:cNvGrpSpPr/>
          <p:nvPr/>
        </p:nvGrpSpPr>
        <p:grpSpPr>
          <a:xfrm>
            <a:off x="7426291" y="2406653"/>
            <a:ext cx="3404607" cy="3404607"/>
            <a:chOff x="597883" y="4176830"/>
            <a:chExt cx="3292414" cy="3292414"/>
          </a:xfrm>
        </p:grpSpPr>
        <p:grpSp>
          <p:nvGrpSpPr>
            <p:cNvPr id="29" name="Group 4">
              <a:extLst>
                <a:ext uri="{FF2B5EF4-FFF2-40B4-BE49-F238E27FC236}">
                  <a16:creationId xmlns:a16="http://schemas.microsoft.com/office/drawing/2014/main" id="{C4F6B7AF-A846-E53E-0F42-2093B786EFD0}"/>
                </a:ext>
              </a:extLst>
            </p:cNvPr>
            <p:cNvGrpSpPr/>
            <p:nvPr/>
          </p:nvGrpSpPr>
          <p:grpSpPr>
            <a:xfrm>
              <a:off x="597883" y="4176830"/>
              <a:ext cx="3292414" cy="3292414"/>
              <a:chOff x="0" y="0"/>
              <a:chExt cx="812800" cy="812800"/>
            </a:xfrm>
          </p:grpSpPr>
          <p:sp>
            <p:nvSpPr>
              <p:cNvPr id="33" name="Freeform 5">
                <a:extLst>
                  <a:ext uri="{FF2B5EF4-FFF2-40B4-BE49-F238E27FC236}">
                    <a16:creationId xmlns:a16="http://schemas.microsoft.com/office/drawing/2014/main" id="{4C2A6CC6-FF46-8790-9567-239F547EDE7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34" name="TextBox 6">
                <a:extLst>
                  <a:ext uri="{FF2B5EF4-FFF2-40B4-BE49-F238E27FC236}">
                    <a16:creationId xmlns:a16="http://schemas.microsoft.com/office/drawing/2014/main" id="{0A69B5BB-D2A8-95FB-14DC-3D90D2BD380C}"/>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30" name="Group 11">
              <a:extLst>
                <a:ext uri="{FF2B5EF4-FFF2-40B4-BE49-F238E27FC236}">
                  <a16:creationId xmlns:a16="http://schemas.microsoft.com/office/drawing/2014/main" id="{2F3A4A25-C267-1741-84AA-B8864DA519FB}"/>
                </a:ext>
              </a:extLst>
            </p:cNvPr>
            <p:cNvGrpSpPr/>
            <p:nvPr/>
          </p:nvGrpSpPr>
          <p:grpSpPr>
            <a:xfrm>
              <a:off x="792710" y="4371656"/>
              <a:ext cx="2902760" cy="2902760"/>
              <a:chOff x="0" y="0"/>
              <a:chExt cx="812800" cy="812800"/>
            </a:xfrm>
          </p:grpSpPr>
          <p:sp>
            <p:nvSpPr>
              <p:cNvPr id="31" name="Freeform 12">
                <a:extLst>
                  <a:ext uri="{FF2B5EF4-FFF2-40B4-BE49-F238E27FC236}">
                    <a16:creationId xmlns:a16="http://schemas.microsoft.com/office/drawing/2014/main" id="{17F8AE33-376D-4EEA-D791-4BEDD952506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867"/>
              </a:p>
            </p:txBody>
          </p:sp>
          <p:sp>
            <p:nvSpPr>
              <p:cNvPr id="32" name="TextBox 13">
                <a:extLst>
                  <a:ext uri="{FF2B5EF4-FFF2-40B4-BE49-F238E27FC236}">
                    <a16:creationId xmlns:a16="http://schemas.microsoft.com/office/drawing/2014/main" id="{929A2D70-437B-9272-141B-C8DA1359DCD1}"/>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20" name="TextBox 20"/>
          <p:cNvSpPr txBox="1"/>
          <p:nvPr/>
        </p:nvSpPr>
        <p:spPr>
          <a:xfrm>
            <a:off x="8101719" y="3531161"/>
            <a:ext cx="2132942" cy="1388842"/>
          </a:xfrm>
          <a:prstGeom prst="rect">
            <a:avLst/>
          </a:prstGeom>
        </p:spPr>
        <p:txBody>
          <a:bodyPr lIns="0" tIns="0" rIns="0" bIns="0" rtlCol="0" anchor="t">
            <a:spAutoFit/>
          </a:bodyPr>
          <a:lstStyle/>
          <a:p>
            <a:pPr algn="ctr" rtl="1">
              <a:lnSpc>
                <a:spcPts val="2560"/>
              </a:lnSpc>
            </a:pPr>
            <a:r>
              <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سؤال حول استكشاف الذات من خلال تعرف الحواس الخمس</a:t>
            </a:r>
          </a:p>
        </p:txBody>
      </p:sp>
      <p:grpSp>
        <p:nvGrpSpPr>
          <p:cNvPr id="43" name="Groupe 42">
            <a:extLst>
              <a:ext uri="{FF2B5EF4-FFF2-40B4-BE49-F238E27FC236}">
                <a16:creationId xmlns:a16="http://schemas.microsoft.com/office/drawing/2014/main" id="{72C05BE9-71EA-1618-45C9-0B11BF555306}"/>
              </a:ext>
            </a:extLst>
          </p:cNvPr>
          <p:cNvGrpSpPr/>
          <p:nvPr/>
        </p:nvGrpSpPr>
        <p:grpSpPr>
          <a:xfrm>
            <a:off x="1234581" y="2406653"/>
            <a:ext cx="3404607" cy="3404607"/>
            <a:chOff x="597883" y="4176830"/>
            <a:chExt cx="3292414" cy="3292414"/>
          </a:xfrm>
        </p:grpSpPr>
        <p:grpSp>
          <p:nvGrpSpPr>
            <p:cNvPr id="44" name="Group 4">
              <a:extLst>
                <a:ext uri="{FF2B5EF4-FFF2-40B4-BE49-F238E27FC236}">
                  <a16:creationId xmlns:a16="http://schemas.microsoft.com/office/drawing/2014/main" id="{674FA181-ED98-5A82-BF8D-32BCCBD4BE90}"/>
                </a:ext>
              </a:extLst>
            </p:cNvPr>
            <p:cNvGrpSpPr/>
            <p:nvPr/>
          </p:nvGrpSpPr>
          <p:grpSpPr>
            <a:xfrm>
              <a:off x="597883" y="4176830"/>
              <a:ext cx="3292414" cy="3292414"/>
              <a:chOff x="0" y="0"/>
              <a:chExt cx="812800" cy="812800"/>
            </a:xfrm>
          </p:grpSpPr>
          <p:sp>
            <p:nvSpPr>
              <p:cNvPr id="48" name="Freeform 5">
                <a:extLst>
                  <a:ext uri="{FF2B5EF4-FFF2-40B4-BE49-F238E27FC236}">
                    <a16:creationId xmlns:a16="http://schemas.microsoft.com/office/drawing/2014/main" id="{A1370BA9-2869-62C4-07DC-2735FF047E4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49" name="TextBox 6">
                <a:extLst>
                  <a:ext uri="{FF2B5EF4-FFF2-40B4-BE49-F238E27FC236}">
                    <a16:creationId xmlns:a16="http://schemas.microsoft.com/office/drawing/2014/main" id="{805B5BD7-9EDB-D431-2011-3851FC814E6A}"/>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45" name="Group 11">
              <a:extLst>
                <a:ext uri="{FF2B5EF4-FFF2-40B4-BE49-F238E27FC236}">
                  <a16:creationId xmlns:a16="http://schemas.microsoft.com/office/drawing/2014/main" id="{0D2C5FF4-CC78-368D-6EDB-EB270562F64C}"/>
                </a:ext>
              </a:extLst>
            </p:cNvPr>
            <p:cNvGrpSpPr/>
            <p:nvPr/>
          </p:nvGrpSpPr>
          <p:grpSpPr>
            <a:xfrm>
              <a:off x="792710" y="4371656"/>
              <a:ext cx="2902760" cy="2902760"/>
              <a:chOff x="0" y="0"/>
              <a:chExt cx="812800" cy="812800"/>
            </a:xfrm>
          </p:grpSpPr>
          <p:sp>
            <p:nvSpPr>
              <p:cNvPr id="46" name="Freeform 12">
                <a:extLst>
                  <a:ext uri="{FF2B5EF4-FFF2-40B4-BE49-F238E27FC236}">
                    <a16:creationId xmlns:a16="http://schemas.microsoft.com/office/drawing/2014/main" id="{95FF6A55-05EA-A71A-7994-BABB57AA85B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B1AD"/>
              </a:solidFill>
            </p:spPr>
            <p:txBody>
              <a:bodyPr/>
              <a:lstStyle/>
              <a:p>
                <a:pPr algn="r" defTabSz="609630" rtl="1"/>
                <a:endParaRPr lang="fr-FR" sz="1867" dirty="0"/>
              </a:p>
            </p:txBody>
          </p:sp>
          <p:sp>
            <p:nvSpPr>
              <p:cNvPr id="47" name="TextBox 13">
                <a:extLst>
                  <a:ext uri="{FF2B5EF4-FFF2-40B4-BE49-F238E27FC236}">
                    <a16:creationId xmlns:a16="http://schemas.microsoft.com/office/drawing/2014/main" id="{9692F310-E91B-B136-0425-5A98EF7DA7A5}"/>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42" name="TextBox 20">
            <a:extLst>
              <a:ext uri="{FF2B5EF4-FFF2-40B4-BE49-F238E27FC236}">
                <a16:creationId xmlns:a16="http://schemas.microsoft.com/office/drawing/2014/main" id="{3ACA47F2-5E6E-F92C-F052-89F1EAA449A1}"/>
              </a:ext>
            </a:extLst>
          </p:cNvPr>
          <p:cNvSpPr txBox="1"/>
          <p:nvPr/>
        </p:nvSpPr>
        <p:spPr>
          <a:xfrm>
            <a:off x="1843976" y="3430564"/>
            <a:ext cx="2132942" cy="1388842"/>
          </a:xfrm>
          <a:prstGeom prst="rect">
            <a:avLst/>
          </a:prstGeom>
        </p:spPr>
        <p:txBody>
          <a:bodyPr lIns="0" tIns="0" rIns="0" bIns="0" rtlCol="0" anchor="t">
            <a:spAutoFit/>
          </a:bodyPr>
          <a:lstStyle/>
          <a:p>
            <a:pPr algn="ctr" rtl="1">
              <a:lnSpc>
                <a:spcPts val="2560"/>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سؤال حول استكشاف المحيط من خلال تعرف بعض مرافق الحي</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B1025-AA49-7C0D-1F34-3C2538BE8B3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F34EED0-361C-F72D-1397-E63465122985}"/>
              </a:ext>
            </a:extLst>
          </p:cNvPr>
          <p:cNvGrpSpPr/>
          <p:nvPr/>
        </p:nvGrpSpPr>
        <p:grpSpPr>
          <a:xfrm>
            <a:off x="10616883" y="-628436"/>
            <a:ext cx="2198143" cy="1889029"/>
            <a:chOff x="0" y="0"/>
            <a:chExt cx="812800" cy="698500"/>
          </a:xfrm>
        </p:grpSpPr>
        <p:sp>
          <p:nvSpPr>
            <p:cNvPr id="3" name="Freeform 3">
              <a:extLst>
                <a:ext uri="{FF2B5EF4-FFF2-40B4-BE49-F238E27FC236}">
                  <a16:creationId xmlns:a16="http://schemas.microsoft.com/office/drawing/2014/main" id="{49421987-F08F-EF63-AE07-C14092E356C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a:extLst>
                <a:ext uri="{FF2B5EF4-FFF2-40B4-BE49-F238E27FC236}">
                  <a16:creationId xmlns:a16="http://schemas.microsoft.com/office/drawing/2014/main" id="{A192C5D2-915C-2E7C-EF2B-59FCAC7D1F7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a:extLst>
              <a:ext uri="{FF2B5EF4-FFF2-40B4-BE49-F238E27FC236}">
                <a16:creationId xmlns:a16="http://schemas.microsoft.com/office/drawing/2014/main" id="{303E6F3A-36F1-9629-5BC4-9F83C389A2DD}"/>
              </a:ext>
            </a:extLst>
          </p:cNvPr>
          <p:cNvGrpSpPr/>
          <p:nvPr/>
        </p:nvGrpSpPr>
        <p:grpSpPr>
          <a:xfrm>
            <a:off x="10627174" y="5667695"/>
            <a:ext cx="2259791" cy="1776910"/>
            <a:chOff x="0" y="0"/>
            <a:chExt cx="696717" cy="547840"/>
          </a:xfrm>
        </p:grpSpPr>
        <p:sp>
          <p:nvSpPr>
            <p:cNvPr id="7" name="Freeform 7">
              <a:extLst>
                <a:ext uri="{FF2B5EF4-FFF2-40B4-BE49-F238E27FC236}">
                  <a16:creationId xmlns:a16="http://schemas.microsoft.com/office/drawing/2014/main" id="{48A937CC-1FAA-C5EB-AEFF-6CB24937B551}"/>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8" name="TextBox 8">
              <a:extLst>
                <a:ext uri="{FF2B5EF4-FFF2-40B4-BE49-F238E27FC236}">
                  <a16:creationId xmlns:a16="http://schemas.microsoft.com/office/drawing/2014/main" id="{00F45024-789D-D6F5-DDE7-DB432CAEB5BE}"/>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a:extLst>
              <a:ext uri="{FF2B5EF4-FFF2-40B4-BE49-F238E27FC236}">
                <a16:creationId xmlns:a16="http://schemas.microsoft.com/office/drawing/2014/main" id="{958A1448-2444-760F-4B8B-9F93BD381FB8}"/>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pPr algn="r" defTabSz="609630" rtl="1"/>
            <a:endParaRPr lang="fr-FR" sz="1200"/>
          </a:p>
        </p:txBody>
      </p:sp>
      <p:sp>
        <p:nvSpPr>
          <p:cNvPr id="13" name="Freeform 13">
            <a:extLst>
              <a:ext uri="{FF2B5EF4-FFF2-40B4-BE49-F238E27FC236}">
                <a16:creationId xmlns:a16="http://schemas.microsoft.com/office/drawing/2014/main" id="{0E2E6ACA-6D95-662C-D871-D75D530FB43D}"/>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14">
            <a:extLst>
              <a:ext uri="{FF2B5EF4-FFF2-40B4-BE49-F238E27FC236}">
                <a16:creationId xmlns:a16="http://schemas.microsoft.com/office/drawing/2014/main" id="{EDE11D1F-C368-2527-C347-9B94493694BD}"/>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1" name="Freeform 5">
            <a:extLst>
              <a:ext uri="{FF2B5EF4-FFF2-40B4-BE49-F238E27FC236}">
                <a16:creationId xmlns:a16="http://schemas.microsoft.com/office/drawing/2014/main" id="{56766703-ED3B-20D6-FF60-0799B326C8F7}"/>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22" name="Group 9">
            <a:extLst>
              <a:ext uri="{FF2B5EF4-FFF2-40B4-BE49-F238E27FC236}">
                <a16:creationId xmlns:a16="http://schemas.microsoft.com/office/drawing/2014/main" id="{9F4F8F5A-4CF8-BA2D-B4BD-B84D7DBF5D56}"/>
              </a:ext>
            </a:extLst>
          </p:cNvPr>
          <p:cNvGrpSpPr/>
          <p:nvPr/>
        </p:nvGrpSpPr>
        <p:grpSpPr>
          <a:xfrm>
            <a:off x="-624479" y="6632340"/>
            <a:ext cx="5552461" cy="1889029"/>
            <a:chOff x="0" y="0"/>
            <a:chExt cx="2053115" cy="698500"/>
          </a:xfrm>
        </p:grpSpPr>
        <p:sp>
          <p:nvSpPr>
            <p:cNvPr id="23" name="Freeform 10">
              <a:extLst>
                <a:ext uri="{FF2B5EF4-FFF2-40B4-BE49-F238E27FC236}">
                  <a16:creationId xmlns:a16="http://schemas.microsoft.com/office/drawing/2014/main" id="{872896B0-0D7B-F605-C3D2-A5B1A3127C8C}"/>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4" name="TextBox 11">
              <a:extLst>
                <a:ext uri="{FF2B5EF4-FFF2-40B4-BE49-F238E27FC236}">
                  <a16:creationId xmlns:a16="http://schemas.microsoft.com/office/drawing/2014/main" id="{27F38475-1376-B0F9-5920-E6B726832A20}"/>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7" name="Rectangle 16">
            <a:extLst>
              <a:ext uri="{FF2B5EF4-FFF2-40B4-BE49-F238E27FC236}">
                <a16:creationId xmlns:a16="http://schemas.microsoft.com/office/drawing/2014/main" id="{AA99F52F-A98A-C520-4A25-8AFC2EBE5744}"/>
              </a:ext>
            </a:extLst>
          </p:cNvPr>
          <p:cNvSpPr/>
          <p:nvPr/>
        </p:nvSpPr>
        <p:spPr>
          <a:xfrm>
            <a:off x="0" y="-59472"/>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8" name="Freeform 22">
            <a:extLst>
              <a:ext uri="{FF2B5EF4-FFF2-40B4-BE49-F238E27FC236}">
                <a16:creationId xmlns:a16="http://schemas.microsoft.com/office/drawing/2014/main" id="{D0EA4A86-BF8F-CBAE-FF09-C587FF3EB495}"/>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7" name="TextBox 22">
            <a:extLst>
              <a:ext uri="{FF2B5EF4-FFF2-40B4-BE49-F238E27FC236}">
                <a16:creationId xmlns:a16="http://schemas.microsoft.com/office/drawing/2014/main" id="{B3431BE0-C4E1-10C2-832A-4F0CCF5077EE}"/>
              </a:ext>
            </a:extLst>
          </p:cNvPr>
          <p:cNvSpPr txBox="1"/>
          <p:nvPr/>
        </p:nvSpPr>
        <p:spPr>
          <a:xfrm>
            <a:off x="7649474" y="931644"/>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التعبير اللغوي والتواصل</a:t>
            </a:r>
          </a:p>
        </p:txBody>
      </p:sp>
      <p:grpSp>
        <p:nvGrpSpPr>
          <p:cNvPr id="28" name="Groupe 27">
            <a:extLst>
              <a:ext uri="{FF2B5EF4-FFF2-40B4-BE49-F238E27FC236}">
                <a16:creationId xmlns:a16="http://schemas.microsoft.com/office/drawing/2014/main" id="{0DC82121-DF7A-7119-9639-DF1C75D15C15}"/>
              </a:ext>
            </a:extLst>
          </p:cNvPr>
          <p:cNvGrpSpPr/>
          <p:nvPr/>
        </p:nvGrpSpPr>
        <p:grpSpPr>
          <a:xfrm>
            <a:off x="8478714" y="2380799"/>
            <a:ext cx="3404607" cy="3404607"/>
            <a:chOff x="597883" y="4176830"/>
            <a:chExt cx="3292414" cy="3292414"/>
          </a:xfrm>
        </p:grpSpPr>
        <p:grpSp>
          <p:nvGrpSpPr>
            <p:cNvPr id="29" name="Group 4">
              <a:extLst>
                <a:ext uri="{FF2B5EF4-FFF2-40B4-BE49-F238E27FC236}">
                  <a16:creationId xmlns:a16="http://schemas.microsoft.com/office/drawing/2014/main" id="{4FBE732B-AFE3-CCA0-02BC-87773048C559}"/>
                </a:ext>
              </a:extLst>
            </p:cNvPr>
            <p:cNvGrpSpPr/>
            <p:nvPr/>
          </p:nvGrpSpPr>
          <p:grpSpPr>
            <a:xfrm>
              <a:off x="597883" y="4176830"/>
              <a:ext cx="3292414" cy="3292414"/>
              <a:chOff x="0" y="0"/>
              <a:chExt cx="812800" cy="812800"/>
            </a:xfrm>
          </p:grpSpPr>
          <p:sp>
            <p:nvSpPr>
              <p:cNvPr id="33" name="Freeform 5">
                <a:extLst>
                  <a:ext uri="{FF2B5EF4-FFF2-40B4-BE49-F238E27FC236}">
                    <a16:creationId xmlns:a16="http://schemas.microsoft.com/office/drawing/2014/main" id="{1D952729-90F0-086B-CB13-31348B60695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34" name="TextBox 6">
                <a:extLst>
                  <a:ext uri="{FF2B5EF4-FFF2-40B4-BE49-F238E27FC236}">
                    <a16:creationId xmlns:a16="http://schemas.microsoft.com/office/drawing/2014/main" id="{BCCCA0A9-2E17-490E-4823-2531B2BE9575}"/>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30" name="Group 11">
              <a:extLst>
                <a:ext uri="{FF2B5EF4-FFF2-40B4-BE49-F238E27FC236}">
                  <a16:creationId xmlns:a16="http://schemas.microsoft.com/office/drawing/2014/main" id="{A0FD8ACC-2DF8-AA74-7FDF-EEEB396AA4F9}"/>
                </a:ext>
              </a:extLst>
            </p:cNvPr>
            <p:cNvGrpSpPr/>
            <p:nvPr/>
          </p:nvGrpSpPr>
          <p:grpSpPr>
            <a:xfrm>
              <a:off x="792710" y="4371656"/>
              <a:ext cx="2902760" cy="2902760"/>
              <a:chOff x="0" y="0"/>
              <a:chExt cx="812800" cy="812800"/>
            </a:xfrm>
          </p:grpSpPr>
          <p:sp>
            <p:nvSpPr>
              <p:cNvPr id="31" name="Freeform 12">
                <a:extLst>
                  <a:ext uri="{FF2B5EF4-FFF2-40B4-BE49-F238E27FC236}">
                    <a16:creationId xmlns:a16="http://schemas.microsoft.com/office/drawing/2014/main" id="{DB4DD6D3-0A90-7072-63AE-366DDA989DE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867"/>
              </a:p>
            </p:txBody>
          </p:sp>
          <p:sp>
            <p:nvSpPr>
              <p:cNvPr id="32" name="TextBox 13">
                <a:extLst>
                  <a:ext uri="{FF2B5EF4-FFF2-40B4-BE49-F238E27FC236}">
                    <a16:creationId xmlns:a16="http://schemas.microsoft.com/office/drawing/2014/main" id="{E6AD8F7E-4528-A8F2-DF2D-CC079EE17FC5}"/>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20" name="TextBox 20">
            <a:extLst>
              <a:ext uri="{FF2B5EF4-FFF2-40B4-BE49-F238E27FC236}">
                <a16:creationId xmlns:a16="http://schemas.microsoft.com/office/drawing/2014/main" id="{FE918E9F-0B6D-6AC4-F89D-B5C569C6B3C4}"/>
              </a:ext>
            </a:extLst>
          </p:cNvPr>
          <p:cNvSpPr txBox="1"/>
          <p:nvPr/>
        </p:nvSpPr>
        <p:spPr>
          <a:xfrm>
            <a:off x="9154142" y="3505307"/>
            <a:ext cx="2132942" cy="1388842"/>
          </a:xfrm>
          <a:prstGeom prst="rect">
            <a:avLst/>
          </a:prstGeom>
        </p:spPr>
        <p:txBody>
          <a:bodyPr lIns="0" tIns="0" rIns="0" bIns="0" rtlCol="0" anchor="t">
            <a:spAutoFit/>
          </a:bodyPr>
          <a:lstStyle/>
          <a:p>
            <a:pPr algn="ctr" rtl="1">
              <a:lnSpc>
                <a:spcPts val="2560"/>
              </a:lnSpc>
            </a:pPr>
            <a:r>
              <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سؤال حول التواصل باللغة العربية:</a:t>
            </a:r>
            <a:r>
              <a:rPr lang="ar-MA"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تقديم النفس </a:t>
            </a:r>
          </a:p>
        </p:txBody>
      </p:sp>
      <p:grpSp>
        <p:nvGrpSpPr>
          <p:cNvPr id="35" name="Groupe 34">
            <a:extLst>
              <a:ext uri="{FF2B5EF4-FFF2-40B4-BE49-F238E27FC236}">
                <a16:creationId xmlns:a16="http://schemas.microsoft.com/office/drawing/2014/main" id="{79076386-9C5A-8E5F-7093-D73EA330CBC8}"/>
              </a:ext>
            </a:extLst>
          </p:cNvPr>
          <p:cNvGrpSpPr/>
          <p:nvPr/>
        </p:nvGrpSpPr>
        <p:grpSpPr>
          <a:xfrm>
            <a:off x="349293" y="2380799"/>
            <a:ext cx="3404607" cy="3404607"/>
            <a:chOff x="597883" y="4176830"/>
            <a:chExt cx="3292414" cy="3292414"/>
          </a:xfrm>
        </p:grpSpPr>
        <p:grpSp>
          <p:nvGrpSpPr>
            <p:cNvPr id="36" name="Group 4">
              <a:extLst>
                <a:ext uri="{FF2B5EF4-FFF2-40B4-BE49-F238E27FC236}">
                  <a16:creationId xmlns:a16="http://schemas.microsoft.com/office/drawing/2014/main" id="{9103CE32-CBD1-0D66-CA6D-360042EA258A}"/>
                </a:ext>
              </a:extLst>
            </p:cNvPr>
            <p:cNvGrpSpPr/>
            <p:nvPr/>
          </p:nvGrpSpPr>
          <p:grpSpPr>
            <a:xfrm>
              <a:off x="597883" y="4176830"/>
              <a:ext cx="3292414" cy="3292414"/>
              <a:chOff x="0" y="0"/>
              <a:chExt cx="812800" cy="812800"/>
            </a:xfrm>
          </p:grpSpPr>
          <p:sp>
            <p:nvSpPr>
              <p:cNvPr id="40" name="Freeform 5">
                <a:extLst>
                  <a:ext uri="{FF2B5EF4-FFF2-40B4-BE49-F238E27FC236}">
                    <a16:creationId xmlns:a16="http://schemas.microsoft.com/office/drawing/2014/main" id="{BEF5A4D4-72F8-A0BC-D798-6381908BB16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41" name="TextBox 6">
                <a:extLst>
                  <a:ext uri="{FF2B5EF4-FFF2-40B4-BE49-F238E27FC236}">
                    <a16:creationId xmlns:a16="http://schemas.microsoft.com/office/drawing/2014/main" id="{277EB630-1637-9BD5-EB0A-6EAAD84E75F7}"/>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37" name="Group 11">
              <a:extLst>
                <a:ext uri="{FF2B5EF4-FFF2-40B4-BE49-F238E27FC236}">
                  <a16:creationId xmlns:a16="http://schemas.microsoft.com/office/drawing/2014/main" id="{6610F4DE-B323-4B35-BCCC-DA84745E08A8}"/>
                </a:ext>
              </a:extLst>
            </p:cNvPr>
            <p:cNvGrpSpPr/>
            <p:nvPr/>
          </p:nvGrpSpPr>
          <p:grpSpPr>
            <a:xfrm>
              <a:off x="792710" y="4371656"/>
              <a:ext cx="2902760" cy="2902760"/>
              <a:chOff x="0" y="0"/>
              <a:chExt cx="812800" cy="812800"/>
            </a:xfrm>
          </p:grpSpPr>
          <p:sp>
            <p:nvSpPr>
              <p:cNvPr id="38" name="Freeform 12">
                <a:extLst>
                  <a:ext uri="{FF2B5EF4-FFF2-40B4-BE49-F238E27FC236}">
                    <a16:creationId xmlns:a16="http://schemas.microsoft.com/office/drawing/2014/main" id="{35294121-9581-DA15-167C-611BD49EE7D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C709"/>
              </a:solidFill>
            </p:spPr>
            <p:txBody>
              <a:bodyPr/>
              <a:lstStyle/>
              <a:p>
                <a:pPr algn="r" defTabSz="609630" rtl="1"/>
                <a:endParaRPr lang="fr-FR" sz="1867" dirty="0"/>
              </a:p>
            </p:txBody>
          </p:sp>
          <p:sp>
            <p:nvSpPr>
              <p:cNvPr id="39" name="TextBox 13">
                <a:extLst>
                  <a:ext uri="{FF2B5EF4-FFF2-40B4-BE49-F238E27FC236}">
                    <a16:creationId xmlns:a16="http://schemas.microsoft.com/office/drawing/2014/main" id="{F9A9E295-6267-58AF-82C6-BE9E4663B00E}"/>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42" name="TextBox 20">
            <a:extLst>
              <a:ext uri="{FF2B5EF4-FFF2-40B4-BE49-F238E27FC236}">
                <a16:creationId xmlns:a16="http://schemas.microsoft.com/office/drawing/2014/main" id="{1A1DFBA7-59BD-B469-30B4-0CBFE6548472}"/>
              </a:ext>
            </a:extLst>
          </p:cNvPr>
          <p:cNvSpPr txBox="1"/>
          <p:nvPr/>
        </p:nvSpPr>
        <p:spPr>
          <a:xfrm>
            <a:off x="1024722" y="3505307"/>
            <a:ext cx="2132942" cy="1055417"/>
          </a:xfrm>
          <a:prstGeom prst="rect">
            <a:avLst/>
          </a:prstGeom>
        </p:spPr>
        <p:txBody>
          <a:bodyPr lIns="0" tIns="0" rIns="0" bIns="0" rtlCol="0" anchor="t">
            <a:spAutoFit/>
          </a:bodyPr>
          <a:lstStyle/>
          <a:p>
            <a:pPr algn="ctr" rtl="1">
              <a:lnSpc>
                <a:spcPts val="2560"/>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حول تعرف بعض الحروف بالفرنسية.</a:t>
            </a:r>
          </a:p>
        </p:txBody>
      </p:sp>
      <p:grpSp>
        <p:nvGrpSpPr>
          <p:cNvPr id="5" name="Groupe 4">
            <a:extLst>
              <a:ext uri="{FF2B5EF4-FFF2-40B4-BE49-F238E27FC236}">
                <a16:creationId xmlns:a16="http://schemas.microsoft.com/office/drawing/2014/main" id="{463BAD24-9B3F-7E27-9E22-C5D18195E081}"/>
              </a:ext>
            </a:extLst>
          </p:cNvPr>
          <p:cNvGrpSpPr/>
          <p:nvPr/>
        </p:nvGrpSpPr>
        <p:grpSpPr>
          <a:xfrm>
            <a:off x="4594621" y="2382493"/>
            <a:ext cx="3404607" cy="3404607"/>
            <a:chOff x="597883" y="4176830"/>
            <a:chExt cx="3292414" cy="3292414"/>
          </a:xfrm>
        </p:grpSpPr>
        <p:grpSp>
          <p:nvGrpSpPr>
            <p:cNvPr id="9" name="Group 4">
              <a:extLst>
                <a:ext uri="{FF2B5EF4-FFF2-40B4-BE49-F238E27FC236}">
                  <a16:creationId xmlns:a16="http://schemas.microsoft.com/office/drawing/2014/main" id="{6FD01CED-55FB-84D9-9B30-2B7B803B320A}"/>
                </a:ext>
              </a:extLst>
            </p:cNvPr>
            <p:cNvGrpSpPr/>
            <p:nvPr/>
          </p:nvGrpSpPr>
          <p:grpSpPr>
            <a:xfrm>
              <a:off x="597883" y="4176830"/>
              <a:ext cx="3292414" cy="3292414"/>
              <a:chOff x="0" y="0"/>
              <a:chExt cx="812800" cy="812800"/>
            </a:xfrm>
          </p:grpSpPr>
          <p:sp>
            <p:nvSpPr>
              <p:cNvPr id="16" name="Freeform 5">
                <a:extLst>
                  <a:ext uri="{FF2B5EF4-FFF2-40B4-BE49-F238E27FC236}">
                    <a16:creationId xmlns:a16="http://schemas.microsoft.com/office/drawing/2014/main" id="{BBBE910E-95FF-907D-D4BE-83C6CA9155E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19" name="TextBox 6">
                <a:extLst>
                  <a:ext uri="{FF2B5EF4-FFF2-40B4-BE49-F238E27FC236}">
                    <a16:creationId xmlns:a16="http://schemas.microsoft.com/office/drawing/2014/main" id="{205E5D6C-AEDB-5A8A-B613-76FBC1425DE3}"/>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10" name="Group 11">
              <a:extLst>
                <a:ext uri="{FF2B5EF4-FFF2-40B4-BE49-F238E27FC236}">
                  <a16:creationId xmlns:a16="http://schemas.microsoft.com/office/drawing/2014/main" id="{A6F12400-45DC-276F-BD3B-D4503223B75B}"/>
                </a:ext>
              </a:extLst>
            </p:cNvPr>
            <p:cNvGrpSpPr/>
            <p:nvPr/>
          </p:nvGrpSpPr>
          <p:grpSpPr>
            <a:xfrm>
              <a:off x="792710" y="4371656"/>
              <a:ext cx="2902760" cy="2902760"/>
              <a:chOff x="0" y="0"/>
              <a:chExt cx="812800" cy="812800"/>
            </a:xfrm>
          </p:grpSpPr>
          <p:sp>
            <p:nvSpPr>
              <p:cNvPr id="11" name="Freeform 12">
                <a:extLst>
                  <a:ext uri="{FF2B5EF4-FFF2-40B4-BE49-F238E27FC236}">
                    <a16:creationId xmlns:a16="http://schemas.microsoft.com/office/drawing/2014/main" id="{58499464-789A-08A1-99D2-1F57505CD8D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B1AD"/>
              </a:solidFill>
            </p:spPr>
            <p:txBody>
              <a:bodyPr/>
              <a:lstStyle/>
              <a:p>
                <a:pPr algn="r" defTabSz="609630" rtl="1"/>
                <a:endParaRPr lang="fr-FR" sz="1867" dirty="0"/>
              </a:p>
            </p:txBody>
          </p:sp>
          <p:sp>
            <p:nvSpPr>
              <p:cNvPr id="15" name="TextBox 13">
                <a:extLst>
                  <a:ext uri="{FF2B5EF4-FFF2-40B4-BE49-F238E27FC236}">
                    <a16:creationId xmlns:a16="http://schemas.microsoft.com/office/drawing/2014/main" id="{0E3ED69B-A023-991E-3874-71A2E1F54E50}"/>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25" name="TextBox 20">
            <a:extLst>
              <a:ext uri="{FF2B5EF4-FFF2-40B4-BE49-F238E27FC236}">
                <a16:creationId xmlns:a16="http://schemas.microsoft.com/office/drawing/2014/main" id="{204A1C31-A0B9-3D0D-678C-38D13E171FF1}"/>
              </a:ext>
            </a:extLst>
          </p:cNvPr>
          <p:cNvSpPr txBox="1"/>
          <p:nvPr/>
        </p:nvSpPr>
        <p:spPr>
          <a:xfrm>
            <a:off x="5270050" y="3507000"/>
            <a:ext cx="2132942" cy="1055417"/>
          </a:xfrm>
          <a:prstGeom prst="rect">
            <a:avLst/>
          </a:prstGeom>
        </p:spPr>
        <p:txBody>
          <a:bodyPr lIns="0" tIns="0" rIns="0" bIns="0" rtlCol="0" anchor="t">
            <a:spAutoFit/>
          </a:bodyPr>
          <a:lstStyle/>
          <a:p>
            <a:pPr algn="ctr" rtl="1">
              <a:lnSpc>
                <a:spcPts val="2560"/>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حول تعرف بعض الحروف باللغة العربية</a:t>
            </a:r>
          </a:p>
        </p:txBody>
      </p:sp>
    </p:spTree>
    <p:extLst>
      <p:ext uri="{BB962C8B-B14F-4D97-AF65-F5344CB8AC3E}">
        <p14:creationId xmlns:p14="http://schemas.microsoft.com/office/powerpoint/2010/main" val="16640241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6E02B-A5E5-6248-0F66-C563CC0F957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B113797-52E3-AADC-19F4-BC7EFC06CF7B}"/>
              </a:ext>
            </a:extLst>
          </p:cNvPr>
          <p:cNvGrpSpPr/>
          <p:nvPr/>
        </p:nvGrpSpPr>
        <p:grpSpPr>
          <a:xfrm>
            <a:off x="10616883" y="-628436"/>
            <a:ext cx="2198143" cy="1889029"/>
            <a:chOff x="0" y="0"/>
            <a:chExt cx="812800" cy="698500"/>
          </a:xfrm>
        </p:grpSpPr>
        <p:sp>
          <p:nvSpPr>
            <p:cNvPr id="3" name="Freeform 3">
              <a:extLst>
                <a:ext uri="{FF2B5EF4-FFF2-40B4-BE49-F238E27FC236}">
                  <a16:creationId xmlns:a16="http://schemas.microsoft.com/office/drawing/2014/main" id="{7188AC00-F8AF-D2EB-27CC-7C167BDEC7A2}"/>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a:extLst>
                <a:ext uri="{FF2B5EF4-FFF2-40B4-BE49-F238E27FC236}">
                  <a16:creationId xmlns:a16="http://schemas.microsoft.com/office/drawing/2014/main" id="{8A55F5CE-6678-E866-582E-3A802C4367A4}"/>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a:extLst>
              <a:ext uri="{FF2B5EF4-FFF2-40B4-BE49-F238E27FC236}">
                <a16:creationId xmlns:a16="http://schemas.microsoft.com/office/drawing/2014/main" id="{6E0DA536-A35C-5DBC-E57A-35C174990855}"/>
              </a:ext>
            </a:extLst>
          </p:cNvPr>
          <p:cNvGrpSpPr/>
          <p:nvPr/>
        </p:nvGrpSpPr>
        <p:grpSpPr>
          <a:xfrm>
            <a:off x="10627174" y="5667695"/>
            <a:ext cx="2259791" cy="1776910"/>
            <a:chOff x="0" y="0"/>
            <a:chExt cx="696717" cy="547840"/>
          </a:xfrm>
        </p:grpSpPr>
        <p:sp>
          <p:nvSpPr>
            <p:cNvPr id="7" name="Freeform 7">
              <a:extLst>
                <a:ext uri="{FF2B5EF4-FFF2-40B4-BE49-F238E27FC236}">
                  <a16:creationId xmlns:a16="http://schemas.microsoft.com/office/drawing/2014/main" id="{A469E422-7706-1085-A03A-329A6685C3CF}"/>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8" name="TextBox 8">
              <a:extLst>
                <a:ext uri="{FF2B5EF4-FFF2-40B4-BE49-F238E27FC236}">
                  <a16:creationId xmlns:a16="http://schemas.microsoft.com/office/drawing/2014/main" id="{AE9FFB75-71F3-11C9-5BA5-B9CDC616794F}"/>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a:extLst>
              <a:ext uri="{FF2B5EF4-FFF2-40B4-BE49-F238E27FC236}">
                <a16:creationId xmlns:a16="http://schemas.microsoft.com/office/drawing/2014/main" id="{EF9A3748-C502-6E23-2DF1-93AE039CB72B}"/>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3" name="Freeform 13">
            <a:extLst>
              <a:ext uri="{FF2B5EF4-FFF2-40B4-BE49-F238E27FC236}">
                <a16:creationId xmlns:a16="http://schemas.microsoft.com/office/drawing/2014/main" id="{6F4EF6A0-4EA6-D399-814C-5A1A7E135960}"/>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14">
            <a:extLst>
              <a:ext uri="{FF2B5EF4-FFF2-40B4-BE49-F238E27FC236}">
                <a16:creationId xmlns:a16="http://schemas.microsoft.com/office/drawing/2014/main" id="{56630A59-F08B-3386-93F2-6B3DE1D1CBBC}"/>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1" name="Freeform 5">
            <a:extLst>
              <a:ext uri="{FF2B5EF4-FFF2-40B4-BE49-F238E27FC236}">
                <a16:creationId xmlns:a16="http://schemas.microsoft.com/office/drawing/2014/main" id="{210E3094-88AC-BD38-A4FF-B63AC868B225}"/>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22" name="Group 9">
            <a:extLst>
              <a:ext uri="{FF2B5EF4-FFF2-40B4-BE49-F238E27FC236}">
                <a16:creationId xmlns:a16="http://schemas.microsoft.com/office/drawing/2014/main" id="{287EFABB-E4DB-625F-49DE-BC5D50D3935F}"/>
              </a:ext>
            </a:extLst>
          </p:cNvPr>
          <p:cNvGrpSpPr/>
          <p:nvPr/>
        </p:nvGrpSpPr>
        <p:grpSpPr>
          <a:xfrm>
            <a:off x="-624479" y="6632340"/>
            <a:ext cx="5552461" cy="1889029"/>
            <a:chOff x="0" y="0"/>
            <a:chExt cx="2053115" cy="698500"/>
          </a:xfrm>
        </p:grpSpPr>
        <p:sp>
          <p:nvSpPr>
            <p:cNvPr id="23" name="Freeform 10">
              <a:extLst>
                <a:ext uri="{FF2B5EF4-FFF2-40B4-BE49-F238E27FC236}">
                  <a16:creationId xmlns:a16="http://schemas.microsoft.com/office/drawing/2014/main" id="{B1EECB71-4B8C-0CE7-88E3-A3B7873BEAFF}"/>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4" name="TextBox 11">
              <a:extLst>
                <a:ext uri="{FF2B5EF4-FFF2-40B4-BE49-F238E27FC236}">
                  <a16:creationId xmlns:a16="http://schemas.microsoft.com/office/drawing/2014/main" id="{3A7D9D37-3420-F414-10A7-36F461FA3BAD}"/>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7" name="Rectangle 16">
            <a:extLst>
              <a:ext uri="{FF2B5EF4-FFF2-40B4-BE49-F238E27FC236}">
                <a16:creationId xmlns:a16="http://schemas.microsoft.com/office/drawing/2014/main" id="{925ACAE6-C811-597E-950F-842430540E7C}"/>
              </a:ext>
            </a:extLst>
          </p:cNvPr>
          <p:cNvSpPr/>
          <p:nvPr/>
        </p:nvSpPr>
        <p:spPr>
          <a:xfrm>
            <a:off x="0" y="-59472"/>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8" name="Freeform 22">
            <a:extLst>
              <a:ext uri="{FF2B5EF4-FFF2-40B4-BE49-F238E27FC236}">
                <a16:creationId xmlns:a16="http://schemas.microsoft.com/office/drawing/2014/main" id="{A5617D01-B154-081C-F8FE-8E6384DF1F36}"/>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7" name="TextBox 22">
            <a:extLst>
              <a:ext uri="{FF2B5EF4-FFF2-40B4-BE49-F238E27FC236}">
                <a16:creationId xmlns:a16="http://schemas.microsoft.com/office/drawing/2014/main" id="{78175110-772C-B443-037F-042C55F1A1FD}"/>
              </a:ext>
            </a:extLst>
          </p:cNvPr>
          <p:cNvSpPr txBox="1"/>
          <p:nvPr/>
        </p:nvSpPr>
        <p:spPr>
          <a:xfrm>
            <a:off x="7449402" y="946660"/>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العمليات الذهنية وتنظيم التفكير</a:t>
            </a:r>
          </a:p>
        </p:txBody>
      </p:sp>
      <p:grpSp>
        <p:nvGrpSpPr>
          <p:cNvPr id="28" name="Groupe 27">
            <a:extLst>
              <a:ext uri="{FF2B5EF4-FFF2-40B4-BE49-F238E27FC236}">
                <a16:creationId xmlns:a16="http://schemas.microsoft.com/office/drawing/2014/main" id="{C1E37F51-CAC6-4CD5-19FA-B3E076330E3D}"/>
              </a:ext>
            </a:extLst>
          </p:cNvPr>
          <p:cNvGrpSpPr/>
          <p:nvPr/>
        </p:nvGrpSpPr>
        <p:grpSpPr>
          <a:xfrm>
            <a:off x="7426291" y="2406653"/>
            <a:ext cx="3404607" cy="3404607"/>
            <a:chOff x="597883" y="4176830"/>
            <a:chExt cx="3292414" cy="3292414"/>
          </a:xfrm>
        </p:grpSpPr>
        <p:grpSp>
          <p:nvGrpSpPr>
            <p:cNvPr id="29" name="Group 4">
              <a:extLst>
                <a:ext uri="{FF2B5EF4-FFF2-40B4-BE49-F238E27FC236}">
                  <a16:creationId xmlns:a16="http://schemas.microsoft.com/office/drawing/2014/main" id="{DE528983-E4BA-0261-582E-52CC1B8F5C4E}"/>
                </a:ext>
              </a:extLst>
            </p:cNvPr>
            <p:cNvGrpSpPr/>
            <p:nvPr/>
          </p:nvGrpSpPr>
          <p:grpSpPr>
            <a:xfrm>
              <a:off x="597883" y="4176830"/>
              <a:ext cx="3292414" cy="3292414"/>
              <a:chOff x="0" y="0"/>
              <a:chExt cx="812800" cy="812800"/>
            </a:xfrm>
          </p:grpSpPr>
          <p:sp>
            <p:nvSpPr>
              <p:cNvPr id="33" name="Freeform 5">
                <a:extLst>
                  <a:ext uri="{FF2B5EF4-FFF2-40B4-BE49-F238E27FC236}">
                    <a16:creationId xmlns:a16="http://schemas.microsoft.com/office/drawing/2014/main" id="{C9A93AB3-E8A3-5732-6398-37A6CB1F483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34" name="TextBox 6">
                <a:extLst>
                  <a:ext uri="{FF2B5EF4-FFF2-40B4-BE49-F238E27FC236}">
                    <a16:creationId xmlns:a16="http://schemas.microsoft.com/office/drawing/2014/main" id="{39C994FC-6A87-63FF-E148-29B3AF717F77}"/>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30" name="Group 11">
              <a:extLst>
                <a:ext uri="{FF2B5EF4-FFF2-40B4-BE49-F238E27FC236}">
                  <a16:creationId xmlns:a16="http://schemas.microsoft.com/office/drawing/2014/main" id="{9ACA94D8-E278-1935-48A4-6E1F17FF458D}"/>
                </a:ext>
              </a:extLst>
            </p:cNvPr>
            <p:cNvGrpSpPr/>
            <p:nvPr/>
          </p:nvGrpSpPr>
          <p:grpSpPr>
            <a:xfrm>
              <a:off x="792710" y="4371656"/>
              <a:ext cx="2902760" cy="2902760"/>
              <a:chOff x="0" y="0"/>
              <a:chExt cx="812800" cy="812800"/>
            </a:xfrm>
          </p:grpSpPr>
          <p:sp>
            <p:nvSpPr>
              <p:cNvPr id="31" name="Freeform 12">
                <a:extLst>
                  <a:ext uri="{FF2B5EF4-FFF2-40B4-BE49-F238E27FC236}">
                    <a16:creationId xmlns:a16="http://schemas.microsoft.com/office/drawing/2014/main" id="{43BC23A7-BE14-C716-AB74-786EB8B3499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867"/>
              </a:p>
            </p:txBody>
          </p:sp>
          <p:sp>
            <p:nvSpPr>
              <p:cNvPr id="32" name="TextBox 13">
                <a:extLst>
                  <a:ext uri="{FF2B5EF4-FFF2-40B4-BE49-F238E27FC236}">
                    <a16:creationId xmlns:a16="http://schemas.microsoft.com/office/drawing/2014/main" id="{E3ADCD74-AA00-5CE1-0BE0-6D0984A7AFF6}"/>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20" name="TextBox 20">
            <a:extLst>
              <a:ext uri="{FF2B5EF4-FFF2-40B4-BE49-F238E27FC236}">
                <a16:creationId xmlns:a16="http://schemas.microsoft.com/office/drawing/2014/main" id="{AD8BF48A-0264-8642-D7E4-4B82F9E3FB71}"/>
              </a:ext>
            </a:extLst>
          </p:cNvPr>
          <p:cNvSpPr txBox="1"/>
          <p:nvPr/>
        </p:nvSpPr>
        <p:spPr>
          <a:xfrm>
            <a:off x="8101719" y="3531160"/>
            <a:ext cx="2132942" cy="721993"/>
          </a:xfrm>
          <a:prstGeom prst="rect">
            <a:avLst/>
          </a:prstGeom>
        </p:spPr>
        <p:txBody>
          <a:bodyPr lIns="0" tIns="0" rIns="0" bIns="0" rtlCol="0" anchor="t">
            <a:spAutoFit/>
          </a:bodyPr>
          <a:lstStyle/>
          <a:p>
            <a:pPr algn="ctr" rtl="1">
              <a:lnSpc>
                <a:spcPts val="2560"/>
              </a:lnSpc>
            </a:pPr>
            <a:r>
              <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سؤال حول تعرف الأعداد من </a:t>
            </a:r>
            <a:r>
              <a:rPr lang="en-US"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Pr>
              <a:t>1</a:t>
            </a:r>
            <a:r>
              <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 إلى </a:t>
            </a:r>
            <a:r>
              <a:rPr lang="en-US"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Pr>
              <a:t>9</a:t>
            </a:r>
            <a:endPar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grpSp>
        <p:nvGrpSpPr>
          <p:cNvPr id="43" name="Groupe 42">
            <a:extLst>
              <a:ext uri="{FF2B5EF4-FFF2-40B4-BE49-F238E27FC236}">
                <a16:creationId xmlns:a16="http://schemas.microsoft.com/office/drawing/2014/main" id="{EA6D0828-0D78-F9C3-8771-7E522E5745F4}"/>
              </a:ext>
            </a:extLst>
          </p:cNvPr>
          <p:cNvGrpSpPr/>
          <p:nvPr/>
        </p:nvGrpSpPr>
        <p:grpSpPr>
          <a:xfrm>
            <a:off x="1234581" y="2406653"/>
            <a:ext cx="3404607" cy="3404607"/>
            <a:chOff x="597883" y="4176830"/>
            <a:chExt cx="3292414" cy="3292414"/>
          </a:xfrm>
        </p:grpSpPr>
        <p:grpSp>
          <p:nvGrpSpPr>
            <p:cNvPr id="44" name="Group 4">
              <a:extLst>
                <a:ext uri="{FF2B5EF4-FFF2-40B4-BE49-F238E27FC236}">
                  <a16:creationId xmlns:a16="http://schemas.microsoft.com/office/drawing/2014/main" id="{42F9A42D-A540-69A7-481C-D9863BBB3FE6}"/>
                </a:ext>
              </a:extLst>
            </p:cNvPr>
            <p:cNvGrpSpPr/>
            <p:nvPr/>
          </p:nvGrpSpPr>
          <p:grpSpPr>
            <a:xfrm>
              <a:off x="597883" y="4176830"/>
              <a:ext cx="3292414" cy="3292414"/>
              <a:chOff x="0" y="0"/>
              <a:chExt cx="812800" cy="812800"/>
            </a:xfrm>
          </p:grpSpPr>
          <p:sp>
            <p:nvSpPr>
              <p:cNvPr id="48" name="Freeform 5">
                <a:extLst>
                  <a:ext uri="{FF2B5EF4-FFF2-40B4-BE49-F238E27FC236}">
                    <a16:creationId xmlns:a16="http://schemas.microsoft.com/office/drawing/2014/main" id="{F2279620-E131-8706-0D1E-6801F3B3E79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49" name="TextBox 6">
                <a:extLst>
                  <a:ext uri="{FF2B5EF4-FFF2-40B4-BE49-F238E27FC236}">
                    <a16:creationId xmlns:a16="http://schemas.microsoft.com/office/drawing/2014/main" id="{2078A60E-56FF-8832-211E-60917899C37F}"/>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45" name="Group 11">
              <a:extLst>
                <a:ext uri="{FF2B5EF4-FFF2-40B4-BE49-F238E27FC236}">
                  <a16:creationId xmlns:a16="http://schemas.microsoft.com/office/drawing/2014/main" id="{C0A3AB0A-1C0C-0D8E-7D04-E1012D8A50E2}"/>
                </a:ext>
              </a:extLst>
            </p:cNvPr>
            <p:cNvGrpSpPr/>
            <p:nvPr/>
          </p:nvGrpSpPr>
          <p:grpSpPr>
            <a:xfrm>
              <a:off x="792710" y="4371656"/>
              <a:ext cx="2902760" cy="2902760"/>
              <a:chOff x="0" y="0"/>
              <a:chExt cx="812800" cy="812800"/>
            </a:xfrm>
          </p:grpSpPr>
          <p:sp>
            <p:nvSpPr>
              <p:cNvPr id="46" name="Freeform 12">
                <a:extLst>
                  <a:ext uri="{FF2B5EF4-FFF2-40B4-BE49-F238E27FC236}">
                    <a16:creationId xmlns:a16="http://schemas.microsoft.com/office/drawing/2014/main" id="{8399971E-BA04-B779-F938-CF22ECFF860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B1AD"/>
              </a:solidFill>
            </p:spPr>
            <p:txBody>
              <a:bodyPr/>
              <a:lstStyle/>
              <a:p>
                <a:pPr algn="r" defTabSz="609630" rtl="1"/>
                <a:endParaRPr lang="fr-FR" sz="1867" dirty="0"/>
              </a:p>
            </p:txBody>
          </p:sp>
          <p:sp>
            <p:nvSpPr>
              <p:cNvPr id="47" name="TextBox 13">
                <a:extLst>
                  <a:ext uri="{FF2B5EF4-FFF2-40B4-BE49-F238E27FC236}">
                    <a16:creationId xmlns:a16="http://schemas.microsoft.com/office/drawing/2014/main" id="{940EF071-2EE7-278B-3BF3-161BBB41C566}"/>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42" name="TextBox 20">
            <a:extLst>
              <a:ext uri="{FF2B5EF4-FFF2-40B4-BE49-F238E27FC236}">
                <a16:creationId xmlns:a16="http://schemas.microsoft.com/office/drawing/2014/main" id="{88516E42-9476-E509-4606-AFA6F8BA5C74}"/>
              </a:ext>
            </a:extLst>
          </p:cNvPr>
          <p:cNvSpPr txBox="1"/>
          <p:nvPr/>
        </p:nvSpPr>
        <p:spPr>
          <a:xfrm>
            <a:off x="1843976" y="3430564"/>
            <a:ext cx="2132942" cy="1388842"/>
          </a:xfrm>
          <a:prstGeom prst="rect">
            <a:avLst/>
          </a:prstGeom>
        </p:spPr>
        <p:txBody>
          <a:bodyPr lIns="0" tIns="0" rIns="0" bIns="0" rtlCol="0" anchor="t">
            <a:spAutoFit/>
          </a:bodyPr>
          <a:lstStyle/>
          <a:p>
            <a:pPr algn="ctr" rtl="1">
              <a:lnSpc>
                <a:spcPts val="2560"/>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حول تعرف بعض الأشكال الهندسية الاعتيادية</a:t>
            </a:r>
          </a:p>
        </p:txBody>
      </p:sp>
    </p:spTree>
    <p:extLst>
      <p:ext uri="{BB962C8B-B14F-4D97-AF65-F5344CB8AC3E}">
        <p14:creationId xmlns:p14="http://schemas.microsoft.com/office/powerpoint/2010/main" val="982704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07CD1-3350-9F10-F230-D458792FE701}"/>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27DA3F98-5072-CC42-D96F-7C348D75285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70A4710B-674F-4F6E-9C67-46938E1D968C}"/>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8" name="Freeform 29">
            <a:extLst>
              <a:ext uri="{FF2B5EF4-FFF2-40B4-BE49-F238E27FC236}">
                <a16:creationId xmlns:a16="http://schemas.microsoft.com/office/drawing/2014/main" id="{3C53F23D-323A-7EFC-F25F-3E87F362A595}"/>
              </a:ext>
            </a:extLst>
          </p:cNvPr>
          <p:cNvSpPr/>
          <p:nvPr/>
        </p:nvSpPr>
        <p:spPr>
          <a:xfrm>
            <a:off x="7606982" y="1553348"/>
            <a:ext cx="3298085" cy="1205499"/>
          </a:xfrm>
          <a:custGeom>
            <a:avLst/>
            <a:gdLst/>
            <a:ahLst/>
            <a:cxnLst/>
            <a:rect l="l" t="t" r="r" b="b"/>
            <a:pathLst>
              <a:path w="2580687" h="767754">
                <a:moveTo>
                  <a:pt x="0" y="0"/>
                </a:moveTo>
                <a:lnTo>
                  <a:pt x="2580688" y="0"/>
                </a:lnTo>
                <a:lnTo>
                  <a:pt x="2580688" y="767754"/>
                </a:lnTo>
                <a:lnTo>
                  <a:pt x="0" y="7677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2133" b="1">
              <a:latin typeface="Microsoft Uighur" panose="02000000000000000000" pitchFamily="2" charset="-78"/>
              <a:cs typeface="Microsoft Uighur" panose="02000000000000000000" pitchFamily="2" charset="-78"/>
            </a:endParaRPr>
          </a:p>
        </p:txBody>
      </p:sp>
      <p:sp>
        <p:nvSpPr>
          <p:cNvPr id="16" name="TextBox 4">
            <a:extLst>
              <a:ext uri="{FF2B5EF4-FFF2-40B4-BE49-F238E27FC236}">
                <a16:creationId xmlns:a16="http://schemas.microsoft.com/office/drawing/2014/main" id="{70DF9B7D-1329-3680-4F22-447D779F8811}"/>
              </a:ext>
            </a:extLst>
          </p:cNvPr>
          <p:cNvSpPr txBox="1"/>
          <p:nvPr/>
        </p:nvSpPr>
        <p:spPr>
          <a:xfrm>
            <a:off x="8300982" y="1786766"/>
            <a:ext cx="2282149" cy="769441"/>
          </a:xfrm>
          <a:prstGeom prst="rect">
            <a:avLst/>
          </a:prstGeom>
          <a:noFill/>
        </p:spPr>
        <p:txBody>
          <a:bodyPr wrap="square" rtlCol="0">
            <a:spAutoFit/>
          </a:bodyPr>
          <a:lstStyle/>
          <a:p>
            <a:pPr algn="ctr" defTabSz="609630" rtl="1">
              <a:defRPr/>
            </a:pPr>
            <a:r>
              <a:rPr lang="ar-MA" sz="44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rPr>
              <a:t>الدعم الوقائي</a:t>
            </a:r>
            <a:endParaRPr lang="ar-MA" sz="5867"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3" name="Rectangle 2">
            <a:extLst>
              <a:ext uri="{FF2B5EF4-FFF2-40B4-BE49-F238E27FC236}">
                <a16:creationId xmlns:a16="http://schemas.microsoft.com/office/drawing/2014/main" id="{1C508F2A-227F-FFD0-3DC5-F60D662FCB17}"/>
              </a:ext>
            </a:extLst>
          </p:cNvPr>
          <p:cNvSpPr/>
          <p:nvPr/>
        </p:nvSpPr>
        <p:spPr>
          <a:xfrm>
            <a:off x="-101600" y="-48974"/>
            <a:ext cx="12446000" cy="125058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a:p>
        </p:txBody>
      </p:sp>
      <p:pic>
        <p:nvPicPr>
          <p:cNvPr id="2" name="Google Shape;220;p23" descr="image.png">
            <a:extLst>
              <a:ext uri="{FF2B5EF4-FFF2-40B4-BE49-F238E27FC236}">
                <a16:creationId xmlns:a16="http://schemas.microsoft.com/office/drawing/2014/main" id="{21238E1B-1C9D-711A-0D03-CCCE47DED396}"/>
              </a:ext>
            </a:extLst>
          </p:cNvPr>
          <p:cNvPicPr preferRelativeResize="0"/>
          <p:nvPr/>
        </p:nvPicPr>
        <p:blipFill rotWithShape="1">
          <a:blip r:embed="rId5">
            <a:alphaModFix/>
          </a:blip>
          <a:srcRect/>
          <a:stretch/>
        </p:blipFill>
        <p:spPr>
          <a:xfrm>
            <a:off x="1286933" y="2591049"/>
            <a:ext cx="9494531" cy="4054940"/>
          </a:xfrm>
          <a:prstGeom prst="rect">
            <a:avLst/>
          </a:prstGeom>
          <a:noFill/>
          <a:ln>
            <a:noFill/>
          </a:ln>
        </p:spPr>
      </p:pic>
      <p:sp>
        <p:nvSpPr>
          <p:cNvPr id="15" name="TextBox 4">
            <a:extLst>
              <a:ext uri="{FF2B5EF4-FFF2-40B4-BE49-F238E27FC236}">
                <a16:creationId xmlns:a16="http://schemas.microsoft.com/office/drawing/2014/main" id="{FF6E424A-5CE0-6C59-41DF-30CCBBC4FB4C}"/>
              </a:ext>
            </a:extLst>
          </p:cNvPr>
          <p:cNvSpPr txBox="1"/>
          <p:nvPr/>
        </p:nvSpPr>
        <p:spPr>
          <a:xfrm>
            <a:off x="1474980" y="3075111"/>
            <a:ext cx="9108151" cy="3046988"/>
          </a:xfrm>
          <a:prstGeom prst="rect">
            <a:avLst/>
          </a:prstGeom>
          <a:noFill/>
        </p:spPr>
        <p:txBody>
          <a:bodyPr wrap="square" rtlCol="0">
            <a:spAutoFit/>
          </a:bodyPr>
          <a:lstStyle/>
          <a:p>
            <a:pPr algn="just" rtl="1">
              <a:defRPr/>
            </a:pPr>
            <a:r>
              <a:rPr lang="ar-MA" sz="4000"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 </a:t>
            </a:r>
            <a:r>
              <a:rPr lang="ar-MA" sz="4800" dirty="0">
                <a:latin typeface="Microsoft Uighur" panose="02000000000000000000" pitchFamily="2" charset="-78"/>
                <a:ea typeface="Calibri" panose="020F0502020204030204" pitchFamily="34" charset="0"/>
                <a:cs typeface="Microsoft Uighur" panose="02000000000000000000" pitchFamily="2" charset="-78"/>
              </a:rPr>
              <a:t>يستهدف التدخلَ  الاستباقي بالنسبة لمتعلمي المستوى الأول ضمانا لانطلاقة سليمة لإرساء متين للتعلمات على أسس صلبة.</a:t>
            </a:r>
          </a:p>
          <a:p>
            <a:pPr algn="just" rtl="1">
              <a:defRPr/>
            </a:pPr>
            <a:r>
              <a:rPr lang="ar-MA" sz="4800" dirty="0">
                <a:latin typeface="Microsoft Uighur" panose="02000000000000000000" pitchFamily="2" charset="-78"/>
                <a:ea typeface="Calibri" panose="020F0502020204030204" pitchFamily="34" charset="0"/>
                <a:cs typeface="Microsoft Uighur" panose="02000000000000000000" pitchFamily="2" charset="-78"/>
              </a:rPr>
              <a:t>ويتوجه أيضا للمتحكمين في تعلماتهم الأساس  من باقي المستويات بغية تعزيز مكتسباتهم الأساسية  وإغنائها.</a:t>
            </a:r>
          </a:p>
        </p:txBody>
      </p:sp>
      <p:sp>
        <p:nvSpPr>
          <p:cNvPr id="5" name="Freeform 14">
            <a:extLst>
              <a:ext uri="{FF2B5EF4-FFF2-40B4-BE49-F238E27FC236}">
                <a16:creationId xmlns:a16="http://schemas.microsoft.com/office/drawing/2014/main" id="{7A3650DC-A71A-D3E2-D7CC-BBC28B2B0C05}"/>
              </a:ext>
            </a:extLst>
          </p:cNvPr>
          <p:cNvSpPr/>
          <p:nvPr/>
        </p:nvSpPr>
        <p:spPr>
          <a:xfrm rot="-10800000">
            <a:off x="489266" y="623215"/>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C2F628DE-2A4B-A02F-105D-7AFC0655F4D0}"/>
              </a:ext>
            </a:extLst>
          </p:cNvPr>
          <p:cNvSpPr txBox="1"/>
          <p:nvPr/>
        </p:nvSpPr>
        <p:spPr>
          <a:xfrm>
            <a:off x="943344" y="705221"/>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إضاءة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74345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E0F5-EFFD-EEFD-2901-16F18D561B2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1655CB2-3757-9AFA-870B-660F235F5C75}"/>
              </a:ext>
            </a:extLst>
          </p:cNvPr>
          <p:cNvGrpSpPr/>
          <p:nvPr/>
        </p:nvGrpSpPr>
        <p:grpSpPr>
          <a:xfrm>
            <a:off x="10616883" y="-628436"/>
            <a:ext cx="2198143" cy="1889029"/>
            <a:chOff x="0" y="0"/>
            <a:chExt cx="812800" cy="698500"/>
          </a:xfrm>
        </p:grpSpPr>
        <p:sp>
          <p:nvSpPr>
            <p:cNvPr id="3" name="Freeform 3">
              <a:extLst>
                <a:ext uri="{FF2B5EF4-FFF2-40B4-BE49-F238E27FC236}">
                  <a16:creationId xmlns:a16="http://schemas.microsoft.com/office/drawing/2014/main" id="{A70C7CC5-96E6-435E-4A19-298955AE2C41}"/>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a:extLst>
                <a:ext uri="{FF2B5EF4-FFF2-40B4-BE49-F238E27FC236}">
                  <a16:creationId xmlns:a16="http://schemas.microsoft.com/office/drawing/2014/main" id="{C47291EB-9E47-3238-3F0A-A8BD0506423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a:extLst>
              <a:ext uri="{FF2B5EF4-FFF2-40B4-BE49-F238E27FC236}">
                <a16:creationId xmlns:a16="http://schemas.microsoft.com/office/drawing/2014/main" id="{7E26D9EC-803D-9739-89AF-C757CE9D0D49}"/>
              </a:ext>
            </a:extLst>
          </p:cNvPr>
          <p:cNvGrpSpPr/>
          <p:nvPr/>
        </p:nvGrpSpPr>
        <p:grpSpPr>
          <a:xfrm>
            <a:off x="10627174" y="5667695"/>
            <a:ext cx="2259791" cy="1776910"/>
            <a:chOff x="0" y="0"/>
            <a:chExt cx="696717" cy="547840"/>
          </a:xfrm>
        </p:grpSpPr>
        <p:sp>
          <p:nvSpPr>
            <p:cNvPr id="7" name="Freeform 7">
              <a:extLst>
                <a:ext uri="{FF2B5EF4-FFF2-40B4-BE49-F238E27FC236}">
                  <a16:creationId xmlns:a16="http://schemas.microsoft.com/office/drawing/2014/main" id="{AF64FA64-B504-6E89-8FB0-F390EB8DB57C}"/>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8" name="TextBox 8">
              <a:extLst>
                <a:ext uri="{FF2B5EF4-FFF2-40B4-BE49-F238E27FC236}">
                  <a16:creationId xmlns:a16="http://schemas.microsoft.com/office/drawing/2014/main" id="{D4E6CCF6-5A86-B79F-0A01-A95D5FE73C11}"/>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a:extLst>
              <a:ext uri="{FF2B5EF4-FFF2-40B4-BE49-F238E27FC236}">
                <a16:creationId xmlns:a16="http://schemas.microsoft.com/office/drawing/2014/main" id="{E0B5D43D-160F-12E7-1D36-8BEC16070F10}"/>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3" name="Freeform 13">
            <a:extLst>
              <a:ext uri="{FF2B5EF4-FFF2-40B4-BE49-F238E27FC236}">
                <a16:creationId xmlns:a16="http://schemas.microsoft.com/office/drawing/2014/main" id="{2FD6956C-11A6-7FBF-AE0E-7E71D02EB71A}"/>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14">
            <a:extLst>
              <a:ext uri="{FF2B5EF4-FFF2-40B4-BE49-F238E27FC236}">
                <a16:creationId xmlns:a16="http://schemas.microsoft.com/office/drawing/2014/main" id="{63765F91-EDFD-ECAB-72F9-5DD5A0E24C93}"/>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1" name="Freeform 5">
            <a:extLst>
              <a:ext uri="{FF2B5EF4-FFF2-40B4-BE49-F238E27FC236}">
                <a16:creationId xmlns:a16="http://schemas.microsoft.com/office/drawing/2014/main" id="{C3B92C94-F147-869D-C2CC-EF35E3F8F2A5}"/>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22" name="Group 9">
            <a:extLst>
              <a:ext uri="{FF2B5EF4-FFF2-40B4-BE49-F238E27FC236}">
                <a16:creationId xmlns:a16="http://schemas.microsoft.com/office/drawing/2014/main" id="{AD148169-8370-CFE4-0F1E-2CFCAED6795B}"/>
              </a:ext>
            </a:extLst>
          </p:cNvPr>
          <p:cNvGrpSpPr/>
          <p:nvPr/>
        </p:nvGrpSpPr>
        <p:grpSpPr>
          <a:xfrm>
            <a:off x="-624479" y="6632340"/>
            <a:ext cx="5552461" cy="1889029"/>
            <a:chOff x="0" y="0"/>
            <a:chExt cx="2053115" cy="698500"/>
          </a:xfrm>
        </p:grpSpPr>
        <p:sp>
          <p:nvSpPr>
            <p:cNvPr id="23" name="Freeform 10">
              <a:extLst>
                <a:ext uri="{FF2B5EF4-FFF2-40B4-BE49-F238E27FC236}">
                  <a16:creationId xmlns:a16="http://schemas.microsoft.com/office/drawing/2014/main" id="{8233059F-24D0-D07B-5CD2-1DE6681E8372}"/>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4" name="TextBox 11">
              <a:extLst>
                <a:ext uri="{FF2B5EF4-FFF2-40B4-BE49-F238E27FC236}">
                  <a16:creationId xmlns:a16="http://schemas.microsoft.com/office/drawing/2014/main" id="{7928B8C9-AE81-D19F-1CC0-36A1EA0E08A5}"/>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7" name="Rectangle 16">
            <a:extLst>
              <a:ext uri="{FF2B5EF4-FFF2-40B4-BE49-F238E27FC236}">
                <a16:creationId xmlns:a16="http://schemas.microsoft.com/office/drawing/2014/main" id="{3FDC0D6B-A0FA-32B0-BFBD-3F5DAA2DFD9E}"/>
              </a:ext>
            </a:extLst>
          </p:cNvPr>
          <p:cNvSpPr/>
          <p:nvPr/>
        </p:nvSpPr>
        <p:spPr>
          <a:xfrm>
            <a:off x="0" y="-59472"/>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8" name="Freeform 22">
            <a:extLst>
              <a:ext uri="{FF2B5EF4-FFF2-40B4-BE49-F238E27FC236}">
                <a16:creationId xmlns:a16="http://schemas.microsoft.com/office/drawing/2014/main" id="{55FC1402-CC9D-C4AA-F5DE-8CF5272F4EA6}"/>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7" name="TextBox 22">
            <a:extLst>
              <a:ext uri="{FF2B5EF4-FFF2-40B4-BE49-F238E27FC236}">
                <a16:creationId xmlns:a16="http://schemas.microsoft.com/office/drawing/2014/main" id="{A6CD9E8D-C428-995F-DD15-9539096C15B1}"/>
              </a:ext>
            </a:extLst>
          </p:cNvPr>
          <p:cNvSpPr txBox="1"/>
          <p:nvPr/>
        </p:nvSpPr>
        <p:spPr>
          <a:xfrm>
            <a:off x="7449402" y="946660"/>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الأنشطة الحس-حركية</a:t>
            </a:r>
          </a:p>
        </p:txBody>
      </p:sp>
      <p:grpSp>
        <p:nvGrpSpPr>
          <p:cNvPr id="28" name="Groupe 27">
            <a:extLst>
              <a:ext uri="{FF2B5EF4-FFF2-40B4-BE49-F238E27FC236}">
                <a16:creationId xmlns:a16="http://schemas.microsoft.com/office/drawing/2014/main" id="{148BA8FB-F167-A94D-7E20-3C6A08AD6815}"/>
              </a:ext>
            </a:extLst>
          </p:cNvPr>
          <p:cNvGrpSpPr/>
          <p:nvPr/>
        </p:nvGrpSpPr>
        <p:grpSpPr>
          <a:xfrm>
            <a:off x="7426291" y="2406653"/>
            <a:ext cx="3404607" cy="3404607"/>
            <a:chOff x="597883" y="4176830"/>
            <a:chExt cx="3292414" cy="3292414"/>
          </a:xfrm>
        </p:grpSpPr>
        <p:grpSp>
          <p:nvGrpSpPr>
            <p:cNvPr id="29" name="Group 4">
              <a:extLst>
                <a:ext uri="{FF2B5EF4-FFF2-40B4-BE49-F238E27FC236}">
                  <a16:creationId xmlns:a16="http://schemas.microsoft.com/office/drawing/2014/main" id="{FA37B48C-8D3D-73EE-79E1-42D5C09B9E28}"/>
                </a:ext>
              </a:extLst>
            </p:cNvPr>
            <p:cNvGrpSpPr/>
            <p:nvPr/>
          </p:nvGrpSpPr>
          <p:grpSpPr>
            <a:xfrm>
              <a:off x="597883" y="4176830"/>
              <a:ext cx="3292414" cy="3292414"/>
              <a:chOff x="0" y="0"/>
              <a:chExt cx="812800" cy="812800"/>
            </a:xfrm>
          </p:grpSpPr>
          <p:sp>
            <p:nvSpPr>
              <p:cNvPr id="33" name="Freeform 5">
                <a:extLst>
                  <a:ext uri="{FF2B5EF4-FFF2-40B4-BE49-F238E27FC236}">
                    <a16:creationId xmlns:a16="http://schemas.microsoft.com/office/drawing/2014/main" id="{9EEF9564-ECCD-F38C-41B2-61807583855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34" name="TextBox 6">
                <a:extLst>
                  <a:ext uri="{FF2B5EF4-FFF2-40B4-BE49-F238E27FC236}">
                    <a16:creationId xmlns:a16="http://schemas.microsoft.com/office/drawing/2014/main" id="{BC3FE781-2C76-EEE1-2A6F-DC098DD79AF7}"/>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30" name="Group 11">
              <a:extLst>
                <a:ext uri="{FF2B5EF4-FFF2-40B4-BE49-F238E27FC236}">
                  <a16:creationId xmlns:a16="http://schemas.microsoft.com/office/drawing/2014/main" id="{4520C863-2995-D0BB-EC97-C34A45118BA4}"/>
                </a:ext>
              </a:extLst>
            </p:cNvPr>
            <p:cNvGrpSpPr/>
            <p:nvPr/>
          </p:nvGrpSpPr>
          <p:grpSpPr>
            <a:xfrm>
              <a:off x="792710" y="4371656"/>
              <a:ext cx="2902760" cy="2902760"/>
              <a:chOff x="0" y="0"/>
              <a:chExt cx="812800" cy="812800"/>
            </a:xfrm>
          </p:grpSpPr>
          <p:sp>
            <p:nvSpPr>
              <p:cNvPr id="31" name="Freeform 12">
                <a:extLst>
                  <a:ext uri="{FF2B5EF4-FFF2-40B4-BE49-F238E27FC236}">
                    <a16:creationId xmlns:a16="http://schemas.microsoft.com/office/drawing/2014/main" id="{11E094E6-51E6-4C72-CA24-C4F23276021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867"/>
              </a:p>
            </p:txBody>
          </p:sp>
          <p:sp>
            <p:nvSpPr>
              <p:cNvPr id="32" name="TextBox 13">
                <a:extLst>
                  <a:ext uri="{FF2B5EF4-FFF2-40B4-BE49-F238E27FC236}">
                    <a16:creationId xmlns:a16="http://schemas.microsoft.com/office/drawing/2014/main" id="{31A02ADF-12B1-5D5E-1344-F36F2CFDF42E}"/>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20" name="TextBox 20">
            <a:extLst>
              <a:ext uri="{FF2B5EF4-FFF2-40B4-BE49-F238E27FC236}">
                <a16:creationId xmlns:a16="http://schemas.microsoft.com/office/drawing/2014/main" id="{C7FEA45A-61A6-CF16-7BCE-FE08FEA5D38C}"/>
              </a:ext>
            </a:extLst>
          </p:cNvPr>
          <p:cNvSpPr txBox="1"/>
          <p:nvPr/>
        </p:nvSpPr>
        <p:spPr>
          <a:xfrm>
            <a:off x="8062123" y="3268046"/>
            <a:ext cx="2132942" cy="1722266"/>
          </a:xfrm>
          <a:prstGeom prst="rect">
            <a:avLst/>
          </a:prstGeom>
        </p:spPr>
        <p:txBody>
          <a:bodyPr lIns="0" tIns="0" rIns="0" bIns="0" rtlCol="0" anchor="t">
            <a:spAutoFit/>
          </a:bodyPr>
          <a:lstStyle/>
          <a:p>
            <a:pPr algn="ctr" rtl="1">
              <a:lnSpc>
                <a:spcPts val="2560"/>
              </a:lnSpc>
            </a:pPr>
            <a:r>
              <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سؤال حول التحكم في الحركات الكبيرة مع التآزر بين الحواس والحركة</a:t>
            </a:r>
          </a:p>
        </p:txBody>
      </p:sp>
      <p:grpSp>
        <p:nvGrpSpPr>
          <p:cNvPr id="43" name="Groupe 42">
            <a:extLst>
              <a:ext uri="{FF2B5EF4-FFF2-40B4-BE49-F238E27FC236}">
                <a16:creationId xmlns:a16="http://schemas.microsoft.com/office/drawing/2014/main" id="{3595E928-0BE8-B042-4AB0-ED0676509D42}"/>
              </a:ext>
            </a:extLst>
          </p:cNvPr>
          <p:cNvGrpSpPr/>
          <p:nvPr/>
        </p:nvGrpSpPr>
        <p:grpSpPr>
          <a:xfrm>
            <a:off x="1234581" y="2406653"/>
            <a:ext cx="3404607" cy="3404607"/>
            <a:chOff x="597883" y="4176830"/>
            <a:chExt cx="3292414" cy="3292414"/>
          </a:xfrm>
        </p:grpSpPr>
        <p:grpSp>
          <p:nvGrpSpPr>
            <p:cNvPr id="44" name="Group 4">
              <a:extLst>
                <a:ext uri="{FF2B5EF4-FFF2-40B4-BE49-F238E27FC236}">
                  <a16:creationId xmlns:a16="http://schemas.microsoft.com/office/drawing/2014/main" id="{3B074972-A766-1D4B-EC26-428042F70052}"/>
                </a:ext>
              </a:extLst>
            </p:cNvPr>
            <p:cNvGrpSpPr/>
            <p:nvPr/>
          </p:nvGrpSpPr>
          <p:grpSpPr>
            <a:xfrm>
              <a:off x="597883" y="4176830"/>
              <a:ext cx="3292414" cy="3292414"/>
              <a:chOff x="0" y="0"/>
              <a:chExt cx="812800" cy="812800"/>
            </a:xfrm>
          </p:grpSpPr>
          <p:sp>
            <p:nvSpPr>
              <p:cNvPr id="48" name="Freeform 5">
                <a:extLst>
                  <a:ext uri="{FF2B5EF4-FFF2-40B4-BE49-F238E27FC236}">
                    <a16:creationId xmlns:a16="http://schemas.microsoft.com/office/drawing/2014/main" id="{488DCB52-4075-A87C-1D8B-2BF4BD5B5CF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49" name="TextBox 6">
                <a:extLst>
                  <a:ext uri="{FF2B5EF4-FFF2-40B4-BE49-F238E27FC236}">
                    <a16:creationId xmlns:a16="http://schemas.microsoft.com/office/drawing/2014/main" id="{2B93808F-B749-FDD7-EF22-7ED1F762D1B4}"/>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45" name="Group 11">
              <a:extLst>
                <a:ext uri="{FF2B5EF4-FFF2-40B4-BE49-F238E27FC236}">
                  <a16:creationId xmlns:a16="http://schemas.microsoft.com/office/drawing/2014/main" id="{867C8B27-4C84-3DD0-72FA-40AAF9316B53}"/>
                </a:ext>
              </a:extLst>
            </p:cNvPr>
            <p:cNvGrpSpPr/>
            <p:nvPr/>
          </p:nvGrpSpPr>
          <p:grpSpPr>
            <a:xfrm>
              <a:off x="792710" y="4371656"/>
              <a:ext cx="2902760" cy="2902760"/>
              <a:chOff x="0" y="0"/>
              <a:chExt cx="812800" cy="812800"/>
            </a:xfrm>
          </p:grpSpPr>
          <p:sp>
            <p:nvSpPr>
              <p:cNvPr id="46" name="Freeform 12">
                <a:extLst>
                  <a:ext uri="{FF2B5EF4-FFF2-40B4-BE49-F238E27FC236}">
                    <a16:creationId xmlns:a16="http://schemas.microsoft.com/office/drawing/2014/main" id="{7C68DEFF-88A5-F5E6-7C9D-55EB42A414F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B1AD"/>
              </a:solidFill>
            </p:spPr>
            <p:txBody>
              <a:bodyPr/>
              <a:lstStyle/>
              <a:p>
                <a:pPr algn="r" defTabSz="609630" rtl="1"/>
                <a:endParaRPr lang="fr-FR" sz="1867" dirty="0"/>
              </a:p>
            </p:txBody>
          </p:sp>
          <p:sp>
            <p:nvSpPr>
              <p:cNvPr id="47" name="TextBox 13">
                <a:extLst>
                  <a:ext uri="{FF2B5EF4-FFF2-40B4-BE49-F238E27FC236}">
                    <a16:creationId xmlns:a16="http://schemas.microsoft.com/office/drawing/2014/main" id="{80539F49-610A-10B7-26DF-B327405CC47E}"/>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42" name="TextBox 20">
            <a:extLst>
              <a:ext uri="{FF2B5EF4-FFF2-40B4-BE49-F238E27FC236}">
                <a16:creationId xmlns:a16="http://schemas.microsoft.com/office/drawing/2014/main" id="{1379D4F9-7CD9-461B-FD71-D8D4374DAD71}"/>
              </a:ext>
            </a:extLst>
          </p:cNvPr>
          <p:cNvSpPr txBox="1"/>
          <p:nvPr/>
        </p:nvSpPr>
        <p:spPr>
          <a:xfrm>
            <a:off x="1717454" y="3515763"/>
            <a:ext cx="2438861" cy="1388842"/>
          </a:xfrm>
          <a:prstGeom prst="rect">
            <a:avLst/>
          </a:prstGeom>
        </p:spPr>
        <p:txBody>
          <a:bodyPr wrap="square" lIns="0" tIns="0" rIns="0" bIns="0" rtlCol="0" anchor="t">
            <a:spAutoFit/>
          </a:bodyPr>
          <a:lstStyle/>
          <a:p>
            <a:pPr algn="ctr" rtl="1">
              <a:lnSpc>
                <a:spcPts val="2560"/>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حول التحكم في الحركات الدقيقة والتآزر بين الجانبين: يمين يسار</a:t>
            </a:r>
          </a:p>
        </p:txBody>
      </p:sp>
    </p:spTree>
    <p:extLst>
      <p:ext uri="{BB962C8B-B14F-4D97-AF65-F5344CB8AC3E}">
        <p14:creationId xmlns:p14="http://schemas.microsoft.com/office/powerpoint/2010/main" val="10028970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303E0-1503-E368-65B6-914EF55DD24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445D271-D6B8-D335-A8EC-92EA3869BDE5}"/>
              </a:ext>
            </a:extLst>
          </p:cNvPr>
          <p:cNvGrpSpPr/>
          <p:nvPr/>
        </p:nvGrpSpPr>
        <p:grpSpPr>
          <a:xfrm>
            <a:off x="10616883" y="-628436"/>
            <a:ext cx="2198143" cy="1889029"/>
            <a:chOff x="0" y="0"/>
            <a:chExt cx="812800" cy="698500"/>
          </a:xfrm>
        </p:grpSpPr>
        <p:sp>
          <p:nvSpPr>
            <p:cNvPr id="3" name="Freeform 3">
              <a:extLst>
                <a:ext uri="{FF2B5EF4-FFF2-40B4-BE49-F238E27FC236}">
                  <a16:creationId xmlns:a16="http://schemas.microsoft.com/office/drawing/2014/main" id="{80BE455D-1E0E-6A36-1DDC-36EA42658921}"/>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a:extLst>
                <a:ext uri="{FF2B5EF4-FFF2-40B4-BE49-F238E27FC236}">
                  <a16:creationId xmlns:a16="http://schemas.microsoft.com/office/drawing/2014/main" id="{54FF07D3-69FB-3FE7-7832-3DBF1D86BBA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a:extLst>
              <a:ext uri="{FF2B5EF4-FFF2-40B4-BE49-F238E27FC236}">
                <a16:creationId xmlns:a16="http://schemas.microsoft.com/office/drawing/2014/main" id="{582D9632-7919-6290-254E-9E23B80E2CC5}"/>
              </a:ext>
            </a:extLst>
          </p:cNvPr>
          <p:cNvGrpSpPr/>
          <p:nvPr/>
        </p:nvGrpSpPr>
        <p:grpSpPr>
          <a:xfrm>
            <a:off x="10627174" y="5667695"/>
            <a:ext cx="2259791" cy="1776910"/>
            <a:chOff x="0" y="0"/>
            <a:chExt cx="696717" cy="547840"/>
          </a:xfrm>
        </p:grpSpPr>
        <p:sp>
          <p:nvSpPr>
            <p:cNvPr id="7" name="Freeform 7">
              <a:extLst>
                <a:ext uri="{FF2B5EF4-FFF2-40B4-BE49-F238E27FC236}">
                  <a16:creationId xmlns:a16="http://schemas.microsoft.com/office/drawing/2014/main" id="{8C74DF06-6943-E293-AD5C-35D1519AC8D6}"/>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8" name="TextBox 8">
              <a:extLst>
                <a:ext uri="{FF2B5EF4-FFF2-40B4-BE49-F238E27FC236}">
                  <a16:creationId xmlns:a16="http://schemas.microsoft.com/office/drawing/2014/main" id="{CF500354-DCD0-7E3C-4AD5-F352D0F7761E}"/>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a:extLst>
              <a:ext uri="{FF2B5EF4-FFF2-40B4-BE49-F238E27FC236}">
                <a16:creationId xmlns:a16="http://schemas.microsoft.com/office/drawing/2014/main" id="{E8BF5DB6-21A8-886B-A7EF-EA688847871C}"/>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3" name="Freeform 13">
            <a:extLst>
              <a:ext uri="{FF2B5EF4-FFF2-40B4-BE49-F238E27FC236}">
                <a16:creationId xmlns:a16="http://schemas.microsoft.com/office/drawing/2014/main" id="{BACCA929-7523-4813-1BF1-EBCB2189DCAC}"/>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14">
            <a:extLst>
              <a:ext uri="{FF2B5EF4-FFF2-40B4-BE49-F238E27FC236}">
                <a16:creationId xmlns:a16="http://schemas.microsoft.com/office/drawing/2014/main" id="{585DE513-7696-4C18-8C29-3B3F621EDD73}"/>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1" name="Freeform 5">
            <a:extLst>
              <a:ext uri="{FF2B5EF4-FFF2-40B4-BE49-F238E27FC236}">
                <a16:creationId xmlns:a16="http://schemas.microsoft.com/office/drawing/2014/main" id="{EEFA9D59-9E40-9C40-1B92-CA2CBA88AF6C}"/>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22" name="Group 9">
            <a:extLst>
              <a:ext uri="{FF2B5EF4-FFF2-40B4-BE49-F238E27FC236}">
                <a16:creationId xmlns:a16="http://schemas.microsoft.com/office/drawing/2014/main" id="{62BA04BC-6470-9C50-BDD0-E77FDC163791}"/>
              </a:ext>
            </a:extLst>
          </p:cNvPr>
          <p:cNvGrpSpPr/>
          <p:nvPr/>
        </p:nvGrpSpPr>
        <p:grpSpPr>
          <a:xfrm>
            <a:off x="-624479" y="6632340"/>
            <a:ext cx="5552461" cy="1889029"/>
            <a:chOff x="0" y="0"/>
            <a:chExt cx="2053115" cy="698500"/>
          </a:xfrm>
        </p:grpSpPr>
        <p:sp>
          <p:nvSpPr>
            <p:cNvPr id="23" name="Freeform 10">
              <a:extLst>
                <a:ext uri="{FF2B5EF4-FFF2-40B4-BE49-F238E27FC236}">
                  <a16:creationId xmlns:a16="http://schemas.microsoft.com/office/drawing/2014/main" id="{0ED3BA27-7ECD-F5FA-572F-1C486595B6D7}"/>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4" name="TextBox 11">
              <a:extLst>
                <a:ext uri="{FF2B5EF4-FFF2-40B4-BE49-F238E27FC236}">
                  <a16:creationId xmlns:a16="http://schemas.microsoft.com/office/drawing/2014/main" id="{A658BF7E-08EE-3591-6F6F-FC4BB6FA79ED}"/>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7" name="Rectangle 16">
            <a:extLst>
              <a:ext uri="{FF2B5EF4-FFF2-40B4-BE49-F238E27FC236}">
                <a16:creationId xmlns:a16="http://schemas.microsoft.com/office/drawing/2014/main" id="{971E7F62-B8F1-454F-DBC4-3AC604F575D6}"/>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8" name="Freeform 22">
            <a:extLst>
              <a:ext uri="{FF2B5EF4-FFF2-40B4-BE49-F238E27FC236}">
                <a16:creationId xmlns:a16="http://schemas.microsoft.com/office/drawing/2014/main" id="{75BEB218-5E42-F6E7-8B91-FA92E9B463AC}"/>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7" name="TextBox 22">
            <a:extLst>
              <a:ext uri="{FF2B5EF4-FFF2-40B4-BE49-F238E27FC236}">
                <a16:creationId xmlns:a16="http://schemas.microsoft.com/office/drawing/2014/main" id="{3E94BC92-FB23-4272-7745-D7A629EEF7F6}"/>
              </a:ext>
            </a:extLst>
          </p:cNvPr>
          <p:cNvSpPr txBox="1"/>
          <p:nvPr/>
        </p:nvSpPr>
        <p:spPr>
          <a:xfrm>
            <a:off x="7449402" y="946660"/>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التعبير الفني والجمالي</a:t>
            </a:r>
          </a:p>
        </p:txBody>
      </p:sp>
      <p:grpSp>
        <p:nvGrpSpPr>
          <p:cNvPr id="28" name="Groupe 27">
            <a:extLst>
              <a:ext uri="{FF2B5EF4-FFF2-40B4-BE49-F238E27FC236}">
                <a16:creationId xmlns:a16="http://schemas.microsoft.com/office/drawing/2014/main" id="{BD27CAF7-C295-D80D-0486-CFC7611044F0}"/>
              </a:ext>
            </a:extLst>
          </p:cNvPr>
          <p:cNvGrpSpPr/>
          <p:nvPr/>
        </p:nvGrpSpPr>
        <p:grpSpPr>
          <a:xfrm>
            <a:off x="7426291" y="2406653"/>
            <a:ext cx="3404607" cy="3404607"/>
            <a:chOff x="597883" y="4176830"/>
            <a:chExt cx="3292414" cy="3292414"/>
          </a:xfrm>
        </p:grpSpPr>
        <p:grpSp>
          <p:nvGrpSpPr>
            <p:cNvPr id="29" name="Group 4">
              <a:extLst>
                <a:ext uri="{FF2B5EF4-FFF2-40B4-BE49-F238E27FC236}">
                  <a16:creationId xmlns:a16="http://schemas.microsoft.com/office/drawing/2014/main" id="{B9405D73-3988-E8C8-3446-866474B6C3E9}"/>
                </a:ext>
              </a:extLst>
            </p:cNvPr>
            <p:cNvGrpSpPr/>
            <p:nvPr/>
          </p:nvGrpSpPr>
          <p:grpSpPr>
            <a:xfrm>
              <a:off x="597883" y="4176830"/>
              <a:ext cx="3292414" cy="3292414"/>
              <a:chOff x="0" y="0"/>
              <a:chExt cx="812800" cy="812800"/>
            </a:xfrm>
          </p:grpSpPr>
          <p:sp>
            <p:nvSpPr>
              <p:cNvPr id="33" name="Freeform 5">
                <a:extLst>
                  <a:ext uri="{FF2B5EF4-FFF2-40B4-BE49-F238E27FC236}">
                    <a16:creationId xmlns:a16="http://schemas.microsoft.com/office/drawing/2014/main" id="{832A77CC-A667-CF0B-A26F-E51A805CE67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34" name="TextBox 6">
                <a:extLst>
                  <a:ext uri="{FF2B5EF4-FFF2-40B4-BE49-F238E27FC236}">
                    <a16:creationId xmlns:a16="http://schemas.microsoft.com/office/drawing/2014/main" id="{198886DC-3279-9882-5B54-5DF2BFA5B967}"/>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30" name="Group 11">
              <a:extLst>
                <a:ext uri="{FF2B5EF4-FFF2-40B4-BE49-F238E27FC236}">
                  <a16:creationId xmlns:a16="http://schemas.microsoft.com/office/drawing/2014/main" id="{0FDE008E-D81F-B754-29FA-F1DF7BF7CFDA}"/>
                </a:ext>
              </a:extLst>
            </p:cNvPr>
            <p:cNvGrpSpPr/>
            <p:nvPr/>
          </p:nvGrpSpPr>
          <p:grpSpPr>
            <a:xfrm>
              <a:off x="792710" y="4371656"/>
              <a:ext cx="2902760" cy="2902760"/>
              <a:chOff x="0" y="0"/>
              <a:chExt cx="812800" cy="812800"/>
            </a:xfrm>
          </p:grpSpPr>
          <p:sp>
            <p:nvSpPr>
              <p:cNvPr id="31" name="Freeform 12">
                <a:extLst>
                  <a:ext uri="{FF2B5EF4-FFF2-40B4-BE49-F238E27FC236}">
                    <a16:creationId xmlns:a16="http://schemas.microsoft.com/office/drawing/2014/main" id="{6DB562BA-95A7-F2CE-29ED-0BBA72BB8E9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867"/>
              </a:p>
            </p:txBody>
          </p:sp>
          <p:sp>
            <p:nvSpPr>
              <p:cNvPr id="32" name="TextBox 13">
                <a:extLst>
                  <a:ext uri="{FF2B5EF4-FFF2-40B4-BE49-F238E27FC236}">
                    <a16:creationId xmlns:a16="http://schemas.microsoft.com/office/drawing/2014/main" id="{DD114B72-63F9-106E-0D25-9C3700909475}"/>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20" name="TextBox 20">
            <a:extLst>
              <a:ext uri="{FF2B5EF4-FFF2-40B4-BE49-F238E27FC236}">
                <a16:creationId xmlns:a16="http://schemas.microsoft.com/office/drawing/2014/main" id="{9CB98091-CE86-11CE-6EB7-C88D0641A0E8}"/>
              </a:ext>
            </a:extLst>
          </p:cNvPr>
          <p:cNvSpPr txBox="1"/>
          <p:nvPr/>
        </p:nvSpPr>
        <p:spPr>
          <a:xfrm>
            <a:off x="8062123" y="3592920"/>
            <a:ext cx="2132942" cy="1055417"/>
          </a:xfrm>
          <a:prstGeom prst="rect">
            <a:avLst/>
          </a:prstGeom>
        </p:spPr>
        <p:txBody>
          <a:bodyPr lIns="0" tIns="0" rIns="0" bIns="0" rtlCol="0" anchor="t">
            <a:spAutoFit/>
          </a:bodyPr>
          <a:lstStyle/>
          <a:p>
            <a:pPr algn="ctr" rtl="1">
              <a:lnSpc>
                <a:spcPts val="2560"/>
              </a:lnSpc>
            </a:pPr>
            <a:r>
              <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سؤال حول التذوق الفني من خلال إنشاد نشيد</a:t>
            </a:r>
          </a:p>
        </p:txBody>
      </p:sp>
      <p:grpSp>
        <p:nvGrpSpPr>
          <p:cNvPr id="43" name="Groupe 42">
            <a:extLst>
              <a:ext uri="{FF2B5EF4-FFF2-40B4-BE49-F238E27FC236}">
                <a16:creationId xmlns:a16="http://schemas.microsoft.com/office/drawing/2014/main" id="{328C8CC6-B41A-DAF5-5AB4-8161E615B8A5}"/>
              </a:ext>
            </a:extLst>
          </p:cNvPr>
          <p:cNvGrpSpPr/>
          <p:nvPr/>
        </p:nvGrpSpPr>
        <p:grpSpPr>
          <a:xfrm>
            <a:off x="1234581" y="2406653"/>
            <a:ext cx="3404607" cy="3404607"/>
            <a:chOff x="597883" y="4176830"/>
            <a:chExt cx="3292414" cy="3292414"/>
          </a:xfrm>
        </p:grpSpPr>
        <p:grpSp>
          <p:nvGrpSpPr>
            <p:cNvPr id="44" name="Group 4">
              <a:extLst>
                <a:ext uri="{FF2B5EF4-FFF2-40B4-BE49-F238E27FC236}">
                  <a16:creationId xmlns:a16="http://schemas.microsoft.com/office/drawing/2014/main" id="{2CF5F4E0-3B05-5A92-1222-9A10FBC230C8}"/>
                </a:ext>
              </a:extLst>
            </p:cNvPr>
            <p:cNvGrpSpPr/>
            <p:nvPr/>
          </p:nvGrpSpPr>
          <p:grpSpPr>
            <a:xfrm>
              <a:off x="597883" y="4176830"/>
              <a:ext cx="3292414" cy="3292414"/>
              <a:chOff x="0" y="0"/>
              <a:chExt cx="812800" cy="812800"/>
            </a:xfrm>
          </p:grpSpPr>
          <p:sp>
            <p:nvSpPr>
              <p:cNvPr id="48" name="Freeform 5">
                <a:extLst>
                  <a:ext uri="{FF2B5EF4-FFF2-40B4-BE49-F238E27FC236}">
                    <a16:creationId xmlns:a16="http://schemas.microsoft.com/office/drawing/2014/main" id="{261A98AC-D65B-E3F3-61D7-2B4DAAB008A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49" name="TextBox 6">
                <a:extLst>
                  <a:ext uri="{FF2B5EF4-FFF2-40B4-BE49-F238E27FC236}">
                    <a16:creationId xmlns:a16="http://schemas.microsoft.com/office/drawing/2014/main" id="{FD2DB9DB-4CB8-AE36-D07F-88C09C5428AD}"/>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45" name="Group 11">
              <a:extLst>
                <a:ext uri="{FF2B5EF4-FFF2-40B4-BE49-F238E27FC236}">
                  <a16:creationId xmlns:a16="http://schemas.microsoft.com/office/drawing/2014/main" id="{9E60CCAB-D1B2-7A0D-C65E-E34CE82D0BA1}"/>
                </a:ext>
              </a:extLst>
            </p:cNvPr>
            <p:cNvGrpSpPr/>
            <p:nvPr/>
          </p:nvGrpSpPr>
          <p:grpSpPr>
            <a:xfrm>
              <a:off x="792710" y="4371656"/>
              <a:ext cx="2902760" cy="2902760"/>
              <a:chOff x="0" y="0"/>
              <a:chExt cx="812800" cy="812800"/>
            </a:xfrm>
          </p:grpSpPr>
          <p:sp>
            <p:nvSpPr>
              <p:cNvPr id="46" name="Freeform 12">
                <a:extLst>
                  <a:ext uri="{FF2B5EF4-FFF2-40B4-BE49-F238E27FC236}">
                    <a16:creationId xmlns:a16="http://schemas.microsoft.com/office/drawing/2014/main" id="{89B59F6E-5B3E-38F8-E78C-FF358CC52A4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B1AD"/>
              </a:solidFill>
            </p:spPr>
            <p:txBody>
              <a:bodyPr/>
              <a:lstStyle/>
              <a:p>
                <a:pPr algn="r" defTabSz="609630" rtl="1"/>
                <a:endParaRPr lang="fr-FR" sz="1867" dirty="0"/>
              </a:p>
            </p:txBody>
          </p:sp>
          <p:sp>
            <p:nvSpPr>
              <p:cNvPr id="47" name="TextBox 13">
                <a:extLst>
                  <a:ext uri="{FF2B5EF4-FFF2-40B4-BE49-F238E27FC236}">
                    <a16:creationId xmlns:a16="http://schemas.microsoft.com/office/drawing/2014/main" id="{8B94B6B0-A9DD-2AC1-4275-AED7B4832934}"/>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42" name="TextBox 20">
            <a:extLst>
              <a:ext uri="{FF2B5EF4-FFF2-40B4-BE49-F238E27FC236}">
                <a16:creationId xmlns:a16="http://schemas.microsoft.com/office/drawing/2014/main" id="{B91C51AB-B414-47B7-26E4-05AC2CECB4EF}"/>
              </a:ext>
            </a:extLst>
          </p:cNvPr>
          <p:cNvSpPr txBox="1"/>
          <p:nvPr/>
        </p:nvSpPr>
        <p:spPr>
          <a:xfrm>
            <a:off x="1680285" y="3430694"/>
            <a:ext cx="2513806" cy="1388842"/>
          </a:xfrm>
          <a:prstGeom prst="rect">
            <a:avLst/>
          </a:prstGeom>
        </p:spPr>
        <p:txBody>
          <a:bodyPr wrap="square" lIns="0" tIns="0" rIns="0" bIns="0" rtlCol="0" anchor="t">
            <a:spAutoFit/>
          </a:bodyPr>
          <a:lstStyle/>
          <a:p>
            <a:pPr algn="ctr" rtl="1">
              <a:lnSpc>
                <a:spcPts val="2560"/>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حول التذوق الفني من خلال اختيار اللون المفضل والتلوين </a:t>
            </a:r>
          </a:p>
        </p:txBody>
      </p:sp>
    </p:spTree>
    <p:extLst>
      <p:ext uri="{BB962C8B-B14F-4D97-AF65-F5344CB8AC3E}">
        <p14:creationId xmlns:p14="http://schemas.microsoft.com/office/powerpoint/2010/main" val="101502465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80A72-082F-DDE9-EBFD-265817705AA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6CD7CF2-2371-B1E8-638B-F6136C24EF59}"/>
              </a:ext>
            </a:extLst>
          </p:cNvPr>
          <p:cNvGrpSpPr/>
          <p:nvPr/>
        </p:nvGrpSpPr>
        <p:grpSpPr>
          <a:xfrm>
            <a:off x="10616883" y="-628436"/>
            <a:ext cx="2198143" cy="1889029"/>
            <a:chOff x="0" y="0"/>
            <a:chExt cx="812800" cy="698500"/>
          </a:xfrm>
        </p:grpSpPr>
        <p:sp>
          <p:nvSpPr>
            <p:cNvPr id="3" name="Freeform 3">
              <a:extLst>
                <a:ext uri="{FF2B5EF4-FFF2-40B4-BE49-F238E27FC236}">
                  <a16:creationId xmlns:a16="http://schemas.microsoft.com/office/drawing/2014/main" id="{54578F84-FA3C-221A-1EA4-A5333BC90E3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a:extLst>
                <a:ext uri="{FF2B5EF4-FFF2-40B4-BE49-F238E27FC236}">
                  <a16:creationId xmlns:a16="http://schemas.microsoft.com/office/drawing/2014/main" id="{F3BCDE4E-93D2-A6CE-DDFC-5F1C290685C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a:extLst>
              <a:ext uri="{FF2B5EF4-FFF2-40B4-BE49-F238E27FC236}">
                <a16:creationId xmlns:a16="http://schemas.microsoft.com/office/drawing/2014/main" id="{7934CE14-D407-D3A6-18D7-2DB869EA51D5}"/>
              </a:ext>
            </a:extLst>
          </p:cNvPr>
          <p:cNvGrpSpPr/>
          <p:nvPr/>
        </p:nvGrpSpPr>
        <p:grpSpPr>
          <a:xfrm>
            <a:off x="10627174" y="5667695"/>
            <a:ext cx="2259791" cy="1776910"/>
            <a:chOff x="0" y="0"/>
            <a:chExt cx="696717" cy="547840"/>
          </a:xfrm>
        </p:grpSpPr>
        <p:sp>
          <p:nvSpPr>
            <p:cNvPr id="7" name="Freeform 7">
              <a:extLst>
                <a:ext uri="{FF2B5EF4-FFF2-40B4-BE49-F238E27FC236}">
                  <a16:creationId xmlns:a16="http://schemas.microsoft.com/office/drawing/2014/main" id="{613FD8ED-6296-0466-1A6E-059E2CA6C064}"/>
                </a:ext>
              </a:extLst>
            </p:cNvPr>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8" name="TextBox 8">
              <a:extLst>
                <a:ext uri="{FF2B5EF4-FFF2-40B4-BE49-F238E27FC236}">
                  <a16:creationId xmlns:a16="http://schemas.microsoft.com/office/drawing/2014/main" id="{646DA719-1E5A-E0BB-023A-2A18C2BF9F1F}"/>
                </a:ext>
              </a:extLst>
            </p:cNvPr>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a:extLst>
              <a:ext uri="{FF2B5EF4-FFF2-40B4-BE49-F238E27FC236}">
                <a16:creationId xmlns:a16="http://schemas.microsoft.com/office/drawing/2014/main" id="{51DD8ABC-CEE4-B51F-1975-1510C447E89C}"/>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3" name="Freeform 13">
            <a:extLst>
              <a:ext uri="{FF2B5EF4-FFF2-40B4-BE49-F238E27FC236}">
                <a16:creationId xmlns:a16="http://schemas.microsoft.com/office/drawing/2014/main" id="{1069103E-66F0-CB35-D674-94258200E7D7}"/>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14">
            <a:extLst>
              <a:ext uri="{FF2B5EF4-FFF2-40B4-BE49-F238E27FC236}">
                <a16:creationId xmlns:a16="http://schemas.microsoft.com/office/drawing/2014/main" id="{9D812C42-DF4F-64FA-BDF2-DD23DAAA8FAE}"/>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1" name="Freeform 5">
            <a:extLst>
              <a:ext uri="{FF2B5EF4-FFF2-40B4-BE49-F238E27FC236}">
                <a16:creationId xmlns:a16="http://schemas.microsoft.com/office/drawing/2014/main" id="{02E325CF-3A12-FB36-35FB-E3F10C0D4460}"/>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22" name="Group 9">
            <a:extLst>
              <a:ext uri="{FF2B5EF4-FFF2-40B4-BE49-F238E27FC236}">
                <a16:creationId xmlns:a16="http://schemas.microsoft.com/office/drawing/2014/main" id="{27876C02-D155-84A7-E92E-856E8D968D27}"/>
              </a:ext>
            </a:extLst>
          </p:cNvPr>
          <p:cNvGrpSpPr/>
          <p:nvPr/>
        </p:nvGrpSpPr>
        <p:grpSpPr>
          <a:xfrm>
            <a:off x="-624479" y="6632340"/>
            <a:ext cx="5552461" cy="1889029"/>
            <a:chOff x="0" y="0"/>
            <a:chExt cx="2053115" cy="698500"/>
          </a:xfrm>
        </p:grpSpPr>
        <p:sp>
          <p:nvSpPr>
            <p:cNvPr id="23" name="Freeform 10">
              <a:extLst>
                <a:ext uri="{FF2B5EF4-FFF2-40B4-BE49-F238E27FC236}">
                  <a16:creationId xmlns:a16="http://schemas.microsoft.com/office/drawing/2014/main" id="{B9F55AD6-8E65-AC88-2FB6-B78D4FE6FDCF}"/>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4" name="TextBox 11">
              <a:extLst>
                <a:ext uri="{FF2B5EF4-FFF2-40B4-BE49-F238E27FC236}">
                  <a16:creationId xmlns:a16="http://schemas.microsoft.com/office/drawing/2014/main" id="{3E5AD3CF-844A-417D-2336-D7D627AF0076}"/>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7" name="Rectangle 16">
            <a:extLst>
              <a:ext uri="{FF2B5EF4-FFF2-40B4-BE49-F238E27FC236}">
                <a16:creationId xmlns:a16="http://schemas.microsoft.com/office/drawing/2014/main" id="{9DE8770E-534C-588A-4A1F-3190EBCE6A6F}"/>
              </a:ext>
            </a:extLst>
          </p:cNvPr>
          <p:cNvSpPr/>
          <p:nvPr/>
        </p:nvSpPr>
        <p:spPr>
          <a:xfrm>
            <a:off x="0" y="-59472"/>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8" name="Freeform 22">
            <a:extLst>
              <a:ext uri="{FF2B5EF4-FFF2-40B4-BE49-F238E27FC236}">
                <a16:creationId xmlns:a16="http://schemas.microsoft.com/office/drawing/2014/main" id="{9D99C26F-FC74-B803-BAF5-960F4FB0AD20}"/>
              </a:ext>
            </a:extLst>
          </p:cNvPr>
          <p:cNvSpPr/>
          <p:nvPr/>
        </p:nvSpPr>
        <p:spPr>
          <a:xfrm rot="-10800000">
            <a:off x="7249331" y="378708"/>
            <a:ext cx="4876800" cy="1604526"/>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7" name="TextBox 22">
            <a:extLst>
              <a:ext uri="{FF2B5EF4-FFF2-40B4-BE49-F238E27FC236}">
                <a16:creationId xmlns:a16="http://schemas.microsoft.com/office/drawing/2014/main" id="{EF8F287B-F9A0-D45C-11D4-CA1E7EFCA36D}"/>
              </a:ext>
            </a:extLst>
          </p:cNvPr>
          <p:cNvSpPr txBox="1"/>
          <p:nvPr/>
        </p:nvSpPr>
        <p:spPr>
          <a:xfrm>
            <a:off x="7603327" y="879084"/>
            <a:ext cx="4476657" cy="879087"/>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إدراك </a:t>
            </a: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ال</a:t>
            </a: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قيم </a:t>
            </a: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ال</a:t>
            </a: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دينية و</a:t>
            </a: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ال</a:t>
            </a: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وطنية </a:t>
            </a:r>
            <a:endParaRPr lang="ar-MA" sz="3600" b="1" dirty="0">
              <a:latin typeface="Microsoft Uighur" panose="02000000000000000000" pitchFamily="2" charset="-78"/>
              <a:ea typeface="IBM Plex Sans Arabic Bold"/>
              <a:cs typeface="Microsoft Uighur" panose="02000000000000000000" pitchFamily="2" charset="-78"/>
              <a:sym typeface="IBM Plex Sans Arabic Bold"/>
              <a:rtl/>
            </a:endParaRPr>
          </a:p>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وقواعد العيش المشترك</a:t>
            </a:r>
          </a:p>
        </p:txBody>
      </p:sp>
      <p:grpSp>
        <p:nvGrpSpPr>
          <p:cNvPr id="28" name="Groupe 27">
            <a:extLst>
              <a:ext uri="{FF2B5EF4-FFF2-40B4-BE49-F238E27FC236}">
                <a16:creationId xmlns:a16="http://schemas.microsoft.com/office/drawing/2014/main" id="{B9210441-2682-1C29-7166-B134489DDC83}"/>
              </a:ext>
            </a:extLst>
          </p:cNvPr>
          <p:cNvGrpSpPr/>
          <p:nvPr/>
        </p:nvGrpSpPr>
        <p:grpSpPr>
          <a:xfrm>
            <a:off x="7368125" y="2406653"/>
            <a:ext cx="3404607" cy="3404607"/>
            <a:chOff x="597883" y="4176830"/>
            <a:chExt cx="3292414" cy="3292414"/>
          </a:xfrm>
        </p:grpSpPr>
        <p:grpSp>
          <p:nvGrpSpPr>
            <p:cNvPr id="29" name="Group 4">
              <a:extLst>
                <a:ext uri="{FF2B5EF4-FFF2-40B4-BE49-F238E27FC236}">
                  <a16:creationId xmlns:a16="http://schemas.microsoft.com/office/drawing/2014/main" id="{2E59D03D-39F1-62DA-4D40-99EF4656699B}"/>
                </a:ext>
              </a:extLst>
            </p:cNvPr>
            <p:cNvGrpSpPr/>
            <p:nvPr/>
          </p:nvGrpSpPr>
          <p:grpSpPr>
            <a:xfrm>
              <a:off x="597883" y="4176830"/>
              <a:ext cx="3292414" cy="3292414"/>
              <a:chOff x="0" y="0"/>
              <a:chExt cx="812800" cy="812800"/>
            </a:xfrm>
          </p:grpSpPr>
          <p:sp>
            <p:nvSpPr>
              <p:cNvPr id="33" name="Freeform 5">
                <a:extLst>
                  <a:ext uri="{FF2B5EF4-FFF2-40B4-BE49-F238E27FC236}">
                    <a16:creationId xmlns:a16="http://schemas.microsoft.com/office/drawing/2014/main" id="{CCE9DB68-15BD-4656-4325-56D2D01A84D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34" name="TextBox 6">
                <a:extLst>
                  <a:ext uri="{FF2B5EF4-FFF2-40B4-BE49-F238E27FC236}">
                    <a16:creationId xmlns:a16="http://schemas.microsoft.com/office/drawing/2014/main" id="{B31689FD-B2D0-96D7-66EB-27D3BE170142}"/>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30" name="Group 11">
              <a:extLst>
                <a:ext uri="{FF2B5EF4-FFF2-40B4-BE49-F238E27FC236}">
                  <a16:creationId xmlns:a16="http://schemas.microsoft.com/office/drawing/2014/main" id="{FDAAD01B-7D52-E867-5D2B-42171476362D}"/>
                </a:ext>
              </a:extLst>
            </p:cNvPr>
            <p:cNvGrpSpPr/>
            <p:nvPr/>
          </p:nvGrpSpPr>
          <p:grpSpPr>
            <a:xfrm>
              <a:off x="792710" y="4371656"/>
              <a:ext cx="2902760" cy="2902760"/>
              <a:chOff x="0" y="0"/>
              <a:chExt cx="812800" cy="812800"/>
            </a:xfrm>
          </p:grpSpPr>
          <p:sp>
            <p:nvSpPr>
              <p:cNvPr id="31" name="Freeform 12">
                <a:extLst>
                  <a:ext uri="{FF2B5EF4-FFF2-40B4-BE49-F238E27FC236}">
                    <a16:creationId xmlns:a16="http://schemas.microsoft.com/office/drawing/2014/main" id="{A1FE41B5-F8EA-3E98-C906-2AAF907D84A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867"/>
              </a:p>
            </p:txBody>
          </p:sp>
          <p:sp>
            <p:nvSpPr>
              <p:cNvPr id="32" name="TextBox 13">
                <a:extLst>
                  <a:ext uri="{FF2B5EF4-FFF2-40B4-BE49-F238E27FC236}">
                    <a16:creationId xmlns:a16="http://schemas.microsoft.com/office/drawing/2014/main" id="{AEB0F30D-7304-ADD2-8282-D7D6857C78FA}"/>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20" name="TextBox 20">
            <a:extLst>
              <a:ext uri="{FF2B5EF4-FFF2-40B4-BE49-F238E27FC236}">
                <a16:creationId xmlns:a16="http://schemas.microsoft.com/office/drawing/2014/main" id="{E7153DBC-CBF8-5F01-7511-739558613174}"/>
              </a:ext>
            </a:extLst>
          </p:cNvPr>
          <p:cNvSpPr txBox="1"/>
          <p:nvPr/>
        </p:nvSpPr>
        <p:spPr>
          <a:xfrm>
            <a:off x="8003957" y="3430483"/>
            <a:ext cx="2132942" cy="1388842"/>
          </a:xfrm>
          <a:prstGeom prst="rect">
            <a:avLst/>
          </a:prstGeom>
        </p:spPr>
        <p:txBody>
          <a:bodyPr lIns="0" tIns="0" rIns="0" bIns="0" rtlCol="0" anchor="t">
            <a:spAutoFit/>
          </a:bodyPr>
          <a:lstStyle/>
          <a:p>
            <a:pPr algn="ctr" rtl="1">
              <a:lnSpc>
                <a:spcPts val="2560"/>
              </a:lnSpc>
            </a:pPr>
            <a:r>
              <a:rPr lang="ar-EG" sz="3600" b="1" dirty="0">
                <a:solidFill>
                  <a:schemeClr val="bg1"/>
                </a:solidFill>
                <a:latin typeface="Microsoft Uighur" panose="02000000000000000000" pitchFamily="2" charset="-78"/>
                <a:ea typeface="IBM Plex Sans Arabic Bold"/>
                <a:cs typeface="Microsoft Uighur" panose="02000000000000000000" pitchFamily="2" charset="-78"/>
                <a:sym typeface="IBM Plex Sans Arabic Bold"/>
                <a:rtl/>
              </a:rPr>
              <a:t>سؤال حول التمييز بين السلوكات الجيدة والسلوكات المرفوضة</a:t>
            </a:r>
          </a:p>
        </p:txBody>
      </p:sp>
      <p:grpSp>
        <p:nvGrpSpPr>
          <p:cNvPr id="43" name="Groupe 42">
            <a:extLst>
              <a:ext uri="{FF2B5EF4-FFF2-40B4-BE49-F238E27FC236}">
                <a16:creationId xmlns:a16="http://schemas.microsoft.com/office/drawing/2014/main" id="{615CAB88-5A28-ACEC-A331-27C91041223C}"/>
              </a:ext>
            </a:extLst>
          </p:cNvPr>
          <p:cNvGrpSpPr/>
          <p:nvPr/>
        </p:nvGrpSpPr>
        <p:grpSpPr>
          <a:xfrm>
            <a:off x="1234581" y="2406653"/>
            <a:ext cx="3404607" cy="3404607"/>
            <a:chOff x="597883" y="4176830"/>
            <a:chExt cx="3292414" cy="3292414"/>
          </a:xfrm>
        </p:grpSpPr>
        <p:grpSp>
          <p:nvGrpSpPr>
            <p:cNvPr id="44" name="Group 4">
              <a:extLst>
                <a:ext uri="{FF2B5EF4-FFF2-40B4-BE49-F238E27FC236}">
                  <a16:creationId xmlns:a16="http://schemas.microsoft.com/office/drawing/2014/main" id="{39030F89-19F5-4821-40AC-B6BEFF3D5089}"/>
                </a:ext>
              </a:extLst>
            </p:cNvPr>
            <p:cNvGrpSpPr/>
            <p:nvPr/>
          </p:nvGrpSpPr>
          <p:grpSpPr>
            <a:xfrm>
              <a:off x="597883" y="4176830"/>
              <a:ext cx="3292414" cy="3292414"/>
              <a:chOff x="0" y="0"/>
              <a:chExt cx="812800" cy="812800"/>
            </a:xfrm>
          </p:grpSpPr>
          <p:sp>
            <p:nvSpPr>
              <p:cNvPr id="48" name="Freeform 5">
                <a:extLst>
                  <a:ext uri="{FF2B5EF4-FFF2-40B4-BE49-F238E27FC236}">
                    <a16:creationId xmlns:a16="http://schemas.microsoft.com/office/drawing/2014/main" id="{E39EF7F2-650F-DC86-4402-769EDE3F977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8100" cap="sq">
                <a:solidFill>
                  <a:srgbClr val="30364F"/>
                </a:solidFill>
                <a:prstDash val="solid"/>
                <a:miter/>
              </a:ln>
            </p:spPr>
            <p:txBody>
              <a:bodyPr/>
              <a:lstStyle/>
              <a:p>
                <a:endParaRPr lang="fr-FR" sz="1867"/>
              </a:p>
            </p:txBody>
          </p:sp>
          <p:sp>
            <p:nvSpPr>
              <p:cNvPr id="49" name="TextBox 6">
                <a:extLst>
                  <a:ext uri="{FF2B5EF4-FFF2-40B4-BE49-F238E27FC236}">
                    <a16:creationId xmlns:a16="http://schemas.microsoft.com/office/drawing/2014/main" id="{0BD23967-C524-4F43-207F-F411B7C3BAF1}"/>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nvGrpSpPr>
            <p:cNvPr id="45" name="Group 11">
              <a:extLst>
                <a:ext uri="{FF2B5EF4-FFF2-40B4-BE49-F238E27FC236}">
                  <a16:creationId xmlns:a16="http://schemas.microsoft.com/office/drawing/2014/main" id="{6AC639E1-3CA3-2431-6CFA-7E17C078E19E}"/>
                </a:ext>
              </a:extLst>
            </p:cNvPr>
            <p:cNvGrpSpPr/>
            <p:nvPr/>
          </p:nvGrpSpPr>
          <p:grpSpPr>
            <a:xfrm>
              <a:off x="792710" y="4371656"/>
              <a:ext cx="2902760" cy="2902760"/>
              <a:chOff x="0" y="0"/>
              <a:chExt cx="812800" cy="812800"/>
            </a:xfrm>
          </p:grpSpPr>
          <p:sp>
            <p:nvSpPr>
              <p:cNvPr id="46" name="Freeform 12">
                <a:extLst>
                  <a:ext uri="{FF2B5EF4-FFF2-40B4-BE49-F238E27FC236}">
                    <a16:creationId xmlns:a16="http://schemas.microsoft.com/office/drawing/2014/main" id="{39806DE4-BD51-47AE-FFDD-9B70D8E1F0C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B1AD"/>
              </a:solidFill>
            </p:spPr>
            <p:txBody>
              <a:bodyPr/>
              <a:lstStyle/>
              <a:p>
                <a:pPr algn="r" defTabSz="609630" rtl="1"/>
                <a:endParaRPr lang="fr-FR" sz="1867" dirty="0"/>
              </a:p>
            </p:txBody>
          </p:sp>
          <p:sp>
            <p:nvSpPr>
              <p:cNvPr id="47" name="TextBox 13">
                <a:extLst>
                  <a:ext uri="{FF2B5EF4-FFF2-40B4-BE49-F238E27FC236}">
                    <a16:creationId xmlns:a16="http://schemas.microsoft.com/office/drawing/2014/main" id="{1BEEDCBC-DA70-C832-9B35-16C0A8A59D71}"/>
                  </a:ext>
                </a:extLst>
              </p:cNvPr>
              <p:cNvSpPr txBox="1"/>
              <p:nvPr/>
            </p:nvSpPr>
            <p:spPr>
              <a:xfrm>
                <a:off x="76200" y="38100"/>
                <a:ext cx="660400" cy="698500"/>
              </a:xfrm>
              <a:prstGeom prst="rect">
                <a:avLst/>
              </a:prstGeom>
            </p:spPr>
            <p:txBody>
              <a:bodyPr lIns="33867" tIns="33867" rIns="33867" bIns="33867" rtlCol="0" anchor="ctr"/>
              <a:lstStyle/>
              <a:p>
                <a:pPr algn="ctr">
                  <a:lnSpc>
                    <a:spcPts val="1679"/>
                  </a:lnSpc>
                </a:pPr>
                <a:endParaRPr sz="1867"/>
              </a:p>
            </p:txBody>
          </p:sp>
        </p:grpSp>
      </p:grpSp>
      <p:sp>
        <p:nvSpPr>
          <p:cNvPr id="42" name="TextBox 20">
            <a:extLst>
              <a:ext uri="{FF2B5EF4-FFF2-40B4-BE49-F238E27FC236}">
                <a16:creationId xmlns:a16="http://schemas.microsoft.com/office/drawing/2014/main" id="{515560AA-D86C-0DA0-D1AE-1A83CA74F4EA}"/>
              </a:ext>
            </a:extLst>
          </p:cNvPr>
          <p:cNvSpPr txBox="1"/>
          <p:nvPr/>
        </p:nvSpPr>
        <p:spPr>
          <a:xfrm>
            <a:off x="1679982" y="3432176"/>
            <a:ext cx="2513806" cy="1388842"/>
          </a:xfrm>
          <a:prstGeom prst="rect">
            <a:avLst/>
          </a:prstGeom>
        </p:spPr>
        <p:txBody>
          <a:bodyPr wrap="square" lIns="0" tIns="0" rIns="0" bIns="0" rtlCol="0" anchor="t">
            <a:spAutoFit/>
          </a:bodyPr>
          <a:lstStyle/>
          <a:p>
            <a:pPr algn="ctr" rtl="1">
              <a:lnSpc>
                <a:spcPts val="2560"/>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حول القيم الدينية من خلال استظهار سورة قرآنية قصيرة</a:t>
            </a:r>
          </a:p>
        </p:txBody>
      </p:sp>
    </p:spTree>
    <p:extLst>
      <p:ext uri="{BB962C8B-B14F-4D97-AF65-F5344CB8AC3E}">
        <p14:creationId xmlns:p14="http://schemas.microsoft.com/office/powerpoint/2010/main" val="206946600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1" name="Freeform 11"/>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2" name="TextBox 12"/>
          <p:cNvSpPr txBox="1"/>
          <p:nvPr/>
        </p:nvSpPr>
        <p:spPr>
          <a:xfrm>
            <a:off x="212153" y="1714047"/>
            <a:ext cx="11544916" cy="4754507"/>
          </a:xfrm>
          <a:prstGeom prst="rect">
            <a:avLst/>
          </a:prstGeom>
        </p:spPr>
        <p:txBody>
          <a:bodyPr wrap="square" lIns="0" tIns="0" rIns="0" bIns="0" rtlCol="0" anchor="t">
            <a:spAutoFit/>
          </a:bodyPr>
          <a:lstStyle/>
          <a:p>
            <a:pPr marL="460610" lvl="1" indent="-230305" algn="r" rtl="1">
              <a:lnSpc>
                <a:spcPts val="4139"/>
              </a:lnSpc>
              <a:buFont typeface="Arial"/>
              <a:buChar char="•"/>
            </a:pPr>
            <a:r>
              <a:rPr lang="ar-EG" sz="4000"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يتم التأكيد على ضرورة طمأنة المتعلم وتقديم النشاط كلعبة لا كرائز أو اختبار، </a:t>
            </a:r>
            <a:r>
              <a:rPr lang="ar-MA" sz="4000"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و</a:t>
            </a:r>
            <a:r>
              <a:rPr lang="ar-EG" sz="4000"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يتم استثمار مقابلة الرائز لرصد تفاعل المتعلم مع التعليمات البسيطة؛</a:t>
            </a:r>
          </a:p>
          <a:p>
            <a:pPr marL="460610" lvl="1" indent="-230305" algn="r" rtl="1">
              <a:lnSpc>
                <a:spcPts val="4139"/>
              </a:lnSpc>
              <a:buFont typeface="Arial"/>
              <a:buChar char="•"/>
            </a:pPr>
            <a:r>
              <a:rPr lang="ar-EG" sz="4000"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يسند تمرير الرائز في هذا المستوى لأستاذ المجموعة؛ </a:t>
            </a:r>
          </a:p>
          <a:p>
            <a:pPr marL="460610" lvl="1" indent="-230305" algn="r" rtl="1">
              <a:lnSpc>
                <a:spcPts val="4139"/>
              </a:lnSpc>
              <a:buFont typeface="Arial"/>
              <a:buChar char="•"/>
            </a:pPr>
            <a:r>
              <a:rPr lang="ar-EG" sz="4000"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يتم تمرير الرائز قبل الانطلاق في برنامج الدعم الوقائي وفي نهايته لرصد التقدم وتطور الكفايات؛</a:t>
            </a:r>
          </a:p>
          <a:p>
            <a:pPr marL="460610" lvl="1" indent="-230305" algn="r" rtl="1">
              <a:lnSpc>
                <a:spcPts val="4139"/>
              </a:lnSpc>
              <a:buFont typeface="Arial"/>
              <a:buChar char="•"/>
            </a:pPr>
            <a:r>
              <a:rPr lang="ar-EG" sz="4000"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لا يستخدم بهدف الموضعة، حيث لا يتم توزيع المتعلمين أو تجميعهم في مجموعات خاص</a:t>
            </a:r>
            <a:r>
              <a:rPr lang="ar-MA" sz="4000"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ة </a:t>
            </a:r>
            <a:r>
              <a:rPr lang="ar-EG" sz="4000"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بناء على نتائجه ، بل يحتفظ بنفس المجموعات التي يكونها مسار،  وتستثمر نتائجه على المستوى الفردي لكل متعلم لمقارنة وضعية البداية بوضعية ما بعد أنشطة الدعم الوقائي لرصد تطور قدرات المتعلمين الأولية. </a:t>
            </a:r>
          </a:p>
        </p:txBody>
      </p:sp>
      <p:sp>
        <p:nvSpPr>
          <p:cNvPr id="15" name="Freeform 5">
            <a:extLst>
              <a:ext uri="{FF2B5EF4-FFF2-40B4-BE49-F238E27FC236}">
                <a16:creationId xmlns:a16="http://schemas.microsoft.com/office/drawing/2014/main" id="{0FE1A5FE-B695-33B3-CD79-6D721B79BD4E}"/>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6" name="Group 9">
            <a:extLst>
              <a:ext uri="{FF2B5EF4-FFF2-40B4-BE49-F238E27FC236}">
                <a16:creationId xmlns:a16="http://schemas.microsoft.com/office/drawing/2014/main" id="{CD943D68-4F0E-0397-2D43-F741AD1D7FFD}"/>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0286A9D9-15E7-AA43-EF74-2C80E0E12712}"/>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8" name="TextBox 11">
              <a:extLst>
                <a:ext uri="{FF2B5EF4-FFF2-40B4-BE49-F238E27FC236}">
                  <a16:creationId xmlns:a16="http://schemas.microsoft.com/office/drawing/2014/main" id="{8F54D9E6-3BD0-64C1-DB44-46A137C2D023}"/>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3" name="Rectangle 12">
            <a:extLst>
              <a:ext uri="{FF2B5EF4-FFF2-40B4-BE49-F238E27FC236}">
                <a16:creationId xmlns:a16="http://schemas.microsoft.com/office/drawing/2014/main" id="{C4F3630C-9AED-4857-14FA-72923E16839F}"/>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4" name="Freeform 22">
            <a:extLst>
              <a:ext uri="{FF2B5EF4-FFF2-40B4-BE49-F238E27FC236}">
                <a16:creationId xmlns:a16="http://schemas.microsoft.com/office/drawing/2014/main" id="{1D145939-838D-B4A5-19BC-A84081221B55}"/>
              </a:ext>
            </a:extLst>
          </p:cNvPr>
          <p:cNvSpPr/>
          <p:nvPr/>
        </p:nvSpPr>
        <p:spPr>
          <a:xfrm rot="-10800000">
            <a:off x="7249331" y="37870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21" name="TextBox 22">
            <a:extLst>
              <a:ext uri="{FF2B5EF4-FFF2-40B4-BE49-F238E27FC236}">
                <a16:creationId xmlns:a16="http://schemas.microsoft.com/office/drawing/2014/main" id="{1EEF3584-B6F6-234D-361E-F5FB96837624}"/>
              </a:ext>
            </a:extLst>
          </p:cNvPr>
          <p:cNvSpPr txBox="1"/>
          <p:nvPr/>
        </p:nvSpPr>
        <p:spPr>
          <a:xfrm>
            <a:off x="7449402" y="946660"/>
            <a:ext cx="4476657" cy="455894"/>
          </a:xfrm>
          <a:prstGeom prst="rect">
            <a:avLst/>
          </a:prstGeom>
        </p:spPr>
        <p:txBody>
          <a:bodyPr lIns="0" tIns="0" rIns="0" bIns="0" rtlCol="0" anchor="t">
            <a:spAutoFit/>
          </a:bodyPr>
          <a:lstStyle/>
          <a:p>
            <a:pPr algn="ctr" rtl="1">
              <a:lnSpc>
                <a:spcPts val="3252"/>
              </a:lnSpc>
            </a:pPr>
            <a:r>
              <a:rPr lang="ar-EG" sz="3600" b="1" dirty="0">
                <a:latin typeface="Microsoft Uighur" panose="02000000000000000000" pitchFamily="2" charset="-78"/>
                <a:ea typeface="IBM Plex Sans Arabic Bold"/>
                <a:cs typeface="Microsoft Uighur" panose="02000000000000000000" pitchFamily="2" charset="-78"/>
                <a:sym typeface="IBM Plex Sans Arabic Bold"/>
                <a:rtl/>
              </a:rPr>
              <a:t>شروط التمرير</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746D7-C2EA-4C83-7C84-8103F3149DF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CA37118F-717B-F247-B4F0-F25E2289BA80}"/>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AFF178DB-2E61-961A-B614-2206B0871786}"/>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3A3E8753-4C4C-2E2C-AE44-C087469F8491}"/>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164738F1-77BB-4626-A8B4-7BDFA52988E1}"/>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5668C3AF-E775-FA54-D700-75BE31E5A3C6}"/>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36905C1B-0188-949C-111C-807975D5D1F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4610504B-535B-24A2-C4B5-FDE7472500C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62806392-118F-E095-007D-85EBA15A6105}"/>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BB2FA653-3B9B-5A6F-78CD-4675B418544A}"/>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919FEFDF-9D46-F6C9-E51E-E6D985C42AED}"/>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DD00BBC6-08D1-FAF1-FABB-B2F37FED539D}"/>
              </a:ext>
            </a:extLst>
          </p:cNvPr>
          <p:cNvSpPr txBox="1"/>
          <p:nvPr/>
        </p:nvSpPr>
        <p:spPr>
          <a:xfrm>
            <a:off x="604607" y="509928"/>
            <a:ext cx="11795327" cy="1183016"/>
          </a:xfrm>
          <a:prstGeom prst="rect">
            <a:avLst/>
          </a:prstGeom>
        </p:spPr>
        <p:txBody>
          <a:bodyPr wrap="square" lIns="0" tIns="0" rIns="0" bIns="0" rtlCol="0" anchor="t">
            <a:spAutoFit/>
          </a:bodyPr>
          <a:lstStyle/>
          <a:p>
            <a:pPr algn="ctr" rtl="1">
              <a:lnSpc>
                <a:spcPts val="4676"/>
              </a:lnSpc>
            </a:pPr>
            <a:r>
              <a:rPr lang="ar-MA"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الرابع: العمليات التنظيمية والإجراءات التدبيرية  لمرحلة الدعم المكثف </a:t>
            </a:r>
          </a:p>
          <a:p>
            <a:pPr algn="ctr" rtl="1">
              <a:lnSpc>
                <a:spcPts val="3904"/>
              </a:lnSpc>
            </a:pPr>
            <a:endParaRPr lang="ar-EG"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6472A309-9902-6D0A-6652-EFB1B3FCFCFE}"/>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fr-MA" sz="8467" b="1" dirty="0">
                <a:solidFill>
                  <a:srgbClr val="FFFFFF"/>
                </a:solidFill>
                <a:latin typeface="IBM Plex Sans Arabic Bold"/>
                <a:ea typeface="IBM Plex Sans Arabic Bold"/>
                <a:cs typeface="IBM Plex Sans Arabic Bold"/>
                <a:sym typeface="IBM Plex Sans Arabic Bold"/>
              </a:rPr>
              <a:t>4</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FA627609-9417-5324-1631-6ED532BF647C}"/>
              </a:ext>
            </a:extLst>
          </p:cNvPr>
          <p:cNvSpPr txBox="1"/>
          <p:nvPr/>
        </p:nvSpPr>
        <p:spPr>
          <a:xfrm>
            <a:off x="2987237" y="3373709"/>
            <a:ext cx="6030500" cy="3231654"/>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latin typeface="Microsoft Uighur" panose="02000000000000000000" pitchFamily="2" charset="-78"/>
                <a:ea typeface="IBM Plex Sans Arabic"/>
                <a:cs typeface="Microsoft Uighur" panose="02000000000000000000" pitchFamily="2" charset="-78"/>
                <a:sym typeface="IBM Plex Sans Arabic"/>
                <a:rtl/>
              </a:rPr>
              <a:t>تدابير تمرير واستثمار روائز الموضعة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التحضير لعمليات التمرير</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القبلي </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البعدي</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كيف يتم تحديد مجموعات الدعم</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التتبع و التحقق</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خلاصات</a:t>
            </a:r>
          </a:p>
        </p:txBody>
      </p:sp>
      <p:sp>
        <p:nvSpPr>
          <p:cNvPr id="5" name="TextBox 16">
            <a:extLst>
              <a:ext uri="{FF2B5EF4-FFF2-40B4-BE49-F238E27FC236}">
                <a16:creationId xmlns:a16="http://schemas.microsoft.com/office/drawing/2014/main" id="{9F80B46B-4EB9-5C54-DF67-4CFFD9D58E54}"/>
              </a:ext>
            </a:extLst>
          </p:cNvPr>
          <p:cNvSpPr txBox="1"/>
          <p:nvPr/>
        </p:nvSpPr>
        <p:spPr>
          <a:xfrm>
            <a:off x="131917" y="2221279"/>
            <a:ext cx="8240416" cy="1044517"/>
          </a:xfrm>
          <a:prstGeom prst="rect">
            <a:avLst/>
          </a:prstGeom>
        </p:spPr>
        <p:txBody>
          <a:bodyPr wrap="square" lIns="0" tIns="0" rIns="0" bIns="0" rtlCol="0" anchor="t">
            <a:spAutoFit/>
          </a:bodyPr>
          <a:lstStyle/>
          <a:p>
            <a:pPr algn="ctr" rtl="1">
              <a:lnSpc>
                <a:spcPts val="3922"/>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هي العمليات التنظيمية والإجراءات التدبيرية  لمرحلة الدعم المكثف </a:t>
            </a:r>
            <a:r>
              <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124730238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16883" y="-6284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1" name="Freeform 11"/>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5" name="TextBox 15"/>
          <p:cNvSpPr txBox="1"/>
          <p:nvPr/>
        </p:nvSpPr>
        <p:spPr>
          <a:xfrm>
            <a:off x="1748238" y="1892629"/>
            <a:ext cx="8273385" cy="3279744"/>
          </a:xfrm>
          <a:prstGeom prst="rect">
            <a:avLst/>
          </a:prstGeom>
        </p:spPr>
        <p:txBody>
          <a:bodyPr wrap="square" lIns="0" tIns="0" rIns="0" bIns="0" rtlCol="0" anchor="t">
            <a:spAutoFit/>
          </a:bodyPr>
          <a:lstStyle/>
          <a:p>
            <a:pPr algn="r" rtl="1">
              <a:lnSpc>
                <a:spcPts val="6494"/>
              </a:lnSpc>
            </a:pPr>
            <a:r>
              <a:rPr lang="ar-MA"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أ. إسناد أفواج التمرير وفق التنظيم التربوي العادي للمؤسسة</a:t>
            </a:r>
            <a:r>
              <a:rPr lang="ar-MA"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r" rtl="1">
              <a:lnSpc>
                <a:spcPts val="6494"/>
              </a:lnSpc>
            </a:pPr>
            <a:r>
              <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ب. تقاسم رائز الموضعة القبلي مع المديرين</a:t>
            </a:r>
            <a:r>
              <a:rPr lang="ar-MA"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r" rtl="1">
              <a:lnSpc>
                <a:spcPts val="6494"/>
              </a:lnSpc>
            </a:pPr>
            <a:r>
              <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ج. تحديد أفواج التمرير واستصدارها من مسار</a:t>
            </a:r>
            <a:r>
              <a:rPr lang="ar-MA"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r>
              <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p>
          <a:p>
            <a:pPr algn="r" rtl="1">
              <a:lnSpc>
                <a:spcPts val="6494"/>
              </a:lnSpc>
            </a:pPr>
            <a:r>
              <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د. إصدار مذكرة داخلية لتنظيم عمليات تمرير روائز الموضعة</a:t>
            </a:r>
            <a:r>
              <a:rPr lang="ar-MA"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r>
              <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p>
        </p:txBody>
      </p:sp>
      <p:sp>
        <p:nvSpPr>
          <p:cNvPr id="16" name="Freeform 5">
            <a:extLst>
              <a:ext uri="{FF2B5EF4-FFF2-40B4-BE49-F238E27FC236}">
                <a16:creationId xmlns:a16="http://schemas.microsoft.com/office/drawing/2014/main" id="{7BCD967D-E924-B1C3-4F31-EADA5B3A4926}"/>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7" name="Group 9">
            <a:extLst>
              <a:ext uri="{FF2B5EF4-FFF2-40B4-BE49-F238E27FC236}">
                <a16:creationId xmlns:a16="http://schemas.microsoft.com/office/drawing/2014/main" id="{FEC4486F-0A60-B74A-81DB-7E30A16E9D58}"/>
              </a:ext>
            </a:extLst>
          </p:cNvPr>
          <p:cNvGrpSpPr/>
          <p:nvPr/>
        </p:nvGrpSpPr>
        <p:grpSpPr>
          <a:xfrm>
            <a:off x="-624479" y="6632340"/>
            <a:ext cx="5552461" cy="1889029"/>
            <a:chOff x="0" y="0"/>
            <a:chExt cx="2053115" cy="698500"/>
          </a:xfrm>
        </p:grpSpPr>
        <p:sp>
          <p:nvSpPr>
            <p:cNvPr id="18" name="Freeform 10">
              <a:extLst>
                <a:ext uri="{FF2B5EF4-FFF2-40B4-BE49-F238E27FC236}">
                  <a16:creationId xmlns:a16="http://schemas.microsoft.com/office/drawing/2014/main" id="{DB4018C2-90F2-3008-E938-811ACF329482}"/>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9" name="TextBox 11">
              <a:extLst>
                <a:ext uri="{FF2B5EF4-FFF2-40B4-BE49-F238E27FC236}">
                  <a16:creationId xmlns:a16="http://schemas.microsoft.com/office/drawing/2014/main" id="{2E1870E5-D9DB-3E77-1284-FD46E1505EDF}"/>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Rectangle 4">
            <a:extLst>
              <a:ext uri="{FF2B5EF4-FFF2-40B4-BE49-F238E27FC236}">
                <a16:creationId xmlns:a16="http://schemas.microsoft.com/office/drawing/2014/main" id="{49C986B1-653E-05EE-074F-07893B73E391}"/>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2" name="Freeform 22">
            <a:extLst>
              <a:ext uri="{FF2B5EF4-FFF2-40B4-BE49-F238E27FC236}">
                <a16:creationId xmlns:a16="http://schemas.microsoft.com/office/drawing/2014/main" id="{B35C869D-CF3F-66FC-9D88-C3783879B57B}"/>
              </a:ext>
            </a:extLst>
          </p:cNvPr>
          <p:cNvSpPr/>
          <p:nvPr/>
        </p:nvSpPr>
        <p:spPr>
          <a:xfrm rot="-10800000">
            <a:off x="5842000" y="378709"/>
            <a:ext cx="6284131"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13" name="TextBox 22">
            <a:extLst>
              <a:ext uri="{FF2B5EF4-FFF2-40B4-BE49-F238E27FC236}">
                <a16:creationId xmlns:a16="http://schemas.microsoft.com/office/drawing/2014/main" id="{E8949235-5D88-8FD1-CA8D-652071611F20}"/>
              </a:ext>
            </a:extLst>
          </p:cNvPr>
          <p:cNvSpPr txBox="1"/>
          <p:nvPr/>
        </p:nvSpPr>
        <p:spPr>
          <a:xfrm>
            <a:off x="6172200" y="885960"/>
            <a:ext cx="5350209" cy="480901"/>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MA" sz="4000" b="1" dirty="0">
                <a:latin typeface="Microsoft Uighur" panose="02000000000000000000" pitchFamily="2" charset="-78"/>
                <a:ea typeface="IBM Plex Sans Arabic"/>
                <a:cs typeface="Microsoft Uighur" panose="02000000000000000000" pitchFamily="2" charset="-78"/>
                <a:sym typeface="IBM Plex Sans Arabic"/>
                <a:rtl/>
              </a:rPr>
              <a:t>تدابير تمرير واستثمار روائز الموضعة</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FA333-BA05-C754-3B51-11160CD539E4}"/>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858A16FD-1C2C-B151-8396-C3F5B19AA1B0}"/>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EB93B3BD-5F0D-271A-97FD-C094BEED076D}"/>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7E8BE1B4-3C31-6EFF-7DDD-7C77D2DACFAC}"/>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6F3EDD1E-CD56-5F87-B217-2EC601E772F7}"/>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889C5B92-BA25-DB7B-8051-41F9C5D4D8A3}"/>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079E392E-F460-DF1E-4B04-BAB6BD84111C}"/>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84868824-406C-A7E9-B328-AC67EE1C738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43ED1B77-24D3-09A4-1F94-CD292B961D06}"/>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1BD2D16F-2801-F8B3-13C6-BD94BA747DA8}"/>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EC1E61A9-EE2D-09C6-ABE2-303C186F036C}"/>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14CDA5F2-F19A-57CE-2A25-7C7E8DBB97A6}"/>
              </a:ext>
            </a:extLst>
          </p:cNvPr>
          <p:cNvSpPr txBox="1"/>
          <p:nvPr/>
        </p:nvSpPr>
        <p:spPr>
          <a:xfrm>
            <a:off x="604607" y="509928"/>
            <a:ext cx="11795327" cy="1183016"/>
          </a:xfrm>
          <a:prstGeom prst="rect">
            <a:avLst/>
          </a:prstGeom>
        </p:spPr>
        <p:txBody>
          <a:bodyPr wrap="square" lIns="0" tIns="0" rIns="0" bIns="0" rtlCol="0" anchor="t">
            <a:spAutoFit/>
          </a:bodyPr>
          <a:lstStyle/>
          <a:p>
            <a:pPr algn="ctr" rtl="1">
              <a:lnSpc>
                <a:spcPts val="4676"/>
              </a:lnSpc>
            </a:pPr>
            <a:r>
              <a:rPr lang="ar-MA"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الرابع: العمليات التنظيمية والإجراءات التدبيرية  لمرحلة الدعم المكثف </a:t>
            </a:r>
          </a:p>
          <a:p>
            <a:pPr algn="ctr" rtl="1">
              <a:lnSpc>
                <a:spcPts val="3904"/>
              </a:lnSpc>
            </a:pPr>
            <a:endParaRPr lang="ar-EG"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A1382192-0AD5-218D-43CD-61449350308B}"/>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4</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7AD6DFC1-D886-015C-D3F1-7966E9B2A403}"/>
              </a:ext>
            </a:extLst>
          </p:cNvPr>
          <p:cNvSpPr txBox="1"/>
          <p:nvPr/>
        </p:nvSpPr>
        <p:spPr>
          <a:xfrm>
            <a:off x="2987237" y="3373709"/>
            <a:ext cx="6030500" cy="3231654"/>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تمرير واستثمار روائز الموضعة</a:t>
            </a: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تدابير التحضير لعمليات التمرير</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القبلي </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البعدي</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كيف يتم تحديد مجموعات الدعم</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التتبع و التحقق</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خلاصات</a:t>
            </a:r>
          </a:p>
        </p:txBody>
      </p:sp>
      <p:sp>
        <p:nvSpPr>
          <p:cNvPr id="6" name="TextBox 16">
            <a:extLst>
              <a:ext uri="{FF2B5EF4-FFF2-40B4-BE49-F238E27FC236}">
                <a16:creationId xmlns:a16="http://schemas.microsoft.com/office/drawing/2014/main" id="{39A010EC-13C8-5DF4-EFDD-2379CEE6A382}"/>
              </a:ext>
            </a:extLst>
          </p:cNvPr>
          <p:cNvSpPr txBox="1"/>
          <p:nvPr/>
        </p:nvSpPr>
        <p:spPr>
          <a:xfrm>
            <a:off x="131917" y="2221279"/>
            <a:ext cx="8240416" cy="1044517"/>
          </a:xfrm>
          <a:prstGeom prst="rect">
            <a:avLst/>
          </a:prstGeom>
        </p:spPr>
        <p:txBody>
          <a:bodyPr wrap="square" lIns="0" tIns="0" rIns="0" bIns="0" rtlCol="0" anchor="t">
            <a:spAutoFit/>
          </a:bodyPr>
          <a:lstStyle/>
          <a:p>
            <a:pPr algn="ctr" rtl="1">
              <a:lnSpc>
                <a:spcPts val="3922"/>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هي العمليات التنظيمية والإجراءات التدبيرية  لمرحلة الدعم المكثف </a:t>
            </a:r>
            <a:r>
              <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25919699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16883" y="-6284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1" name="Freeform 11"/>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TextBox 14"/>
          <p:cNvSpPr txBox="1"/>
          <p:nvPr/>
        </p:nvSpPr>
        <p:spPr>
          <a:xfrm>
            <a:off x="6600649" y="2703650"/>
            <a:ext cx="5156421" cy="2204149"/>
          </a:xfrm>
          <a:prstGeom prst="roundRect">
            <a:avLst/>
          </a:prstGeom>
          <a:solidFill>
            <a:schemeClr val="bg1">
              <a:lumMod val="95000"/>
            </a:schemeClr>
          </a:solidFill>
        </p:spPr>
        <p:txBody>
          <a:bodyPr wrap="square" lIns="0" tIns="0" rIns="0" bIns="0" rtlCol="0" anchor="t">
            <a:spAutoFit/>
          </a:bodyPr>
          <a:lstStyle/>
          <a:p>
            <a:pPr algn="r" rtl="1">
              <a:lnSpc>
                <a:spcPts val="5334"/>
              </a:lnSpc>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تنظيم لقاء تواصلي مع الأساتذة المرجعيين:</a:t>
            </a:r>
          </a:p>
          <a:p>
            <a:pPr lvl="1" algn="r" rtl="1">
              <a:lnSpc>
                <a:spcPts val="5334"/>
              </a:lnSpc>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وفق المذكرة التي ستصدر في الموضوع </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p>
          <a:p>
            <a:pPr lvl="1" algn="r" rtl="1">
              <a:lnSpc>
                <a:spcPts val="5334"/>
              </a:lnSpc>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التأكد من جاهزية الأساتذة للتمرير. </a:t>
            </a:r>
          </a:p>
        </p:txBody>
      </p:sp>
      <p:sp>
        <p:nvSpPr>
          <p:cNvPr id="15" name="TextBox 15"/>
          <p:cNvSpPr txBox="1"/>
          <p:nvPr/>
        </p:nvSpPr>
        <p:spPr>
          <a:xfrm>
            <a:off x="330846" y="1666171"/>
            <a:ext cx="6096001" cy="4460086"/>
          </a:xfrm>
          <a:prstGeom prst="roundRect">
            <a:avLst/>
          </a:prstGeom>
          <a:solidFill>
            <a:schemeClr val="bg1">
              <a:lumMod val="95000"/>
            </a:schemeClr>
          </a:solidFill>
        </p:spPr>
        <p:txBody>
          <a:bodyPr wrap="square" lIns="0" tIns="0" rIns="0" bIns="0" rtlCol="0" anchor="t">
            <a:spAutoFit/>
          </a:bodyPr>
          <a:lstStyle/>
          <a:p>
            <a:pPr algn="r" rtl="1">
              <a:lnSpc>
                <a:spcPts val="5334"/>
              </a:lnSpc>
            </a:pPr>
            <a:r>
              <a:rPr lang="ar-EG" sz="32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لجان تتبع محطات تمرير روائز الموضعة:</a:t>
            </a:r>
          </a:p>
          <a:p>
            <a:pPr marL="609630" lvl="1" indent="-304815" algn="r" rtl="1">
              <a:lnSpc>
                <a:spcPts val="5334"/>
              </a:lnSpc>
              <a:buFontTx/>
              <a:buChar char="-"/>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وفق المذكرة التي ستصدر في الموضوع</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p>
          <a:p>
            <a:pPr marL="609630" lvl="1" indent="-304815" algn="r" rtl="1">
              <a:lnSpc>
                <a:spcPts val="5334"/>
              </a:lnSpc>
              <a:buFontTx/>
              <a:buChar char="-"/>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تنظيم زيارات مراقبة لمراكز التمرير</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a:p>
            <a:pPr lvl="1" algn="r" rtl="1">
              <a:lnSpc>
                <a:spcPts val="5334"/>
              </a:lnSpc>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القيام بعمليات تحقق آنية للتأكد من تملك الأساتذة لمعايير التمرير</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a:p>
            <a:pPr lvl="1" algn="r" rtl="1">
              <a:lnSpc>
                <a:spcPts val="5334"/>
              </a:lnSpc>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رفع تقارير حول عمليات تتبع تمرير الروائز.</a:t>
            </a:r>
          </a:p>
        </p:txBody>
      </p:sp>
      <p:sp>
        <p:nvSpPr>
          <p:cNvPr id="16" name="Freeform 5">
            <a:extLst>
              <a:ext uri="{FF2B5EF4-FFF2-40B4-BE49-F238E27FC236}">
                <a16:creationId xmlns:a16="http://schemas.microsoft.com/office/drawing/2014/main" id="{B9AB2924-5384-2722-EFEC-557296E6E716}"/>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7" name="Group 9">
            <a:extLst>
              <a:ext uri="{FF2B5EF4-FFF2-40B4-BE49-F238E27FC236}">
                <a16:creationId xmlns:a16="http://schemas.microsoft.com/office/drawing/2014/main" id="{34F6955F-4D51-B12B-9770-56EBE5E22F3E}"/>
              </a:ext>
            </a:extLst>
          </p:cNvPr>
          <p:cNvGrpSpPr/>
          <p:nvPr/>
        </p:nvGrpSpPr>
        <p:grpSpPr>
          <a:xfrm>
            <a:off x="-624479" y="6632340"/>
            <a:ext cx="5552461" cy="1889029"/>
            <a:chOff x="0" y="0"/>
            <a:chExt cx="2053115" cy="698500"/>
          </a:xfrm>
        </p:grpSpPr>
        <p:sp>
          <p:nvSpPr>
            <p:cNvPr id="18" name="Freeform 10">
              <a:extLst>
                <a:ext uri="{FF2B5EF4-FFF2-40B4-BE49-F238E27FC236}">
                  <a16:creationId xmlns:a16="http://schemas.microsoft.com/office/drawing/2014/main" id="{17BB8771-7002-6EE2-30C4-40CC3B78861F}"/>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9" name="TextBox 11">
              <a:extLst>
                <a:ext uri="{FF2B5EF4-FFF2-40B4-BE49-F238E27FC236}">
                  <a16:creationId xmlns:a16="http://schemas.microsoft.com/office/drawing/2014/main" id="{50E39B19-A8B8-C83D-FB7D-4A77D2BC4E38}"/>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Rectangle 11">
            <a:extLst>
              <a:ext uri="{FF2B5EF4-FFF2-40B4-BE49-F238E27FC236}">
                <a16:creationId xmlns:a16="http://schemas.microsoft.com/office/drawing/2014/main" id="{CFB6C411-C4FB-242C-E11A-5C54EA81659D}"/>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3" name="Freeform 22">
            <a:extLst>
              <a:ext uri="{FF2B5EF4-FFF2-40B4-BE49-F238E27FC236}">
                <a16:creationId xmlns:a16="http://schemas.microsoft.com/office/drawing/2014/main" id="{E8C125B8-BEB2-F36B-A32C-4135C09A82B7}"/>
              </a:ext>
            </a:extLst>
          </p:cNvPr>
          <p:cNvSpPr/>
          <p:nvPr/>
        </p:nvSpPr>
        <p:spPr>
          <a:xfrm rot="-10800000">
            <a:off x="5588000" y="378709"/>
            <a:ext cx="6538131"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20" name="TextBox 22">
            <a:extLst>
              <a:ext uri="{FF2B5EF4-FFF2-40B4-BE49-F238E27FC236}">
                <a16:creationId xmlns:a16="http://schemas.microsoft.com/office/drawing/2014/main" id="{BB79A335-9696-A4C0-0B28-1597035E6D29}"/>
              </a:ext>
            </a:extLst>
          </p:cNvPr>
          <p:cNvSpPr txBox="1"/>
          <p:nvPr/>
        </p:nvSpPr>
        <p:spPr>
          <a:xfrm>
            <a:off x="5965372" y="678129"/>
            <a:ext cx="5350209" cy="679673"/>
          </a:xfrm>
          <a:prstGeom prst="rect">
            <a:avLst/>
          </a:prstGeom>
        </p:spPr>
        <p:txBody>
          <a:bodyPr wrap="square" lIns="0" tIns="0" rIns="0" bIns="0" rtlCol="0" anchor="t">
            <a:spAutoFit/>
          </a:bodyPr>
          <a:lstStyle/>
          <a:p>
            <a:pPr algn="r" rtl="1">
              <a:lnSpc>
                <a:spcPts val="5334"/>
              </a:lnSpc>
            </a:pPr>
            <a:r>
              <a:rPr lang="ar-EG" sz="40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تدابير التحضير لعمليات التمرير</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FEECD-E25B-449A-37D9-146F521FD456}"/>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7CD653CC-C6D8-90D8-666E-41EF1235BAFC}"/>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4CA13FF8-7FF0-BECC-E35D-64039948953B}"/>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3F890F7C-3796-E841-D2F0-42D01A8802A0}"/>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025A784F-99F0-A154-FC84-CD08C3D144AB}"/>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26A59380-FB5E-ECA9-6AB1-2CEFABA230AA}"/>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D4CD7BDA-C724-BDE0-5A72-F5E3F779D533}"/>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A138FBCC-B44B-B47B-37A1-C16D1FBA396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F3E7E066-9EA7-81A6-2B28-074BDC02A6D0}"/>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F1159600-6BAF-CE57-357A-B18387B74FE9}"/>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9AEB6AE7-199A-D687-371B-D3DFFD80C7D5}"/>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C66D0970-53EB-9996-81F9-D9AF7FB34D01}"/>
              </a:ext>
            </a:extLst>
          </p:cNvPr>
          <p:cNvSpPr txBox="1"/>
          <p:nvPr/>
        </p:nvSpPr>
        <p:spPr>
          <a:xfrm>
            <a:off x="604607" y="509928"/>
            <a:ext cx="11795327" cy="1183016"/>
          </a:xfrm>
          <a:prstGeom prst="rect">
            <a:avLst/>
          </a:prstGeom>
        </p:spPr>
        <p:txBody>
          <a:bodyPr wrap="square" lIns="0" tIns="0" rIns="0" bIns="0" rtlCol="0" anchor="t">
            <a:spAutoFit/>
          </a:bodyPr>
          <a:lstStyle/>
          <a:p>
            <a:pPr algn="ctr" rtl="1">
              <a:lnSpc>
                <a:spcPts val="4676"/>
              </a:lnSpc>
            </a:pPr>
            <a:r>
              <a:rPr lang="ar-MA"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الرابع: العمليات التنظيمية والإجراءات التدبيرية  لمرحلة الدعم المكثف </a:t>
            </a:r>
          </a:p>
          <a:p>
            <a:pPr algn="ctr" rtl="1">
              <a:lnSpc>
                <a:spcPts val="3904"/>
              </a:lnSpc>
            </a:pPr>
            <a:endParaRPr lang="ar-EG"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E1B1B3E6-B42D-E543-285C-38708E4D3579}"/>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4</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099FAE5D-A410-B686-E17C-DCD7C994117D}"/>
              </a:ext>
            </a:extLst>
          </p:cNvPr>
          <p:cNvSpPr txBox="1"/>
          <p:nvPr/>
        </p:nvSpPr>
        <p:spPr>
          <a:xfrm>
            <a:off x="2987237" y="3373709"/>
            <a:ext cx="6030500" cy="3231654"/>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تمرير واستثمار روائز الموضعة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التحضير لعمليات التمرير</a:t>
            </a: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القبلي </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البعدي</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كيف يتم تحديد مجموعات الدعم</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التتبع و التحقق</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خلاصات</a:t>
            </a:r>
          </a:p>
        </p:txBody>
      </p:sp>
      <p:sp>
        <p:nvSpPr>
          <p:cNvPr id="6" name="TextBox 16">
            <a:extLst>
              <a:ext uri="{FF2B5EF4-FFF2-40B4-BE49-F238E27FC236}">
                <a16:creationId xmlns:a16="http://schemas.microsoft.com/office/drawing/2014/main" id="{101497DE-5F9E-4B01-F702-80D63072F2A1}"/>
              </a:ext>
            </a:extLst>
          </p:cNvPr>
          <p:cNvSpPr txBox="1"/>
          <p:nvPr/>
        </p:nvSpPr>
        <p:spPr>
          <a:xfrm>
            <a:off x="131917" y="2221279"/>
            <a:ext cx="8240416" cy="1044517"/>
          </a:xfrm>
          <a:prstGeom prst="rect">
            <a:avLst/>
          </a:prstGeom>
        </p:spPr>
        <p:txBody>
          <a:bodyPr wrap="square" lIns="0" tIns="0" rIns="0" bIns="0" rtlCol="0" anchor="t">
            <a:spAutoFit/>
          </a:bodyPr>
          <a:lstStyle/>
          <a:p>
            <a:pPr algn="ctr" rtl="1">
              <a:lnSpc>
                <a:spcPts val="3922"/>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هي العمليات التنظيمية والإجراءات التدبيرية  لمرحلة الدعم المكثف </a:t>
            </a:r>
            <a:r>
              <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114206760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6">
            <a:extLst>
              <a:ext uri="{FF2B5EF4-FFF2-40B4-BE49-F238E27FC236}">
                <a16:creationId xmlns:a16="http://schemas.microsoft.com/office/drawing/2014/main" id="{5EC8D56F-AC08-A2FA-98E1-B6578AE5A5F8}"/>
              </a:ext>
            </a:extLst>
          </p:cNvPr>
          <p:cNvSpPr/>
          <p:nvPr/>
        </p:nvSpPr>
        <p:spPr>
          <a:xfrm>
            <a:off x="239237" y="2053043"/>
            <a:ext cx="3268195" cy="4519409"/>
          </a:xfrm>
          <a:custGeom>
            <a:avLst/>
            <a:gdLst/>
            <a:ahLst/>
            <a:cxnLst/>
            <a:rect l="l" t="t" r="r" b="b"/>
            <a:pathLst>
              <a:path w="7125019" h="6175656">
                <a:moveTo>
                  <a:pt x="0" y="3712836"/>
                </a:moveTo>
                <a:lnTo>
                  <a:pt x="0" y="5947056"/>
                </a:lnTo>
                <a:cubicBezTo>
                  <a:pt x="0" y="6007685"/>
                  <a:pt x="24085" y="6065830"/>
                  <a:pt x="66956" y="6108700"/>
                </a:cubicBezTo>
                <a:cubicBezTo>
                  <a:pt x="109826" y="6151571"/>
                  <a:pt x="167971" y="6175656"/>
                  <a:pt x="228600" y="6175656"/>
                </a:cubicBezTo>
                <a:lnTo>
                  <a:pt x="6896419" y="6175656"/>
                </a:lnTo>
                <a:cubicBezTo>
                  <a:pt x="7022672" y="6175656"/>
                  <a:pt x="7125019" y="6073308"/>
                  <a:pt x="7125019" y="5947056"/>
                </a:cubicBezTo>
                <a:lnTo>
                  <a:pt x="7125019" y="228600"/>
                </a:lnTo>
                <a:cubicBezTo>
                  <a:pt x="7125019" y="102347"/>
                  <a:pt x="7022672" y="0"/>
                  <a:pt x="6896419" y="0"/>
                </a:cubicBezTo>
                <a:lnTo>
                  <a:pt x="2765426" y="0"/>
                </a:lnTo>
              </a:path>
            </a:pathLst>
          </a:custGeom>
          <a:ln w="57150" cap="flat">
            <a:solidFill>
              <a:srgbClr val="116176"/>
            </a:solidFill>
            <a:prstDash val="sysDot"/>
            <a:headEnd type="none" w="sm" len="sm"/>
            <a:tailEnd type="none" w="sm" len="sm"/>
          </a:ln>
        </p:spPr>
        <p:txBody>
          <a:bodyPr/>
          <a:lstStyle/>
          <a:p>
            <a:pPr defTabSz="609630"/>
            <a:endParaRPr lang="fr-FR" sz="1200"/>
          </a:p>
        </p:txBody>
      </p:sp>
      <p:sp>
        <p:nvSpPr>
          <p:cNvPr id="14" name="Freeform 6">
            <a:extLst>
              <a:ext uri="{FF2B5EF4-FFF2-40B4-BE49-F238E27FC236}">
                <a16:creationId xmlns:a16="http://schemas.microsoft.com/office/drawing/2014/main" id="{40021442-373C-23F6-19EC-1DB427133805}"/>
              </a:ext>
            </a:extLst>
          </p:cNvPr>
          <p:cNvSpPr/>
          <p:nvPr/>
        </p:nvSpPr>
        <p:spPr>
          <a:xfrm>
            <a:off x="3746083" y="2112052"/>
            <a:ext cx="4415419" cy="4519409"/>
          </a:xfrm>
          <a:custGeom>
            <a:avLst/>
            <a:gdLst/>
            <a:ahLst/>
            <a:cxnLst/>
            <a:rect l="l" t="t" r="r" b="b"/>
            <a:pathLst>
              <a:path w="7125019" h="6175656">
                <a:moveTo>
                  <a:pt x="0" y="3712836"/>
                </a:moveTo>
                <a:lnTo>
                  <a:pt x="0" y="5947056"/>
                </a:lnTo>
                <a:cubicBezTo>
                  <a:pt x="0" y="6007685"/>
                  <a:pt x="24085" y="6065830"/>
                  <a:pt x="66956" y="6108700"/>
                </a:cubicBezTo>
                <a:cubicBezTo>
                  <a:pt x="109826" y="6151571"/>
                  <a:pt x="167971" y="6175656"/>
                  <a:pt x="228600" y="6175656"/>
                </a:cubicBezTo>
                <a:lnTo>
                  <a:pt x="6896419" y="6175656"/>
                </a:lnTo>
                <a:cubicBezTo>
                  <a:pt x="7022672" y="6175656"/>
                  <a:pt x="7125019" y="6073308"/>
                  <a:pt x="7125019" y="5947056"/>
                </a:cubicBezTo>
                <a:lnTo>
                  <a:pt x="7125019" y="228600"/>
                </a:lnTo>
                <a:cubicBezTo>
                  <a:pt x="7125019" y="102347"/>
                  <a:pt x="7022672" y="0"/>
                  <a:pt x="6896419" y="0"/>
                </a:cubicBezTo>
                <a:lnTo>
                  <a:pt x="2765426" y="0"/>
                </a:lnTo>
              </a:path>
            </a:pathLst>
          </a:custGeom>
          <a:ln w="57150" cap="flat">
            <a:solidFill>
              <a:srgbClr val="116176"/>
            </a:solidFill>
            <a:prstDash val="sysDot"/>
            <a:headEnd type="none" w="sm" len="sm"/>
            <a:tailEnd type="none" w="sm" len="sm"/>
          </a:ln>
        </p:spPr>
        <p:txBody>
          <a:bodyPr/>
          <a:lstStyle/>
          <a:p>
            <a:pPr defTabSz="609630"/>
            <a:endParaRPr lang="fr-FR" sz="1200"/>
          </a:p>
        </p:txBody>
      </p:sp>
      <p:sp>
        <p:nvSpPr>
          <p:cNvPr id="10" name="Freeform 6">
            <a:extLst>
              <a:ext uri="{FF2B5EF4-FFF2-40B4-BE49-F238E27FC236}">
                <a16:creationId xmlns:a16="http://schemas.microsoft.com/office/drawing/2014/main" id="{2C637C09-7CFA-E18F-D12A-DF1042846044}"/>
              </a:ext>
            </a:extLst>
          </p:cNvPr>
          <p:cNvSpPr/>
          <p:nvPr/>
        </p:nvSpPr>
        <p:spPr>
          <a:xfrm>
            <a:off x="8406338" y="2061510"/>
            <a:ext cx="3290807" cy="4569951"/>
          </a:xfrm>
          <a:custGeom>
            <a:avLst/>
            <a:gdLst/>
            <a:ahLst/>
            <a:cxnLst/>
            <a:rect l="l" t="t" r="r" b="b"/>
            <a:pathLst>
              <a:path w="7125019" h="6175656">
                <a:moveTo>
                  <a:pt x="0" y="3712836"/>
                </a:moveTo>
                <a:lnTo>
                  <a:pt x="0" y="5947056"/>
                </a:lnTo>
                <a:cubicBezTo>
                  <a:pt x="0" y="6007685"/>
                  <a:pt x="24085" y="6065830"/>
                  <a:pt x="66956" y="6108700"/>
                </a:cubicBezTo>
                <a:cubicBezTo>
                  <a:pt x="109826" y="6151571"/>
                  <a:pt x="167971" y="6175656"/>
                  <a:pt x="228600" y="6175656"/>
                </a:cubicBezTo>
                <a:lnTo>
                  <a:pt x="6896419" y="6175656"/>
                </a:lnTo>
                <a:cubicBezTo>
                  <a:pt x="7022672" y="6175656"/>
                  <a:pt x="7125019" y="6073308"/>
                  <a:pt x="7125019" y="5947056"/>
                </a:cubicBezTo>
                <a:lnTo>
                  <a:pt x="7125019" y="228600"/>
                </a:lnTo>
                <a:cubicBezTo>
                  <a:pt x="7125019" y="102347"/>
                  <a:pt x="7022672" y="0"/>
                  <a:pt x="6896419" y="0"/>
                </a:cubicBezTo>
                <a:lnTo>
                  <a:pt x="2765426" y="0"/>
                </a:lnTo>
              </a:path>
            </a:pathLst>
          </a:custGeom>
          <a:ln w="57150" cap="flat">
            <a:solidFill>
              <a:srgbClr val="116176"/>
            </a:solidFill>
            <a:prstDash val="sysDot"/>
            <a:headEnd type="none" w="sm" len="sm"/>
            <a:tailEnd type="none" w="sm" len="sm"/>
          </a:ln>
        </p:spPr>
        <p:txBody>
          <a:bodyPr/>
          <a:lstStyle/>
          <a:p>
            <a:pPr defTabSz="609630"/>
            <a:endParaRPr lang="fr-FR" sz="1200"/>
          </a:p>
        </p:txBody>
      </p:sp>
      <p:grpSp>
        <p:nvGrpSpPr>
          <p:cNvPr id="2" name="Group 2"/>
          <p:cNvGrpSpPr/>
          <p:nvPr/>
        </p:nvGrpSpPr>
        <p:grpSpPr>
          <a:xfrm>
            <a:off x="10616883" y="-6284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Freeform 5"/>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2"/>
                </a:ext>
              </a:extLst>
            </a:blip>
            <a:stretch>
              <a:fillRect t="-376334" b="-107851"/>
            </a:stretch>
          </a:blipFill>
        </p:spPr>
        <p:txBody>
          <a:bodyPr/>
          <a:lstStyle/>
          <a:p>
            <a:endParaRPr lang="fr-FR" sz="1200"/>
          </a:p>
        </p:txBody>
      </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1" name="Freeform 11"/>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0" name="TextBox 20"/>
          <p:cNvSpPr txBox="1"/>
          <p:nvPr/>
        </p:nvSpPr>
        <p:spPr>
          <a:xfrm>
            <a:off x="3887612" y="2920794"/>
            <a:ext cx="4102265" cy="3323987"/>
          </a:xfrm>
          <a:prstGeom prst="rect">
            <a:avLst/>
          </a:prstGeom>
        </p:spPr>
        <p:txBody>
          <a:bodyPr wrap="square" lIns="0" tIns="0" rIns="0" bIns="0" rtlCol="0" anchor="t">
            <a:spAutoFit/>
          </a:bodyPr>
          <a:lstStyle/>
          <a:p>
            <a:pPr algn="just" rtl="1">
              <a:spcBef>
                <a:spcPct val="0"/>
              </a:spcBef>
            </a:pP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يعمل مسار على ترتيب جميع متعلمي مستوى معين حسب مجموع نتائجهم في المواد الثلاث من أعلى مجموع إلى أدنى مجموع</a:t>
            </a:r>
            <a:r>
              <a:rPr lang="ar-MA" sz="2400" dirty="0">
                <a:solidFill>
                  <a:srgbClr val="000000"/>
                </a:solidFill>
                <a:latin typeface="Microsoft Uighur" panose="02000000000000000000" pitchFamily="2" charset="-78"/>
                <a:cs typeface="Microsoft Uighur" panose="02000000000000000000" pitchFamily="2" charset="-78"/>
                <a:sym typeface="IBM Plex Sans Arabic Bold"/>
                <a:rtl/>
              </a:rPr>
              <a:t>.</a:t>
            </a:r>
            <a:endParaRPr lang="ar-EG" sz="2400" dirty="0">
              <a:solidFill>
                <a:srgbClr val="000000"/>
              </a:solidFill>
              <a:latin typeface="Microsoft Uighur" panose="02000000000000000000" pitchFamily="2" charset="-78"/>
              <a:cs typeface="Microsoft Uighur" panose="02000000000000000000" pitchFamily="2" charset="-78"/>
              <a:sym typeface="IBM Plex Sans Arabic Bold"/>
              <a:rtl/>
            </a:endParaRPr>
          </a:p>
          <a:p>
            <a:pPr algn="just" rtl="1">
              <a:spcBef>
                <a:spcPct val="0"/>
              </a:spcBef>
            </a:pP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يعيد مسار توزيع تلاميذ كل مستوى حسب عدد الأفواج الأصلي في المستوى</a:t>
            </a:r>
            <a:r>
              <a:rPr lang="ar-MA" sz="2400" dirty="0">
                <a:solidFill>
                  <a:srgbClr val="000000"/>
                </a:solidFill>
                <a:latin typeface="Microsoft Uighur" panose="02000000000000000000" pitchFamily="2" charset="-78"/>
                <a:cs typeface="Microsoft Uighur" panose="02000000000000000000" pitchFamily="2" charset="-78"/>
                <a:sym typeface="IBM Plex Sans Arabic Bold"/>
                <a:rtl/>
              </a:rPr>
              <a:t>.</a:t>
            </a:r>
            <a:endParaRPr lang="ar-EG" sz="2400" dirty="0">
              <a:solidFill>
                <a:srgbClr val="000000"/>
              </a:solidFill>
              <a:latin typeface="Microsoft Uighur" panose="02000000000000000000" pitchFamily="2" charset="-78"/>
              <a:cs typeface="Microsoft Uighur" panose="02000000000000000000" pitchFamily="2" charset="-78"/>
              <a:sym typeface="IBM Plex Sans Arabic Bold"/>
              <a:rtl/>
            </a:endParaRPr>
          </a:p>
          <a:p>
            <a:pPr algn="just" rtl="1">
              <a:spcBef>
                <a:spcPct val="0"/>
              </a:spcBef>
            </a:pP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إذا كانت المؤسسة تضم فوجا واحدا من كل مستوى يتم اعتبار المستويين </a:t>
            </a:r>
            <a:r>
              <a:rPr lang="en-US" sz="2400" dirty="0">
                <a:solidFill>
                  <a:srgbClr val="000000"/>
                </a:solidFill>
                <a:latin typeface="Microsoft Uighur" panose="02000000000000000000" pitchFamily="2" charset="-78"/>
                <a:cs typeface="Microsoft Uighur" panose="02000000000000000000" pitchFamily="2" charset="-78"/>
                <a:sym typeface="IBM Plex Sans Arabic Bold"/>
                <a:rtl/>
              </a:rPr>
              <a:t>5</a:t>
            </a: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و</a:t>
            </a:r>
            <a:r>
              <a:rPr lang="en-US" sz="2400" dirty="0">
                <a:solidFill>
                  <a:srgbClr val="000000"/>
                </a:solidFill>
                <a:latin typeface="Microsoft Uighur" panose="02000000000000000000" pitchFamily="2" charset="-78"/>
                <a:cs typeface="Microsoft Uighur" panose="02000000000000000000" pitchFamily="2" charset="-78"/>
                <a:sym typeface="IBM Plex Sans Arabic Bold"/>
                <a:rtl/>
              </a:rPr>
              <a:t>6</a:t>
            </a: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مجتمعين</a:t>
            </a:r>
            <a:r>
              <a:rPr lang="ar-MA" sz="2400" dirty="0">
                <a:solidFill>
                  <a:srgbClr val="000000"/>
                </a:solidFill>
                <a:latin typeface="Microsoft Uighur" panose="02000000000000000000" pitchFamily="2" charset="-78"/>
                <a:cs typeface="Microsoft Uighur" panose="02000000000000000000" pitchFamily="2" charset="-78"/>
                <a:sym typeface="IBM Plex Sans Arabic Bold"/>
                <a:rtl/>
              </a:rPr>
              <a:t>،</a:t>
            </a: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و</a:t>
            </a:r>
            <a:r>
              <a:rPr lang="en-US" sz="2400" dirty="0">
                <a:solidFill>
                  <a:srgbClr val="000000"/>
                </a:solidFill>
                <a:latin typeface="Microsoft Uighur" panose="02000000000000000000" pitchFamily="2" charset="-78"/>
                <a:cs typeface="Microsoft Uighur" panose="02000000000000000000" pitchFamily="2" charset="-78"/>
                <a:sym typeface="IBM Plex Sans Arabic Bold"/>
                <a:rtl/>
              </a:rPr>
              <a:t>3</a:t>
            </a: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و</a:t>
            </a:r>
            <a:r>
              <a:rPr lang="en-US" sz="2400" dirty="0">
                <a:solidFill>
                  <a:srgbClr val="000000"/>
                </a:solidFill>
                <a:latin typeface="Microsoft Uighur" panose="02000000000000000000" pitchFamily="2" charset="-78"/>
                <a:cs typeface="Microsoft Uighur" panose="02000000000000000000" pitchFamily="2" charset="-78"/>
                <a:sym typeface="IBM Plex Sans Arabic Bold"/>
                <a:rtl/>
              </a:rPr>
              <a:t>4</a:t>
            </a: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مجتمعين</a:t>
            </a:r>
            <a:r>
              <a:rPr lang="ar-MA" sz="2400" dirty="0">
                <a:solidFill>
                  <a:srgbClr val="000000"/>
                </a:solidFill>
                <a:latin typeface="Microsoft Uighur" panose="02000000000000000000" pitchFamily="2" charset="-78"/>
                <a:cs typeface="Microsoft Uighur" panose="02000000000000000000" pitchFamily="2" charset="-78"/>
                <a:sym typeface="IBM Plex Sans Arabic Bold"/>
                <a:rtl/>
              </a:rPr>
              <a:t>.</a:t>
            </a:r>
            <a:endParaRPr lang="ar-EG" sz="2400" dirty="0">
              <a:solidFill>
                <a:srgbClr val="000000"/>
              </a:solidFill>
              <a:latin typeface="Microsoft Uighur" panose="02000000000000000000" pitchFamily="2" charset="-78"/>
              <a:cs typeface="Microsoft Uighur" panose="02000000000000000000" pitchFamily="2" charset="-78"/>
              <a:sym typeface="IBM Plex Sans Arabic Bold"/>
              <a:rtl/>
            </a:endParaRPr>
          </a:p>
          <a:p>
            <a:pPr algn="just" rtl="1">
              <a:spcBef>
                <a:spcPct val="0"/>
              </a:spcBef>
            </a:pPr>
            <a:r>
              <a:rPr lang="ar-EG" sz="2400" dirty="0">
                <a:solidFill>
                  <a:srgbClr val="000000"/>
                </a:solidFill>
                <a:latin typeface="Microsoft Uighur" panose="02000000000000000000" pitchFamily="2" charset="-78"/>
                <a:cs typeface="Microsoft Uighur" panose="02000000000000000000" pitchFamily="2" charset="-78"/>
                <a:sym typeface="IBM Plex Sans Arabic Bold"/>
                <a:rtl/>
              </a:rPr>
              <a:t>- يتعامل مسار مع متعلمي الأقسام المشتركة على أساس فوج واحد ويحدد للفوج مسارا موحدا.</a:t>
            </a:r>
          </a:p>
        </p:txBody>
      </p:sp>
      <p:sp>
        <p:nvSpPr>
          <p:cNvPr id="21" name="TextBox 21"/>
          <p:cNvSpPr txBox="1"/>
          <p:nvPr/>
        </p:nvSpPr>
        <p:spPr>
          <a:xfrm>
            <a:off x="8669180" y="3827918"/>
            <a:ext cx="2710021" cy="1805366"/>
          </a:xfrm>
          <a:prstGeom prst="rect">
            <a:avLst/>
          </a:prstGeom>
        </p:spPr>
        <p:txBody>
          <a:bodyPr wrap="square" lIns="0" tIns="0" rIns="0" bIns="0" rtlCol="0" anchor="t">
            <a:spAutoFit/>
          </a:bodyPr>
          <a:lstStyle/>
          <a:p>
            <a:pPr algn="just" rtl="1">
              <a:spcBef>
                <a:spcPct val="0"/>
              </a:spcBef>
            </a:pPr>
            <a:r>
              <a:rPr lang="ar-MA" sz="2933" dirty="0">
                <a:solidFill>
                  <a:srgbClr val="000000"/>
                </a:solidFill>
                <a:latin typeface="Microsoft Uighur" panose="02000000000000000000" pitchFamily="2" charset="-78"/>
                <a:cs typeface="Microsoft Uighur" panose="02000000000000000000" pitchFamily="2" charset="-78"/>
                <a:sym typeface="IBM Plex Sans Arabic Bold"/>
                <a:rtl/>
              </a:rPr>
              <a:t>- </a:t>
            </a:r>
            <a:r>
              <a:rPr lang="ar-EG" sz="2933" dirty="0">
                <a:solidFill>
                  <a:srgbClr val="000000"/>
                </a:solidFill>
                <a:latin typeface="Microsoft Uighur" panose="02000000000000000000" pitchFamily="2" charset="-78"/>
                <a:cs typeface="Microsoft Uighur" panose="02000000000000000000" pitchFamily="2" charset="-78"/>
                <a:sym typeface="IBM Plex Sans Arabic Bold"/>
                <a:rtl/>
              </a:rPr>
              <a:t>وفق المذكرة التي ستصدر في الموضوع</a:t>
            </a:r>
            <a:r>
              <a:rPr lang="ar-MA" sz="2933" dirty="0">
                <a:solidFill>
                  <a:srgbClr val="000000"/>
                </a:solidFill>
                <a:latin typeface="Microsoft Uighur" panose="02000000000000000000" pitchFamily="2" charset="-78"/>
                <a:cs typeface="Microsoft Uighur" panose="02000000000000000000" pitchFamily="2" charset="-78"/>
                <a:sym typeface="IBM Plex Sans Arabic Bold"/>
                <a:rtl/>
              </a:rPr>
              <a:t>.</a:t>
            </a:r>
            <a:r>
              <a:rPr lang="ar-EG" sz="2933" dirty="0">
                <a:solidFill>
                  <a:srgbClr val="000000"/>
                </a:solidFill>
                <a:latin typeface="Microsoft Uighur" panose="02000000000000000000" pitchFamily="2" charset="-78"/>
                <a:cs typeface="Microsoft Uighur" panose="02000000000000000000" pitchFamily="2" charset="-78"/>
                <a:sym typeface="IBM Plex Sans Arabic Bold"/>
                <a:rtl/>
              </a:rPr>
              <a:t> </a:t>
            </a:r>
            <a:endParaRPr lang="ar-MA" sz="2933" dirty="0">
              <a:solidFill>
                <a:srgbClr val="000000"/>
              </a:solidFill>
              <a:latin typeface="Microsoft Uighur" panose="02000000000000000000" pitchFamily="2" charset="-78"/>
              <a:cs typeface="Microsoft Uighur" panose="02000000000000000000" pitchFamily="2" charset="-78"/>
              <a:sym typeface="IBM Plex Sans Arabic Bold"/>
              <a:rtl/>
            </a:endParaRPr>
          </a:p>
          <a:p>
            <a:pPr algn="just" rtl="1">
              <a:spcBef>
                <a:spcPct val="0"/>
              </a:spcBef>
            </a:pPr>
            <a:r>
              <a:rPr lang="ar-EG" sz="2933" dirty="0">
                <a:solidFill>
                  <a:srgbClr val="000000"/>
                </a:solidFill>
                <a:latin typeface="Microsoft Uighur" panose="02000000000000000000" pitchFamily="2" charset="-78"/>
                <a:cs typeface="Microsoft Uighur" panose="02000000000000000000" pitchFamily="2" charset="-78"/>
                <a:sym typeface="IBM Plex Sans Arabic Bold"/>
                <a:rtl/>
              </a:rPr>
              <a:t>- التأكد من المسك السليم على مسار.</a:t>
            </a:r>
          </a:p>
        </p:txBody>
      </p:sp>
      <p:sp>
        <p:nvSpPr>
          <p:cNvPr id="22" name="TextBox 22"/>
          <p:cNvSpPr txBox="1"/>
          <p:nvPr/>
        </p:nvSpPr>
        <p:spPr>
          <a:xfrm>
            <a:off x="383088" y="3342561"/>
            <a:ext cx="2980491" cy="1805366"/>
          </a:xfrm>
          <a:prstGeom prst="rect">
            <a:avLst/>
          </a:prstGeom>
        </p:spPr>
        <p:txBody>
          <a:bodyPr wrap="square" lIns="0" tIns="0" rIns="0" bIns="0" rtlCol="0" anchor="t">
            <a:spAutoFit/>
          </a:bodyPr>
          <a:lstStyle/>
          <a:p>
            <a:pPr algn="just" rtl="1">
              <a:spcBef>
                <a:spcPct val="0"/>
              </a:spcBef>
            </a:pPr>
            <a:r>
              <a:rPr lang="ar-EG" sz="2933" dirty="0">
                <a:solidFill>
                  <a:srgbClr val="000000"/>
                </a:solidFill>
                <a:latin typeface="Microsoft Uighur" panose="02000000000000000000" pitchFamily="2" charset="-78"/>
                <a:cs typeface="Microsoft Uighur" panose="02000000000000000000" pitchFamily="2" charset="-78"/>
                <a:sym typeface="IBM Plex Sans Arabic Bold"/>
                <a:rtl/>
              </a:rPr>
              <a:t> يحدد مسار بطريقة تلقائية مسارا واحدا لكل مجموعة دعم في كل مادة بناء على تموضع المتعلم العتبة في كل فوج. </a:t>
            </a:r>
          </a:p>
        </p:txBody>
      </p:sp>
      <p:sp>
        <p:nvSpPr>
          <p:cNvPr id="12" name="Rectangle 11">
            <a:extLst>
              <a:ext uri="{FF2B5EF4-FFF2-40B4-BE49-F238E27FC236}">
                <a16:creationId xmlns:a16="http://schemas.microsoft.com/office/drawing/2014/main" id="{34D7E8F7-7DC4-C08E-8402-CE5F6856D864}"/>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3" name="Freeform 22">
            <a:extLst>
              <a:ext uri="{FF2B5EF4-FFF2-40B4-BE49-F238E27FC236}">
                <a16:creationId xmlns:a16="http://schemas.microsoft.com/office/drawing/2014/main" id="{25148F6F-EB95-7D17-7D32-7EAB41A97836}"/>
              </a:ext>
            </a:extLst>
          </p:cNvPr>
          <p:cNvSpPr/>
          <p:nvPr/>
        </p:nvSpPr>
        <p:spPr>
          <a:xfrm rot="-10800000">
            <a:off x="5689600" y="378709"/>
            <a:ext cx="6436531"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FR" sz="1200"/>
          </a:p>
        </p:txBody>
      </p:sp>
      <p:sp>
        <p:nvSpPr>
          <p:cNvPr id="26" name="TextBox 22">
            <a:extLst>
              <a:ext uri="{FF2B5EF4-FFF2-40B4-BE49-F238E27FC236}">
                <a16:creationId xmlns:a16="http://schemas.microsoft.com/office/drawing/2014/main" id="{CB61DF9A-601B-CBF4-1CE6-938BD4285A36}"/>
              </a:ext>
            </a:extLst>
          </p:cNvPr>
          <p:cNvSpPr txBox="1"/>
          <p:nvPr/>
        </p:nvSpPr>
        <p:spPr>
          <a:xfrm>
            <a:off x="5689601" y="886549"/>
            <a:ext cx="5793407" cy="480901"/>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EG" sz="4000" b="1" dirty="0">
                <a:latin typeface="Microsoft Uighur" panose="02000000000000000000" pitchFamily="2" charset="-78"/>
                <a:ea typeface="IBM Plex Sans Arabic Bold"/>
                <a:cs typeface="Microsoft Uighur" panose="02000000000000000000" pitchFamily="2" charset="-78"/>
                <a:sym typeface="IBM Plex Sans Arabic Bold"/>
                <a:rtl/>
              </a:rPr>
              <a:t>تدابير استثمار نتائج رائز الموضعة القبلي</a:t>
            </a:r>
            <a:r>
              <a:rPr lang="ar-MA" sz="4000" b="1" dirty="0">
                <a:latin typeface="Microsoft Uighur" panose="02000000000000000000" pitchFamily="2" charset="-78"/>
                <a:ea typeface="IBM Plex Sans Arabic Bold"/>
                <a:cs typeface="Microsoft Uighur" panose="02000000000000000000" pitchFamily="2" charset="-78"/>
                <a:sym typeface="IBM Plex Sans Arabic Bold"/>
                <a:rtl/>
              </a:rPr>
              <a:t> </a:t>
            </a:r>
          </a:p>
        </p:txBody>
      </p:sp>
      <p:pic>
        <p:nvPicPr>
          <p:cNvPr id="6" name="Google Shape;220;p23" descr="image.png">
            <a:extLst>
              <a:ext uri="{FF2B5EF4-FFF2-40B4-BE49-F238E27FC236}">
                <a16:creationId xmlns:a16="http://schemas.microsoft.com/office/drawing/2014/main" id="{A9DD1EF1-6FCA-D570-2E33-E57DB6BA6491}"/>
              </a:ext>
            </a:extLst>
          </p:cNvPr>
          <p:cNvPicPr preferRelativeResize="0"/>
          <p:nvPr/>
        </p:nvPicPr>
        <p:blipFill rotWithShape="1">
          <a:blip r:embed="rId6">
            <a:alphaModFix/>
          </a:blip>
          <a:srcRect/>
          <a:stretch/>
        </p:blipFill>
        <p:spPr>
          <a:xfrm>
            <a:off x="8436434" y="1966766"/>
            <a:ext cx="3279521" cy="836009"/>
          </a:xfrm>
          <a:prstGeom prst="rect">
            <a:avLst/>
          </a:prstGeom>
          <a:noFill/>
          <a:ln>
            <a:noFill/>
          </a:ln>
        </p:spPr>
      </p:pic>
      <p:sp>
        <p:nvSpPr>
          <p:cNvPr id="19" name="TextBox 19"/>
          <p:cNvSpPr txBox="1"/>
          <p:nvPr/>
        </p:nvSpPr>
        <p:spPr>
          <a:xfrm>
            <a:off x="8238361" y="2112052"/>
            <a:ext cx="3554452" cy="382092"/>
          </a:xfrm>
          <a:prstGeom prst="rect">
            <a:avLst/>
          </a:prstGeom>
        </p:spPr>
        <p:txBody>
          <a:bodyPr lIns="0" tIns="0" rIns="0" bIns="0" rtlCol="0" anchor="t">
            <a:spAutoFit/>
          </a:bodyPr>
          <a:lstStyle/>
          <a:p>
            <a:pPr algn="ctr" rtl="1">
              <a:lnSpc>
                <a:spcPts val="2772"/>
              </a:lnSpc>
              <a:spcBef>
                <a:spcPct val="0"/>
              </a:spcBef>
            </a:pPr>
            <a:r>
              <a:rPr lang="ar-EG" sz="2933"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مسك النتائج</a:t>
            </a:r>
          </a:p>
        </p:txBody>
      </p:sp>
      <p:pic>
        <p:nvPicPr>
          <p:cNvPr id="7" name="Google Shape;220;p23" descr="image.png">
            <a:extLst>
              <a:ext uri="{FF2B5EF4-FFF2-40B4-BE49-F238E27FC236}">
                <a16:creationId xmlns:a16="http://schemas.microsoft.com/office/drawing/2014/main" id="{AF9E8AD0-F834-A8C6-11C3-6449746A3030}"/>
              </a:ext>
            </a:extLst>
          </p:cNvPr>
          <p:cNvPicPr preferRelativeResize="0"/>
          <p:nvPr/>
        </p:nvPicPr>
        <p:blipFill rotWithShape="1">
          <a:blip r:embed="rId6">
            <a:alphaModFix/>
          </a:blip>
          <a:srcRect/>
          <a:stretch/>
        </p:blipFill>
        <p:spPr>
          <a:xfrm>
            <a:off x="3715987" y="1985567"/>
            <a:ext cx="4445515" cy="808741"/>
          </a:xfrm>
          <a:prstGeom prst="rect">
            <a:avLst/>
          </a:prstGeom>
          <a:noFill/>
          <a:ln>
            <a:noFill/>
          </a:ln>
        </p:spPr>
      </p:pic>
      <p:sp>
        <p:nvSpPr>
          <p:cNvPr id="15" name="TextBox 15"/>
          <p:cNvSpPr txBox="1"/>
          <p:nvPr/>
        </p:nvSpPr>
        <p:spPr>
          <a:xfrm>
            <a:off x="4622800" y="2222039"/>
            <a:ext cx="2719612" cy="382092"/>
          </a:xfrm>
          <a:prstGeom prst="rect">
            <a:avLst/>
          </a:prstGeom>
        </p:spPr>
        <p:txBody>
          <a:bodyPr wrap="square" lIns="0" tIns="0" rIns="0" bIns="0" rtlCol="0" anchor="t">
            <a:spAutoFit/>
          </a:bodyPr>
          <a:lstStyle/>
          <a:p>
            <a:pPr algn="ctr" rtl="1">
              <a:lnSpc>
                <a:spcPts val="2772"/>
              </a:lnSpc>
              <a:spcBef>
                <a:spcPct val="0"/>
              </a:spcBef>
            </a:pPr>
            <a:r>
              <a:rPr lang="ar-EG" sz="2933"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تحديد مجموعات</a:t>
            </a:r>
            <a:r>
              <a:rPr lang="ar-MA" sz="2933"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الدعم</a:t>
            </a:r>
            <a:endParaRPr lang="ar-EG" sz="2933"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pic>
        <p:nvPicPr>
          <p:cNvPr id="8" name="Google Shape;220;p23" descr="image.png">
            <a:extLst>
              <a:ext uri="{FF2B5EF4-FFF2-40B4-BE49-F238E27FC236}">
                <a16:creationId xmlns:a16="http://schemas.microsoft.com/office/drawing/2014/main" id="{3E25E82D-4F88-B1D1-0980-7D53BA0DB1E8}"/>
              </a:ext>
            </a:extLst>
          </p:cNvPr>
          <p:cNvPicPr preferRelativeResize="0"/>
          <p:nvPr/>
        </p:nvPicPr>
        <p:blipFill rotWithShape="1">
          <a:blip r:embed="rId6">
            <a:alphaModFix/>
          </a:blip>
          <a:srcRect/>
          <a:stretch/>
        </p:blipFill>
        <p:spPr>
          <a:xfrm>
            <a:off x="202957" y="1994034"/>
            <a:ext cx="3304475" cy="808741"/>
          </a:xfrm>
          <a:prstGeom prst="rect">
            <a:avLst/>
          </a:prstGeom>
          <a:noFill/>
          <a:ln>
            <a:noFill/>
          </a:ln>
        </p:spPr>
      </p:pic>
      <p:sp>
        <p:nvSpPr>
          <p:cNvPr id="17" name="TextBox 17"/>
          <p:cNvSpPr txBox="1"/>
          <p:nvPr/>
        </p:nvSpPr>
        <p:spPr>
          <a:xfrm>
            <a:off x="197311" y="2198329"/>
            <a:ext cx="3554452" cy="382092"/>
          </a:xfrm>
          <a:prstGeom prst="rect">
            <a:avLst/>
          </a:prstGeom>
        </p:spPr>
        <p:txBody>
          <a:bodyPr lIns="0" tIns="0" rIns="0" bIns="0" rtlCol="0" anchor="t">
            <a:spAutoFit/>
          </a:bodyPr>
          <a:lstStyle/>
          <a:p>
            <a:pPr algn="ctr" rtl="1">
              <a:lnSpc>
                <a:spcPts val="2772"/>
              </a:lnSpc>
              <a:spcBef>
                <a:spcPct val="0"/>
              </a:spcBef>
            </a:pPr>
            <a:r>
              <a:rPr lang="ar-EG" sz="2933"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تحديد المسارات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99956BF-8E28-8883-C144-A8D3C0044165}"/>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p:cNvGrpSpPr/>
          <p:nvPr/>
        </p:nvGrpSpPr>
        <p:grpSpPr>
          <a:xfrm>
            <a:off x="-1193224" y="5611636"/>
            <a:ext cx="2198143" cy="1889029"/>
            <a:chOff x="0" y="0"/>
            <a:chExt cx="812800" cy="698500"/>
          </a:xfrm>
        </p:grpSpPr>
        <p:sp>
          <p:nvSpPr>
            <p:cNvPr id="10" name="Freeform 10"/>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p:cNvSpPr/>
          <p:nvPr/>
        </p:nvSpPr>
        <p:spPr>
          <a:xfrm rot="-10800000">
            <a:off x="2315212" y="2355977"/>
            <a:ext cx="7397581"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p:cNvSpPr txBox="1"/>
          <p:nvPr/>
        </p:nvSpPr>
        <p:spPr>
          <a:xfrm>
            <a:off x="5854194" y="688618"/>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sp>
        <p:nvSpPr>
          <p:cNvPr id="16" name="TextBox 16"/>
          <p:cNvSpPr txBox="1"/>
          <p:nvPr/>
        </p:nvSpPr>
        <p:spPr>
          <a:xfrm>
            <a:off x="2684921" y="2584606"/>
            <a:ext cx="5555495" cy="1059906"/>
          </a:xfrm>
          <a:prstGeom prst="rect">
            <a:avLst/>
          </a:prstGeom>
        </p:spPr>
        <p:txBody>
          <a:bodyPr wrap="square" lIns="0" tIns="0" rIns="0" bIns="0" rtlCol="0" anchor="t">
            <a:spAutoFit/>
          </a:bodyPr>
          <a:lstStyle/>
          <a:p>
            <a:pPr algn="ctr" rtl="1">
              <a:lnSpc>
                <a:spcPts val="3922"/>
              </a:lnSpc>
            </a:pP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تتنظم السنة الدراسية بمؤسسات الريادة؟</a:t>
            </a:r>
          </a:p>
        </p:txBody>
      </p:sp>
      <p:sp>
        <p:nvSpPr>
          <p:cNvPr id="17" name="TextBox 17"/>
          <p:cNvSpPr txBox="1"/>
          <p:nvPr/>
        </p:nvSpPr>
        <p:spPr>
          <a:xfrm>
            <a:off x="8331200" y="1875974"/>
            <a:ext cx="1290809" cy="1815049"/>
          </a:xfrm>
          <a:prstGeom prst="rect">
            <a:avLst/>
          </a:prstGeom>
        </p:spPr>
        <p:txBody>
          <a:bodyPr lIns="0" tIns="0" rIns="0" bIns="0" rtlCol="0" anchor="t">
            <a:spAutoFit/>
          </a:bodyPr>
          <a:lstStyle/>
          <a:p>
            <a:pPr algn="ctr">
              <a:lnSpc>
                <a:spcPts val="16315"/>
              </a:lnSpc>
            </a:pPr>
            <a:r>
              <a:rPr lang="fr-FR" sz="8467" b="1" dirty="0">
                <a:solidFill>
                  <a:srgbClr val="FFFFFF"/>
                </a:solidFill>
                <a:latin typeface="IBM Plex Sans Arabic Bold"/>
                <a:ea typeface="IBM Plex Sans Arabic Bold"/>
                <a:cs typeface="IBM Plex Sans Arabic Bold"/>
                <a:sym typeface="IBM Plex Sans Arabic Bold"/>
              </a:rPr>
              <a:t>1</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p:cNvSpPr txBox="1"/>
          <p:nvPr/>
        </p:nvSpPr>
        <p:spPr>
          <a:xfrm>
            <a:off x="2742501" y="4001630"/>
            <a:ext cx="6030500" cy="2215991"/>
          </a:xfrm>
          <a:prstGeom prst="rect">
            <a:avLst/>
          </a:prstGeom>
        </p:spPr>
        <p:txBody>
          <a:bodyPr lIns="0" tIns="0" rIns="0" bIns="0" rtlCol="0" anchor="t">
            <a:spAutoFit/>
          </a:bodyPr>
          <a:lstStyle/>
          <a:p>
            <a:pPr marL="482829" lvl="1" indent="-241415" algn="r" rtl="1">
              <a:buAutoNum type="arabicPeriod"/>
            </a:pPr>
            <a:r>
              <a:rPr lang="ar-EG" sz="3600" b="1" dirty="0">
                <a:latin typeface="Microsoft Uighur" panose="02000000000000000000" pitchFamily="2" charset="-78"/>
                <a:ea typeface="IBM Plex Sans Arabic"/>
                <a:cs typeface="Microsoft Uighur" panose="02000000000000000000" pitchFamily="2" charset="-78"/>
                <a:sym typeface="IBM Plex Sans Arabic"/>
                <a:rtl/>
              </a:rPr>
              <a:t> عمليات الدخول المدرسي </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تدبير المرحلة الأولى الخاصة بالدعم المكثف</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تدبير</a:t>
            </a: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المراحل الخمس لإرساء التعلمات الجديدة</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عمليات اختتام السنة الدراسي</a:t>
            </a: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ة</a:t>
            </a:r>
            <a:endPar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4" name="Google Shape;414;p22"/>
          <p:cNvSpPr txBox="1">
            <a:spLocks noGrp="1"/>
          </p:cNvSpPr>
          <p:nvPr>
            <p:ph type="sldNum" idx="12"/>
          </p:nvPr>
        </p:nvSpPr>
        <p:spPr>
          <a:xfrm>
            <a:off x="9052729" y="6492876"/>
            <a:ext cx="2743200" cy="365125"/>
          </a:xfrm>
          <a:prstGeom prst="rect">
            <a:avLst/>
          </a:prstGeom>
          <a:noFill/>
          <a:ln>
            <a:noFill/>
          </a:ln>
        </p:spPr>
        <p:txBody>
          <a:bodyPr spcFirstLastPara="1" vert="horz" wrap="square" lIns="91425" tIns="45700" rIns="91425" bIns="45700" rtlCol="0" anchor="ctr" anchorCtr="0">
            <a:noAutofit/>
          </a:bodyPr>
          <a:lstStyle/>
          <a:p>
            <a:pPr defTabSz="914446">
              <a:buClr>
                <a:srgbClr val="000000"/>
              </a:buClr>
              <a:defRPr/>
            </a:pPr>
            <a:fld id="{00000000-1234-1234-1234-123412341234}" type="slidenum">
              <a:rPr lang="en-US" kern="0">
                <a:solidFill>
                  <a:srgbClr val="FFFFFF"/>
                </a:solidFill>
              </a:rPr>
              <a:pPr defTabSz="914446">
                <a:buClr>
                  <a:srgbClr val="000000"/>
                </a:buClr>
                <a:defRPr/>
              </a:pPr>
              <a:t>130</a:t>
            </a:fld>
            <a:endParaRPr kern="0">
              <a:solidFill>
                <a:srgbClr val="FFFFFF"/>
              </a:solidFill>
            </a:endParaRPr>
          </a:p>
        </p:txBody>
      </p:sp>
      <p:pic>
        <p:nvPicPr>
          <p:cNvPr id="4" name="Image 3">
            <a:extLst>
              <a:ext uri="{FF2B5EF4-FFF2-40B4-BE49-F238E27FC236}">
                <a16:creationId xmlns:a16="http://schemas.microsoft.com/office/drawing/2014/main" id="{C34BE378-78E1-2127-DA25-A2EDC2325396}"/>
              </a:ext>
            </a:extLst>
          </p:cNvPr>
          <p:cNvPicPr>
            <a:picLocks noChangeAspect="1"/>
          </p:cNvPicPr>
          <p:nvPr/>
        </p:nvPicPr>
        <p:blipFill>
          <a:blip r:embed="rId3"/>
          <a:stretch>
            <a:fillRect/>
          </a:stretch>
        </p:blipFill>
        <p:spPr>
          <a:xfrm>
            <a:off x="6063065" y="1730665"/>
            <a:ext cx="5689600" cy="449233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Freeform 5">
            <a:extLst>
              <a:ext uri="{FF2B5EF4-FFF2-40B4-BE49-F238E27FC236}">
                <a16:creationId xmlns:a16="http://schemas.microsoft.com/office/drawing/2014/main" id="{C789EBB5-04BA-1971-5B2F-45A50CD5BDEA}"/>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4"/>
                </a:ext>
              </a:extLst>
            </a:blip>
            <a:stretch>
              <a:fillRect t="-376334" b="-107851"/>
            </a:stretch>
          </a:blipFill>
        </p:spPr>
        <p:txBody>
          <a:bodyPr/>
          <a:lstStyle/>
          <a:p>
            <a:endParaRPr lang="fr-FR" sz="1200"/>
          </a:p>
        </p:txBody>
      </p:sp>
      <p:sp>
        <p:nvSpPr>
          <p:cNvPr id="7" name="Rectangle 6">
            <a:extLst>
              <a:ext uri="{FF2B5EF4-FFF2-40B4-BE49-F238E27FC236}">
                <a16:creationId xmlns:a16="http://schemas.microsoft.com/office/drawing/2014/main" id="{76C71BB8-A995-17B2-0339-5DAD0A1850E1}"/>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1" name="Freeform 22">
            <a:extLst>
              <a:ext uri="{FF2B5EF4-FFF2-40B4-BE49-F238E27FC236}">
                <a16:creationId xmlns:a16="http://schemas.microsoft.com/office/drawing/2014/main" id="{D7E7F126-741E-61A2-4530-0131E8FAF233}"/>
              </a:ext>
            </a:extLst>
          </p:cNvPr>
          <p:cNvSpPr/>
          <p:nvPr/>
        </p:nvSpPr>
        <p:spPr>
          <a:xfrm rot="-10800000">
            <a:off x="5689600" y="378709"/>
            <a:ext cx="6436531"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12" name="TextBox 22">
            <a:extLst>
              <a:ext uri="{FF2B5EF4-FFF2-40B4-BE49-F238E27FC236}">
                <a16:creationId xmlns:a16="http://schemas.microsoft.com/office/drawing/2014/main" id="{734704F6-3BCF-D229-0A4B-D5133B325321}"/>
              </a:ext>
            </a:extLst>
          </p:cNvPr>
          <p:cNvSpPr txBox="1"/>
          <p:nvPr/>
        </p:nvSpPr>
        <p:spPr>
          <a:xfrm>
            <a:off x="5689601" y="886549"/>
            <a:ext cx="5793407" cy="480901"/>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EG" sz="4000" b="1" dirty="0">
                <a:latin typeface="Microsoft Uighur" panose="02000000000000000000" pitchFamily="2" charset="-78"/>
                <a:ea typeface="IBM Plex Sans Arabic Bold"/>
                <a:cs typeface="Microsoft Uighur" panose="02000000000000000000" pitchFamily="2" charset="-78"/>
                <a:sym typeface="IBM Plex Sans Arabic Bold"/>
                <a:rtl/>
              </a:rPr>
              <a:t>تدابير استثمار نتائج رائز الموضعة القبلي</a:t>
            </a:r>
            <a:r>
              <a:rPr lang="ar-MA" sz="4000" b="1" dirty="0">
                <a:latin typeface="Microsoft Uighur" panose="02000000000000000000" pitchFamily="2" charset="-78"/>
                <a:ea typeface="IBM Plex Sans Arabic Bold"/>
                <a:cs typeface="Microsoft Uighur" panose="02000000000000000000" pitchFamily="2" charset="-78"/>
                <a:sym typeface="IBM Plex Sans Arabic Bold"/>
                <a:rtl/>
              </a:rPr>
              <a:t> </a:t>
            </a:r>
          </a:p>
        </p:txBody>
      </p:sp>
      <p:pic>
        <p:nvPicPr>
          <p:cNvPr id="5" name="Google Shape;220;p23" descr="image.png">
            <a:extLst>
              <a:ext uri="{FF2B5EF4-FFF2-40B4-BE49-F238E27FC236}">
                <a16:creationId xmlns:a16="http://schemas.microsoft.com/office/drawing/2014/main" id="{B011BE77-B037-A05D-B93E-C221951A6FFA}"/>
              </a:ext>
            </a:extLst>
          </p:cNvPr>
          <p:cNvPicPr preferRelativeResize="0"/>
          <p:nvPr/>
        </p:nvPicPr>
        <p:blipFill rotWithShape="1">
          <a:blip r:embed="rId6">
            <a:alphaModFix/>
          </a:blip>
          <a:srcRect/>
          <a:stretch/>
        </p:blipFill>
        <p:spPr>
          <a:xfrm>
            <a:off x="254000" y="2267737"/>
            <a:ext cx="5588000" cy="3118452"/>
          </a:xfrm>
          <a:prstGeom prst="rect">
            <a:avLst/>
          </a:prstGeom>
          <a:noFill/>
          <a:ln>
            <a:noFill/>
          </a:ln>
        </p:spPr>
      </p:pic>
      <p:sp>
        <p:nvSpPr>
          <p:cNvPr id="6" name="ZoneTexte 5">
            <a:extLst>
              <a:ext uri="{FF2B5EF4-FFF2-40B4-BE49-F238E27FC236}">
                <a16:creationId xmlns:a16="http://schemas.microsoft.com/office/drawing/2014/main" id="{CDC2E07D-E0B0-A56C-5055-A6FC28CA0386}"/>
              </a:ext>
            </a:extLst>
          </p:cNvPr>
          <p:cNvSpPr txBox="1"/>
          <p:nvPr/>
        </p:nvSpPr>
        <p:spPr>
          <a:xfrm>
            <a:off x="439336" y="2616200"/>
            <a:ext cx="5250265" cy="2800382"/>
          </a:xfrm>
          <a:prstGeom prst="rect">
            <a:avLst/>
          </a:prstGeom>
          <a:noFill/>
        </p:spPr>
        <p:txBody>
          <a:bodyPr wrap="square" rtlCol="0">
            <a:spAutoFit/>
          </a:bodyPr>
          <a:lstStyle/>
          <a:p>
            <a:pPr indent="-285764" algn="just" rtl="1">
              <a:spcBef>
                <a:spcPct val="0"/>
              </a:spcBef>
              <a:buClr>
                <a:srgbClr val="000000"/>
              </a:buClr>
              <a:buFontTx/>
              <a:buChar char="-"/>
              <a:defRPr/>
            </a:pPr>
            <a:r>
              <a:rPr lang="ar-MA" sz="2933" dirty="0">
                <a:solidFill>
                  <a:srgbClr val="000000"/>
                </a:solidFill>
                <a:latin typeface="Microsoft Uighur" panose="02000000000000000000" pitchFamily="2" charset="-78"/>
                <a:cs typeface="Microsoft Uighur" panose="02000000000000000000" pitchFamily="2" charset="-78"/>
                <a:sym typeface="Arial"/>
                <a:rtl/>
              </a:rPr>
              <a:t>يسند المدير مجموعات الاختبار للأساتذة؛</a:t>
            </a:r>
          </a:p>
          <a:p>
            <a:pPr indent="-285764" algn="just" rtl="1">
              <a:spcBef>
                <a:spcPct val="0"/>
              </a:spcBef>
              <a:buClr>
                <a:srgbClr val="000000"/>
              </a:buClr>
              <a:buFontTx/>
              <a:buChar char="-"/>
              <a:defRPr/>
            </a:pPr>
            <a:r>
              <a:rPr lang="ar-MA" sz="2933" dirty="0">
                <a:solidFill>
                  <a:srgbClr val="000000"/>
                </a:solidFill>
                <a:latin typeface="Microsoft Uighur" panose="02000000000000000000" pitchFamily="2" charset="-78"/>
                <a:cs typeface="Microsoft Uighur" panose="02000000000000000000" pitchFamily="2" charset="-78"/>
                <a:sym typeface="Arial"/>
                <a:rtl/>
              </a:rPr>
              <a:t>يسلم المدير شبكة تفريغ نتائج الموضعة تتضمن أسماء المتعلمين المعنيين بالاختبار؛ </a:t>
            </a:r>
          </a:p>
          <a:p>
            <a:pPr indent="-285764" algn="just" rtl="1">
              <a:spcBef>
                <a:spcPct val="0"/>
              </a:spcBef>
              <a:buClr>
                <a:srgbClr val="000000"/>
              </a:buClr>
              <a:buFontTx/>
              <a:buChar char="-"/>
              <a:defRPr/>
            </a:pPr>
            <a:r>
              <a:rPr lang="ar-MA" sz="2933" dirty="0">
                <a:solidFill>
                  <a:srgbClr val="000000"/>
                </a:solidFill>
                <a:latin typeface="Microsoft Uighur" panose="02000000000000000000" pitchFamily="2" charset="-78"/>
                <a:cs typeface="Microsoft Uighur" panose="02000000000000000000" pitchFamily="2" charset="-78"/>
                <a:sym typeface="Arial"/>
                <a:rtl/>
              </a:rPr>
              <a:t>يعبئ الأساتذة الشبكة عن طريق تسجيل آني لمستوى الموضعة في كل مادة حالما ينتهي الرائز الخاص بها؛ </a:t>
            </a:r>
            <a:endParaRPr lang="fr-FR" sz="2933" dirty="0">
              <a:solidFill>
                <a:srgbClr val="000000"/>
              </a:solidFill>
              <a:latin typeface="Microsoft Uighur" panose="02000000000000000000" pitchFamily="2" charset="-78"/>
              <a:cs typeface="Microsoft Uighur" panose="02000000000000000000" pitchFamily="2" charset="-78"/>
              <a:sym typeface="Arial"/>
              <a:rtl/>
            </a:endParaRPr>
          </a:p>
          <a:p>
            <a:endParaRPr lang="fr-FR" sz="2933" dirty="0"/>
          </a:p>
        </p:txBody>
      </p:sp>
    </p:spTree>
    <p:extLst>
      <p:ext uri="{BB962C8B-B14F-4D97-AF65-F5344CB8AC3E}">
        <p14:creationId xmlns:p14="http://schemas.microsoft.com/office/powerpoint/2010/main" val="106765272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38D67-B21F-FF67-6F2E-4DE40F68C9EB}"/>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102D6036-FECC-5269-7547-794FCB6969DA}"/>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113072C3-60A4-9C9D-B127-67EB6E089CD5}"/>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272BB611-D593-C57E-22F4-3EF7989E9EB0}"/>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8BD5A295-F9A0-29F8-F0C3-8A857BD58375}"/>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A25F3088-D134-0904-2F93-BA5E980592CF}"/>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EBD64B3D-649D-59AA-1F09-0B0CAB06D81C}"/>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A6FB6B72-EE82-3940-9F9F-004D3308939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0AD107A2-ED02-42AF-ED16-3454097EC40C}"/>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0250DBC5-419F-A109-F62F-FD5D6FBC1A44}"/>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CDF9581C-795A-C2ED-D5DD-714F93BB5F6C}"/>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92E238F9-009E-6813-5B3A-C03717867975}"/>
              </a:ext>
            </a:extLst>
          </p:cNvPr>
          <p:cNvSpPr txBox="1"/>
          <p:nvPr/>
        </p:nvSpPr>
        <p:spPr>
          <a:xfrm>
            <a:off x="604607" y="509928"/>
            <a:ext cx="11795327" cy="1183016"/>
          </a:xfrm>
          <a:prstGeom prst="rect">
            <a:avLst/>
          </a:prstGeom>
        </p:spPr>
        <p:txBody>
          <a:bodyPr wrap="square" lIns="0" tIns="0" rIns="0" bIns="0" rtlCol="0" anchor="t">
            <a:spAutoFit/>
          </a:bodyPr>
          <a:lstStyle/>
          <a:p>
            <a:pPr algn="ctr" rtl="1">
              <a:lnSpc>
                <a:spcPts val="4676"/>
              </a:lnSpc>
            </a:pPr>
            <a:r>
              <a:rPr lang="ar-MA"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الرابع: العمليات التنظيمية والإجراءات التدبيرية  لمرحلة الدعم المكثف </a:t>
            </a:r>
          </a:p>
          <a:p>
            <a:pPr algn="ctr" rtl="1">
              <a:lnSpc>
                <a:spcPts val="3904"/>
              </a:lnSpc>
            </a:pPr>
            <a:endParaRPr lang="ar-EG"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58DEDE40-D68B-7DD4-474B-4511493C2298}"/>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4</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B115C6BD-5562-1E88-3F62-D2CB34B0013D}"/>
              </a:ext>
            </a:extLst>
          </p:cNvPr>
          <p:cNvSpPr txBox="1"/>
          <p:nvPr/>
        </p:nvSpPr>
        <p:spPr>
          <a:xfrm>
            <a:off x="2987237" y="3373709"/>
            <a:ext cx="6030500" cy="3231654"/>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تمرير واستثمار روائز الموضعة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التحضير لعمليات التمرير</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القبلي </a:t>
            </a: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البعدي</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كيف يتم تحديد مجموعات الدعم</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التتبع و التحقق</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خلاصات</a:t>
            </a:r>
          </a:p>
        </p:txBody>
      </p:sp>
      <p:sp>
        <p:nvSpPr>
          <p:cNvPr id="6" name="TextBox 16">
            <a:extLst>
              <a:ext uri="{FF2B5EF4-FFF2-40B4-BE49-F238E27FC236}">
                <a16:creationId xmlns:a16="http://schemas.microsoft.com/office/drawing/2014/main" id="{F833E7D1-3B7C-6FEE-D18F-05E7FAED801D}"/>
              </a:ext>
            </a:extLst>
          </p:cNvPr>
          <p:cNvSpPr txBox="1"/>
          <p:nvPr/>
        </p:nvSpPr>
        <p:spPr>
          <a:xfrm>
            <a:off x="131917" y="2221279"/>
            <a:ext cx="8240416" cy="1044517"/>
          </a:xfrm>
          <a:prstGeom prst="rect">
            <a:avLst/>
          </a:prstGeom>
        </p:spPr>
        <p:txBody>
          <a:bodyPr wrap="square" lIns="0" tIns="0" rIns="0" bIns="0" rtlCol="0" anchor="t">
            <a:spAutoFit/>
          </a:bodyPr>
          <a:lstStyle/>
          <a:p>
            <a:pPr algn="ctr" rtl="1">
              <a:lnSpc>
                <a:spcPts val="3922"/>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هي العمليات التنظيمية والإجراءات التدبيرية  لمرحلة الدعم المكثف </a:t>
            </a:r>
            <a:r>
              <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53619007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 name="Image 3">
            <a:extLst>
              <a:ext uri="{FF2B5EF4-FFF2-40B4-BE49-F238E27FC236}">
                <a16:creationId xmlns:a16="http://schemas.microsoft.com/office/drawing/2014/main" id="{55F0062C-6A1C-5A40-D5ED-E2964B25F2FA}"/>
              </a:ext>
            </a:extLst>
          </p:cNvPr>
          <p:cNvPicPr>
            <a:picLocks noChangeAspect="1"/>
          </p:cNvPicPr>
          <p:nvPr/>
        </p:nvPicPr>
        <p:blipFill>
          <a:blip r:embed="rId3"/>
          <a:stretch>
            <a:fillRect/>
          </a:stretch>
        </p:blipFill>
        <p:spPr>
          <a:xfrm>
            <a:off x="4415281" y="2026849"/>
            <a:ext cx="7610469" cy="3840551"/>
          </a:xfrm>
          <a:prstGeom prst="rect">
            <a:avLst/>
          </a:prstGeom>
        </p:spPr>
      </p:pic>
      <p:sp>
        <p:nvSpPr>
          <p:cNvPr id="414" name="Google Shape;414;p22"/>
          <p:cNvSpPr txBox="1">
            <a:spLocks noGrp="1"/>
          </p:cNvSpPr>
          <p:nvPr>
            <p:ph type="sldNum" idx="12"/>
          </p:nvPr>
        </p:nvSpPr>
        <p:spPr>
          <a:xfrm>
            <a:off x="9052729" y="6492876"/>
            <a:ext cx="2743200" cy="365125"/>
          </a:xfrm>
          <a:prstGeom prst="rect">
            <a:avLst/>
          </a:prstGeom>
          <a:noFill/>
          <a:ln>
            <a:noFill/>
          </a:ln>
        </p:spPr>
        <p:txBody>
          <a:bodyPr spcFirstLastPara="1" vert="horz" wrap="square" lIns="91425" tIns="45700" rIns="91425" bIns="45700" rtlCol="0" anchor="ctr" anchorCtr="0">
            <a:noAutofit/>
          </a:bodyPr>
          <a:lstStyle/>
          <a:p>
            <a:pPr defTabSz="914446">
              <a:buClr>
                <a:srgbClr val="000000"/>
              </a:buClr>
              <a:defRPr/>
            </a:pPr>
            <a:fld id="{00000000-1234-1234-1234-123412341234}" type="slidenum">
              <a:rPr lang="en-US" kern="0">
                <a:solidFill>
                  <a:srgbClr val="FFFFFF"/>
                </a:solidFill>
              </a:rPr>
              <a:pPr defTabSz="914446">
                <a:buClr>
                  <a:srgbClr val="000000"/>
                </a:buClr>
                <a:defRPr/>
              </a:pPr>
              <a:t>132</a:t>
            </a:fld>
            <a:endParaRPr kern="0">
              <a:solidFill>
                <a:srgbClr val="FFFFFF"/>
              </a:solidFill>
            </a:endParaRPr>
          </a:p>
        </p:txBody>
      </p:sp>
      <p:sp>
        <p:nvSpPr>
          <p:cNvPr id="8" name="ZoneTexte 7">
            <a:extLst>
              <a:ext uri="{FF2B5EF4-FFF2-40B4-BE49-F238E27FC236}">
                <a16:creationId xmlns:a16="http://schemas.microsoft.com/office/drawing/2014/main" id="{2C09592E-E882-DC5F-E303-644A9D30E911}"/>
              </a:ext>
            </a:extLst>
          </p:cNvPr>
          <p:cNvSpPr txBox="1"/>
          <p:nvPr/>
        </p:nvSpPr>
        <p:spPr>
          <a:xfrm>
            <a:off x="10219256" y="2296016"/>
            <a:ext cx="284052"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914446">
              <a:buClr>
                <a:srgbClr val="000000"/>
              </a:buClr>
              <a:defRPr/>
            </a:pPr>
            <a:r>
              <a:rPr lang="fr-FR" sz="1400" kern="0" dirty="0">
                <a:solidFill>
                  <a:srgbClr val="FF0000"/>
                </a:solidFill>
                <a:latin typeface="Arial"/>
                <a:sym typeface="Arial"/>
              </a:rPr>
              <a:t>1</a:t>
            </a:r>
          </a:p>
        </p:txBody>
      </p:sp>
      <p:sp>
        <p:nvSpPr>
          <p:cNvPr id="9" name="ZoneTexte 8">
            <a:extLst>
              <a:ext uri="{FF2B5EF4-FFF2-40B4-BE49-F238E27FC236}">
                <a16:creationId xmlns:a16="http://schemas.microsoft.com/office/drawing/2014/main" id="{F3BC8447-32F8-C776-FD40-9DA4263D3B78}"/>
              </a:ext>
            </a:extLst>
          </p:cNvPr>
          <p:cNvSpPr txBox="1"/>
          <p:nvPr/>
        </p:nvSpPr>
        <p:spPr>
          <a:xfrm>
            <a:off x="7224108" y="2855154"/>
            <a:ext cx="284052"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914446">
              <a:buClr>
                <a:srgbClr val="000000"/>
              </a:buClr>
              <a:defRPr/>
            </a:pPr>
            <a:r>
              <a:rPr lang="fr-FR" sz="1400" kern="0" dirty="0">
                <a:solidFill>
                  <a:srgbClr val="FF0000"/>
                </a:solidFill>
                <a:latin typeface="Arial"/>
                <a:sym typeface="Arial"/>
              </a:rPr>
              <a:t>2</a:t>
            </a:r>
          </a:p>
        </p:txBody>
      </p:sp>
      <p:sp>
        <p:nvSpPr>
          <p:cNvPr id="10" name="ZoneTexte 9">
            <a:extLst>
              <a:ext uri="{FF2B5EF4-FFF2-40B4-BE49-F238E27FC236}">
                <a16:creationId xmlns:a16="http://schemas.microsoft.com/office/drawing/2014/main" id="{A0334005-30B9-9935-519A-8BBAC04074FA}"/>
              </a:ext>
            </a:extLst>
          </p:cNvPr>
          <p:cNvSpPr txBox="1"/>
          <p:nvPr/>
        </p:nvSpPr>
        <p:spPr>
          <a:xfrm>
            <a:off x="5234981" y="3162932"/>
            <a:ext cx="284052"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914446">
              <a:buClr>
                <a:srgbClr val="000000"/>
              </a:buClr>
              <a:defRPr/>
            </a:pPr>
            <a:r>
              <a:rPr lang="fr-FR" sz="1400" kern="0" dirty="0">
                <a:solidFill>
                  <a:srgbClr val="FF0000"/>
                </a:solidFill>
                <a:latin typeface="Arial"/>
                <a:sym typeface="Arial"/>
              </a:rPr>
              <a:t>3</a:t>
            </a:r>
          </a:p>
        </p:txBody>
      </p:sp>
      <p:sp>
        <p:nvSpPr>
          <p:cNvPr id="11" name="ZoneTexte 10">
            <a:extLst>
              <a:ext uri="{FF2B5EF4-FFF2-40B4-BE49-F238E27FC236}">
                <a16:creationId xmlns:a16="http://schemas.microsoft.com/office/drawing/2014/main" id="{A2A03A63-CEA3-7835-4D2F-3E45A8D7FA10}"/>
              </a:ext>
            </a:extLst>
          </p:cNvPr>
          <p:cNvSpPr txBox="1"/>
          <p:nvPr/>
        </p:nvSpPr>
        <p:spPr>
          <a:xfrm>
            <a:off x="4546123" y="2855154"/>
            <a:ext cx="284052"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914446">
              <a:buClr>
                <a:srgbClr val="000000"/>
              </a:buClr>
              <a:defRPr/>
            </a:pPr>
            <a:r>
              <a:rPr lang="fr-FR" sz="1400" kern="0" dirty="0">
                <a:solidFill>
                  <a:srgbClr val="FF0000"/>
                </a:solidFill>
                <a:latin typeface="Arial"/>
                <a:sym typeface="Arial"/>
              </a:rPr>
              <a:t>4</a:t>
            </a:r>
          </a:p>
        </p:txBody>
      </p:sp>
      <p:cxnSp>
        <p:nvCxnSpPr>
          <p:cNvPr id="5" name="Connecteur droit avec flèche 4">
            <a:extLst>
              <a:ext uri="{FF2B5EF4-FFF2-40B4-BE49-F238E27FC236}">
                <a16:creationId xmlns:a16="http://schemas.microsoft.com/office/drawing/2014/main" id="{CA19E95B-1E59-4735-000E-BB930F3AB85F}"/>
              </a:ext>
            </a:extLst>
          </p:cNvPr>
          <p:cNvCxnSpPr>
            <a:cxnSpLocks/>
          </p:cNvCxnSpPr>
          <p:nvPr/>
        </p:nvCxnSpPr>
        <p:spPr>
          <a:xfrm>
            <a:off x="7366135" y="3162932"/>
            <a:ext cx="854381" cy="429355"/>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3" name="Connecteur droit avec flèche 12">
            <a:extLst>
              <a:ext uri="{FF2B5EF4-FFF2-40B4-BE49-F238E27FC236}">
                <a16:creationId xmlns:a16="http://schemas.microsoft.com/office/drawing/2014/main" id="{151C44AB-D3CE-4693-6FB1-3B5B76F1D070}"/>
              </a:ext>
            </a:extLst>
          </p:cNvPr>
          <p:cNvCxnSpPr>
            <a:cxnSpLocks/>
          </p:cNvCxnSpPr>
          <p:nvPr/>
        </p:nvCxnSpPr>
        <p:spPr>
          <a:xfrm flipH="1">
            <a:off x="7224108" y="3162931"/>
            <a:ext cx="128616" cy="527283"/>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5" name="Connecteur droit avec flèche 14">
            <a:extLst>
              <a:ext uri="{FF2B5EF4-FFF2-40B4-BE49-F238E27FC236}">
                <a16:creationId xmlns:a16="http://schemas.microsoft.com/office/drawing/2014/main" id="{29F20199-32BD-F16B-2E02-36BFE64F1E41}"/>
              </a:ext>
            </a:extLst>
          </p:cNvPr>
          <p:cNvCxnSpPr>
            <a:cxnSpLocks/>
          </p:cNvCxnSpPr>
          <p:nvPr/>
        </p:nvCxnSpPr>
        <p:spPr>
          <a:xfrm flipH="1">
            <a:off x="6164125" y="3162930"/>
            <a:ext cx="1186513" cy="429357"/>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 name="Freeform 5">
            <a:extLst>
              <a:ext uri="{FF2B5EF4-FFF2-40B4-BE49-F238E27FC236}">
                <a16:creationId xmlns:a16="http://schemas.microsoft.com/office/drawing/2014/main" id="{4E9D652F-5E0A-5F44-1095-38D7AD0BD1E5}"/>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4"/>
                </a:ext>
              </a:extLst>
            </a:blip>
            <a:stretch>
              <a:fillRect t="-376334" b="-107851"/>
            </a:stretch>
          </a:blipFill>
        </p:spPr>
        <p:txBody>
          <a:bodyPr/>
          <a:lstStyle/>
          <a:p>
            <a:endParaRPr lang="fr-FR" sz="1200"/>
          </a:p>
        </p:txBody>
      </p:sp>
      <p:sp>
        <p:nvSpPr>
          <p:cNvPr id="16" name="Rectangle 15">
            <a:extLst>
              <a:ext uri="{FF2B5EF4-FFF2-40B4-BE49-F238E27FC236}">
                <a16:creationId xmlns:a16="http://schemas.microsoft.com/office/drawing/2014/main" id="{49A190D1-CF36-41BF-C868-2B673C2F4014}"/>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9" name="Freeform 22">
            <a:extLst>
              <a:ext uri="{FF2B5EF4-FFF2-40B4-BE49-F238E27FC236}">
                <a16:creationId xmlns:a16="http://schemas.microsoft.com/office/drawing/2014/main" id="{00E67214-870F-7110-14AB-CCD6FF97A7A5}"/>
              </a:ext>
            </a:extLst>
          </p:cNvPr>
          <p:cNvSpPr/>
          <p:nvPr/>
        </p:nvSpPr>
        <p:spPr>
          <a:xfrm rot="-10800000">
            <a:off x="5689600" y="378709"/>
            <a:ext cx="6436531"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0" name="TextBox 22">
            <a:extLst>
              <a:ext uri="{FF2B5EF4-FFF2-40B4-BE49-F238E27FC236}">
                <a16:creationId xmlns:a16="http://schemas.microsoft.com/office/drawing/2014/main" id="{EE049BA0-AC83-220E-1142-44340585CBE7}"/>
              </a:ext>
            </a:extLst>
          </p:cNvPr>
          <p:cNvSpPr txBox="1"/>
          <p:nvPr/>
        </p:nvSpPr>
        <p:spPr>
          <a:xfrm>
            <a:off x="5689601" y="886549"/>
            <a:ext cx="5793407" cy="480901"/>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EG" sz="4000" dirty="0">
                <a:latin typeface="Microsoft Uighur" panose="02000000000000000000" pitchFamily="2" charset="-78"/>
                <a:ea typeface="IBM Plex Sans Arabic Bold"/>
                <a:cs typeface="Microsoft Uighur" panose="02000000000000000000" pitchFamily="2" charset="-78"/>
                <a:sym typeface="IBM Plex Sans Arabic Bold"/>
                <a:rtl/>
              </a:rPr>
              <a:t>تدابير استثمار نتائج رائز الموضعة البعدي</a:t>
            </a:r>
            <a:endParaRPr lang="ar-MA" sz="4000" dirty="0">
              <a:latin typeface="Microsoft Uighur" panose="02000000000000000000" pitchFamily="2" charset="-78"/>
              <a:ea typeface="IBM Plex Sans Arabic Bold"/>
              <a:cs typeface="Microsoft Uighur" panose="02000000000000000000" pitchFamily="2" charset="-78"/>
              <a:sym typeface="IBM Plex Sans Arabic Bold"/>
              <a:rtl/>
            </a:endParaRPr>
          </a:p>
        </p:txBody>
      </p:sp>
      <p:pic>
        <p:nvPicPr>
          <p:cNvPr id="6" name="Google Shape;220;p23" descr="image.png">
            <a:extLst>
              <a:ext uri="{FF2B5EF4-FFF2-40B4-BE49-F238E27FC236}">
                <a16:creationId xmlns:a16="http://schemas.microsoft.com/office/drawing/2014/main" id="{7C9F5F5A-E95F-6EFB-1DB5-2D3677C3D56D}"/>
              </a:ext>
            </a:extLst>
          </p:cNvPr>
          <p:cNvPicPr preferRelativeResize="0"/>
          <p:nvPr/>
        </p:nvPicPr>
        <p:blipFill rotWithShape="1">
          <a:blip r:embed="rId6">
            <a:alphaModFix/>
          </a:blip>
          <a:srcRect/>
          <a:stretch/>
        </p:blipFill>
        <p:spPr>
          <a:xfrm>
            <a:off x="254000" y="1545373"/>
            <a:ext cx="3983543" cy="4947502"/>
          </a:xfrm>
          <a:prstGeom prst="rect">
            <a:avLst/>
          </a:prstGeom>
          <a:noFill/>
          <a:ln>
            <a:noFill/>
          </a:ln>
        </p:spPr>
      </p:pic>
      <p:sp>
        <p:nvSpPr>
          <p:cNvPr id="7" name="ZoneTexte 6">
            <a:extLst>
              <a:ext uri="{FF2B5EF4-FFF2-40B4-BE49-F238E27FC236}">
                <a16:creationId xmlns:a16="http://schemas.microsoft.com/office/drawing/2014/main" id="{987E934E-3CFA-E402-E6C0-17CA85D5FC49}"/>
              </a:ext>
            </a:extLst>
          </p:cNvPr>
          <p:cNvSpPr txBox="1"/>
          <p:nvPr/>
        </p:nvSpPr>
        <p:spPr>
          <a:xfrm>
            <a:off x="285611" y="2040961"/>
            <a:ext cx="3694549" cy="4524315"/>
          </a:xfrm>
          <a:prstGeom prst="rect">
            <a:avLst/>
          </a:prstGeom>
          <a:noFill/>
        </p:spPr>
        <p:txBody>
          <a:bodyPr wrap="square" rtlCol="0">
            <a:spAutoFit/>
          </a:bodyPr>
          <a:lstStyle/>
          <a:p>
            <a:pPr algn="r" defTabSz="914446" rtl="1">
              <a:buClr>
                <a:srgbClr val="000000"/>
              </a:buClr>
              <a:defRPr/>
            </a:pPr>
            <a:r>
              <a:rPr lang="ar-MA" sz="2400" dirty="0">
                <a:solidFill>
                  <a:srgbClr val="000000"/>
                </a:solidFill>
                <a:latin typeface="Microsoft Uighur" panose="02000000000000000000" pitchFamily="2" charset="-78"/>
                <a:cs typeface="Microsoft Uighur" panose="02000000000000000000" pitchFamily="2" charset="-78"/>
                <a:sym typeface="Arial"/>
                <a:rtl/>
              </a:rPr>
              <a:t>مباشرة بعد الانتهاء من تمرير الرائز لمجموعة الاختبار يعمل الأساتذة على مسك نتائج الموضعة على مسار عبر حسابهم فيه.  </a:t>
            </a:r>
          </a:p>
          <a:p>
            <a:pPr marL="342917" indent="-342917" algn="r" defTabSz="914446" rtl="1">
              <a:buClr>
                <a:srgbClr val="000000"/>
              </a:buClr>
              <a:buAutoNum type="arabicPeriod"/>
              <a:defRPr/>
            </a:pPr>
            <a:r>
              <a:rPr lang="ar-MA" sz="2400" dirty="0">
                <a:solidFill>
                  <a:srgbClr val="000000"/>
                </a:solidFill>
                <a:latin typeface="Microsoft Uighur" panose="02000000000000000000" pitchFamily="2" charset="-78"/>
                <a:cs typeface="Microsoft Uighur" panose="02000000000000000000" pitchFamily="2" charset="-78"/>
                <a:sym typeface="Arial"/>
                <a:rtl/>
              </a:rPr>
              <a:t>يختار الأستاذ مجموعة الاختبار الخاصة به. </a:t>
            </a:r>
          </a:p>
          <a:p>
            <a:pPr marL="342917" indent="-342917" algn="r" defTabSz="914446" rtl="1">
              <a:buClr>
                <a:srgbClr val="000000"/>
              </a:buClr>
              <a:buAutoNum type="arabicPeriod"/>
              <a:defRPr/>
            </a:pPr>
            <a:r>
              <a:rPr lang="ar-MA" sz="2400" dirty="0">
                <a:solidFill>
                  <a:srgbClr val="000000"/>
                </a:solidFill>
                <a:latin typeface="Microsoft Uighur" panose="02000000000000000000" pitchFamily="2" charset="-78"/>
                <a:cs typeface="Microsoft Uighur" panose="02000000000000000000" pitchFamily="2" charset="-78"/>
                <a:sym typeface="Arial"/>
                <a:rtl/>
              </a:rPr>
              <a:t>بالنسبة لكل تلميذ، يختار كل مادة ويسجل مستوى الأداء الخاص بها من خلال النقر على القائمة التي تظهر له؛</a:t>
            </a:r>
          </a:p>
          <a:p>
            <a:pPr marL="342917" indent="-342917" algn="r" defTabSz="914446" rtl="1">
              <a:buClr>
                <a:srgbClr val="000000"/>
              </a:buClr>
              <a:buAutoNum type="arabicPeriod"/>
              <a:defRPr/>
            </a:pPr>
            <a:r>
              <a:rPr lang="ar-MA" sz="2400" dirty="0">
                <a:solidFill>
                  <a:srgbClr val="000000"/>
                </a:solidFill>
                <a:latin typeface="Microsoft Uighur" panose="02000000000000000000" pitchFamily="2" charset="-78"/>
                <a:cs typeface="Microsoft Uighur" panose="02000000000000000000" pitchFamily="2" charset="-78"/>
                <a:sym typeface="Arial"/>
                <a:rtl/>
              </a:rPr>
              <a:t>يسجل اسمه أمام كل متعلم باختياره من القائمة.</a:t>
            </a:r>
          </a:p>
          <a:p>
            <a:pPr marL="342917" indent="-342917" algn="r" defTabSz="914446" rtl="1">
              <a:buClr>
                <a:srgbClr val="000000"/>
              </a:buClr>
              <a:buAutoNum type="arabicPeriod"/>
              <a:defRPr/>
            </a:pPr>
            <a:r>
              <a:rPr lang="ar-MA" sz="2400" dirty="0">
                <a:solidFill>
                  <a:srgbClr val="000000"/>
                </a:solidFill>
                <a:latin typeface="Microsoft Uighur" panose="02000000000000000000" pitchFamily="2" charset="-78"/>
                <a:cs typeface="Microsoft Uighur" panose="02000000000000000000" pitchFamily="2" charset="-78"/>
                <a:sym typeface="Arial"/>
                <a:rtl/>
              </a:rPr>
              <a:t>يقوم بحفظ النتائج في نهاية العملية قبل إغلاق الصفحة. </a:t>
            </a:r>
          </a:p>
          <a:p>
            <a:endParaRPr lang="fr-FR" sz="2400" dirty="0"/>
          </a:p>
        </p:txBody>
      </p:sp>
    </p:spTree>
    <p:extLst>
      <p:ext uri="{BB962C8B-B14F-4D97-AF65-F5344CB8AC3E}">
        <p14:creationId xmlns:p14="http://schemas.microsoft.com/office/powerpoint/2010/main" val="360090820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16883" y="-6284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1" name="Freeform 11"/>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0" name="TextBox 20"/>
          <p:cNvSpPr txBox="1"/>
          <p:nvPr/>
        </p:nvSpPr>
        <p:spPr>
          <a:xfrm>
            <a:off x="3854331" y="2501312"/>
            <a:ext cx="4405951" cy="2585323"/>
          </a:xfrm>
          <a:prstGeom prst="rect">
            <a:avLst/>
          </a:prstGeom>
          <a:solidFill>
            <a:schemeClr val="bg1">
              <a:lumMod val="85000"/>
            </a:schemeClr>
          </a:solidFill>
        </p:spPr>
        <p:txBody>
          <a:bodyPr wrap="square" lIns="0" tIns="0" rIns="0" bIns="0" rtlCol="0" anchor="t">
            <a:spAutoFit/>
          </a:bodyPr>
          <a:lstStyle/>
          <a:p>
            <a:pPr algn="just" rtl="1"/>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 </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يتم احتساب مؤشرات الأداء الأولية </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الخاصة ب</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كل مؤسسة</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a:t>
            </a:r>
          </a:p>
          <a:p>
            <a:pPr algn="just" rtl="1"/>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استصدار بيانات حول كل مستوى بجميع المؤسسات لعرض النتائج</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marL="304815" indent="-304815" algn="just" rtl="1">
              <a:spcBef>
                <a:spcPct val="0"/>
              </a:spcBef>
              <a:buFontTx/>
              <a:buChar char="-"/>
            </a:pP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استثمار نتائج المؤسسات التعليمية التابعة</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لمنطقة</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التفتيش</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من أجل</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تحديد الأهداف المنشودة الخاصة بكل مؤسسة</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f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21" name="TextBox 21"/>
          <p:cNvSpPr txBox="1"/>
          <p:nvPr/>
        </p:nvSpPr>
        <p:spPr>
          <a:xfrm>
            <a:off x="8606914" y="2553848"/>
            <a:ext cx="3139693" cy="738664"/>
          </a:xfrm>
          <a:prstGeom prst="rect">
            <a:avLst/>
          </a:prstGeom>
          <a:solidFill>
            <a:schemeClr val="bg1">
              <a:lumMod val="85000"/>
            </a:schemeClr>
          </a:solidFill>
        </p:spPr>
        <p:txBody>
          <a:bodyPr wrap="square" lIns="0" tIns="0" rIns="0" bIns="0" rtlCol="0" anchor="t">
            <a:spAutoFit/>
          </a:bodyPr>
          <a:lstStyle/>
          <a:p>
            <a:pPr algn="just" rtl="1">
              <a:spcBef>
                <a:spcPct val="0"/>
              </a:spcBef>
            </a:pP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وفق المذكرة التي ستصدر في الموضوع</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a:t>
            </a:r>
          </a:p>
          <a:p>
            <a:pPr algn="just" rtl="1">
              <a:spcBef>
                <a:spcPct val="0"/>
              </a:spcBef>
            </a:pP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التأكد من المسك السليم على مسار.</a:t>
            </a:r>
          </a:p>
        </p:txBody>
      </p:sp>
      <p:sp>
        <p:nvSpPr>
          <p:cNvPr id="22" name="TextBox 22"/>
          <p:cNvSpPr txBox="1"/>
          <p:nvPr/>
        </p:nvSpPr>
        <p:spPr>
          <a:xfrm>
            <a:off x="314709" y="2505786"/>
            <a:ext cx="3139692" cy="2052165"/>
          </a:xfrm>
          <a:prstGeom prst="rect">
            <a:avLst/>
          </a:prstGeom>
          <a:solidFill>
            <a:schemeClr val="bg1">
              <a:lumMod val="85000"/>
            </a:schemeClr>
          </a:solidFill>
        </p:spPr>
        <p:txBody>
          <a:bodyPr wrap="square" lIns="0" tIns="0" rIns="0" bIns="0" rtlCol="0" anchor="t">
            <a:spAutoFit/>
          </a:bodyPr>
          <a:lstStyle/>
          <a:p>
            <a:pPr algn="just" rtl="1"/>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يحدد مسار عينة المتعلمين التي ما زالت بحاجة إلى دعم في </a:t>
            </a:r>
            <a:r>
              <a:rPr lang="ar-EG" sz="2667" b="1" dirty="0" err="1">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التعلمات</a:t>
            </a:r>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الأساس</a:t>
            </a:r>
            <a:r>
              <a:rPr lang="ar-MA"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just" rtl="1"/>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 بناء برنامج الدعم الم</a:t>
            </a:r>
            <a:r>
              <a:rPr lang="ar-MA" sz="2667" b="1" dirty="0" err="1">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متد</a:t>
            </a:r>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الخاص بكل مؤسسة.</a:t>
            </a:r>
          </a:p>
        </p:txBody>
      </p:sp>
      <p:sp>
        <p:nvSpPr>
          <p:cNvPr id="25" name="TextBox 25"/>
          <p:cNvSpPr txBox="1"/>
          <p:nvPr/>
        </p:nvSpPr>
        <p:spPr>
          <a:xfrm>
            <a:off x="1702680" y="5362141"/>
            <a:ext cx="6574461" cy="738664"/>
          </a:xfrm>
          <a:prstGeom prst="rect">
            <a:avLst/>
          </a:prstGeom>
          <a:solidFill>
            <a:schemeClr val="bg1">
              <a:lumMod val="85000"/>
            </a:schemeClr>
          </a:solidFill>
        </p:spPr>
        <p:txBody>
          <a:bodyPr wrap="square" lIns="0" tIns="0" rIns="0" bIns="0" rtlCol="0" anchor="t">
            <a:spAutoFit/>
          </a:bodyPr>
          <a:lstStyle/>
          <a:p>
            <a:pPr algn="just" rtl="1"/>
            <a:r>
              <a:rPr lang="f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    </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يتم تخصيص اليوم الموالي للتمرير لإعادة توزيع المتعلمين على أفواجهم الأصلية</a:t>
            </a:r>
            <a:r>
              <a:rPr lang="a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f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just" rtl="1"/>
            <a:r>
              <a:rPr lang="fr-MA"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    </a:t>
            </a: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تنظم لقاءات تواصلية وأبواب مفتوحة للتعبئة حول نتائج محطة الدعم المكثف. </a:t>
            </a:r>
          </a:p>
        </p:txBody>
      </p:sp>
      <p:sp>
        <p:nvSpPr>
          <p:cNvPr id="26" name="Freeform 5">
            <a:extLst>
              <a:ext uri="{FF2B5EF4-FFF2-40B4-BE49-F238E27FC236}">
                <a16:creationId xmlns:a16="http://schemas.microsoft.com/office/drawing/2014/main" id="{C9A949AA-0132-A154-35A0-A774B3CBEC06}"/>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27" name="Group 9">
            <a:extLst>
              <a:ext uri="{FF2B5EF4-FFF2-40B4-BE49-F238E27FC236}">
                <a16:creationId xmlns:a16="http://schemas.microsoft.com/office/drawing/2014/main" id="{24EA4CB5-334B-EEA8-793F-46719387CEF1}"/>
              </a:ext>
            </a:extLst>
          </p:cNvPr>
          <p:cNvGrpSpPr/>
          <p:nvPr/>
        </p:nvGrpSpPr>
        <p:grpSpPr>
          <a:xfrm>
            <a:off x="-624479" y="6632340"/>
            <a:ext cx="5552461" cy="1889029"/>
            <a:chOff x="0" y="0"/>
            <a:chExt cx="2053115" cy="698500"/>
          </a:xfrm>
        </p:grpSpPr>
        <p:sp>
          <p:nvSpPr>
            <p:cNvPr id="28" name="Freeform 10">
              <a:extLst>
                <a:ext uri="{FF2B5EF4-FFF2-40B4-BE49-F238E27FC236}">
                  <a16:creationId xmlns:a16="http://schemas.microsoft.com/office/drawing/2014/main" id="{94C7BDCA-9FAA-E8AA-B90D-0758F4606A64}"/>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9" name="TextBox 11">
              <a:extLst>
                <a:ext uri="{FF2B5EF4-FFF2-40B4-BE49-F238E27FC236}">
                  <a16:creationId xmlns:a16="http://schemas.microsoft.com/office/drawing/2014/main" id="{AD665057-1178-55F9-C59D-859D643D202A}"/>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Rectangle 11">
            <a:extLst>
              <a:ext uri="{FF2B5EF4-FFF2-40B4-BE49-F238E27FC236}">
                <a16:creationId xmlns:a16="http://schemas.microsoft.com/office/drawing/2014/main" id="{D970E088-F882-1A1F-04CC-F5F6E1C427F6}"/>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3" name="Freeform 22">
            <a:extLst>
              <a:ext uri="{FF2B5EF4-FFF2-40B4-BE49-F238E27FC236}">
                <a16:creationId xmlns:a16="http://schemas.microsoft.com/office/drawing/2014/main" id="{B4AEBDE3-6A1A-919D-AB0D-30AD48FF283E}"/>
              </a:ext>
            </a:extLst>
          </p:cNvPr>
          <p:cNvSpPr/>
          <p:nvPr/>
        </p:nvSpPr>
        <p:spPr>
          <a:xfrm rot="-10800000">
            <a:off x="5892800" y="378709"/>
            <a:ext cx="62992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32" name="TextBox 22">
            <a:extLst>
              <a:ext uri="{FF2B5EF4-FFF2-40B4-BE49-F238E27FC236}">
                <a16:creationId xmlns:a16="http://schemas.microsoft.com/office/drawing/2014/main" id="{E78467D4-5F52-A63B-DE10-DC4E4B6B519C}"/>
              </a:ext>
            </a:extLst>
          </p:cNvPr>
          <p:cNvSpPr txBox="1"/>
          <p:nvPr/>
        </p:nvSpPr>
        <p:spPr>
          <a:xfrm>
            <a:off x="6335998" y="873126"/>
            <a:ext cx="5350209" cy="480901"/>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EG" sz="4000" dirty="0">
                <a:latin typeface="Microsoft Uighur" panose="02000000000000000000" pitchFamily="2" charset="-78"/>
                <a:ea typeface="IBM Plex Sans Arabic Bold"/>
                <a:cs typeface="Microsoft Uighur" panose="02000000000000000000" pitchFamily="2" charset="-78"/>
                <a:sym typeface="IBM Plex Sans Arabic Bold"/>
                <a:rtl/>
              </a:rPr>
              <a:t>تدابير استثمار نتائج رائز الموضعة البعدي</a:t>
            </a:r>
            <a:endParaRPr lang="ar-MA" sz="4000" dirty="0">
              <a:latin typeface="Microsoft Uighur" panose="02000000000000000000" pitchFamily="2" charset="-78"/>
              <a:ea typeface="IBM Plex Sans Arabic Bold"/>
              <a:cs typeface="Microsoft Uighur" panose="02000000000000000000" pitchFamily="2" charset="-78"/>
              <a:sym typeface="IBM Plex Sans Arabic Bold"/>
              <a:rtl/>
            </a:endParaRPr>
          </a:p>
        </p:txBody>
      </p:sp>
      <p:pic>
        <p:nvPicPr>
          <p:cNvPr id="5" name="Google Shape;220;p23" descr="image.png">
            <a:extLst>
              <a:ext uri="{FF2B5EF4-FFF2-40B4-BE49-F238E27FC236}">
                <a16:creationId xmlns:a16="http://schemas.microsoft.com/office/drawing/2014/main" id="{70C68384-81E5-6DE2-CCD4-078A882ADEC3}"/>
              </a:ext>
            </a:extLst>
          </p:cNvPr>
          <p:cNvPicPr preferRelativeResize="0"/>
          <p:nvPr/>
        </p:nvPicPr>
        <p:blipFill rotWithShape="1">
          <a:blip r:embed="rId5">
            <a:alphaModFix/>
          </a:blip>
          <a:srcRect/>
          <a:stretch/>
        </p:blipFill>
        <p:spPr>
          <a:xfrm>
            <a:off x="8536098" y="1554664"/>
            <a:ext cx="3279521" cy="836009"/>
          </a:xfrm>
          <a:prstGeom prst="rect">
            <a:avLst/>
          </a:prstGeom>
          <a:noFill/>
          <a:ln>
            <a:noFill/>
          </a:ln>
        </p:spPr>
      </p:pic>
      <p:pic>
        <p:nvPicPr>
          <p:cNvPr id="6" name="Google Shape;220;p23" descr="image.png">
            <a:extLst>
              <a:ext uri="{FF2B5EF4-FFF2-40B4-BE49-F238E27FC236}">
                <a16:creationId xmlns:a16="http://schemas.microsoft.com/office/drawing/2014/main" id="{7CDBD63E-F7B2-1A78-3B29-7E04089028A2}"/>
              </a:ext>
            </a:extLst>
          </p:cNvPr>
          <p:cNvPicPr preferRelativeResize="0"/>
          <p:nvPr/>
        </p:nvPicPr>
        <p:blipFill rotWithShape="1">
          <a:blip r:embed="rId5">
            <a:alphaModFix/>
          </a:blip>
          <a:srcRect/>
          <a:stretch/>
        </p:blipFill>
        <p:spPr>
          <a:xfrm>
            <a:off x="3931131" y="1549220"/>
            <a:ext cx="4291055" cy="841453"/>
          </a:xfrm>
          <a:prstGeom prst="rect">
            <a:avLst/>
          </a:prstGeom>
          <a:noFill/>
          <a:ln>
            <a:noFill/>
          </a:ln>
        </p:spPr>
      </p:pic>
      <p:pic>
        <p:nvPicPr>
          <p:cNvPr id="7" name="Google Shape;220;p23" descr="image.png">
            <a:extLst>
              <a:ext uri="{FF2B5EF4-FFF2-40B4-BE49-F238E27FC236}">
                <a16:creationId xmlns:a16="http://schemas.microsoft.com/office/drawing/2014/main" id="{DC06A9EC-2A0B-26FC-49B3-D395DD2EF771}"/>
              </a:ext>
            </a:extLst>
          </p:cNvPr>
          <p:cNvPicPr preferRelativeResize="0"/>
          <p:nvPr/>
        </p:nvPicPr>
        <p:blipFill rotWithShape="1">
          <a:blip r:embed="rId5">
            <a:alphaModFix/>
          </a:blip>
          <a:srcRect/>
          <a:stretch/>
        </p:blipFill>
        <p:spPr>
          <a:xfrm>
            <a:off x="317216" y="1558734"/>
            <a:ext cx="3304475" cy="808741"/>
          </a:xfrm>
          <a:prstGeom prst="rect">
            <a:avLst/>
          </a:prstGeom>
          <a:noFill/>
          <a:ln>
            <a:noFill/>
          </a:ln>
        </p:spPr>
      </p:pic>
      <p:sp>
        <p:nvSpPr>
          <p:cNvPr id="19" name="TextBox 19"/>
          <p:cNvSpPr txBox="1"/>
          <p:nvPr/>
        </p:nvSpPr>
        <p:spPr>
          <a:xfrm>
            <a:off x="8413717" y="1790523"/>
            <a:ext cx="3554452" cy="266098"/>
          </a:xfrm>
          <a:prstGeom prst="rect">
            <a:avLst/>
          </a:prstGeom>
        </p:spPr>
        <p:txBody>
          <a:bodyPr lIns="0" tIns="0" rIns="0" bIns="0" rtlCol="0" anchor="t">
            <a:spAutoFit/>
          </a:bodyPr>
          <a:lstStyle/>
          <a:p>
            <a:pPr algn="ctr" rtl="1">
              <a:lnSpc>
                <a:spcPts val="1652"/>
              </a:lnSpc>
              <a:spcBef>
                <a:spcPct val="0"/>
              </a:spcBef>
            </a:pPr>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مسك النتائج</a:t>
            </a:r>
          </a:p>
        </p:txBody>
      </p:sp>
      <p:sp>
        <p:nvSpPr>
          <p:cNvPr id="15" name="TextBox 15"/>
          <p:cNvSpPr txBox="1"/>
          <p:nvPr/>
        </p:nvSpPr>
        <p:spPr>
          <a:xfrm>
            <a:off x="4989910" y="1841223"/>
            <a:ext cx="2361542" cy="266098"/>
          </a:xfrm>
          <a:prstGeom prst="rect">
            <a:avLst/>
          </a:prstGeom>
        </p:spPr>
        <p:txBody>
          <a:bodyPr lIns="0" tIns="0" rIns="0" bIns="0" rtlCol="0" anchor="t">
            <a:spAutoFit/>
          </a:bodyPr>
          <a:lstStyle/>
          <a:p>
            <a:pPr algn="ctr" rtl="1">
              <a:lnSpc>
                <a:spcPts val="1652"/>
              </a:lnSpc>
              <a:spcBef>
                <a:spcPct val="0"/>
              </a:spcBef>
            </a:pPr>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تحديد مؤشرات الأداء</a:t>
            </a:r>
          </a:p>
        </p:txBody>
      </p:sp>
      <p:sp>
        <p:nvSpPr>
          <p:cNvPr id="17" name="TextBox 17"/>
          <p:cNvSpPr txBox="1"/>
          <p:nvPr/>
        </p:nvSpPr>
        <p:spPr>
          <a:xfrm>
            <a:off x="626655" y="1790523"/>
            <a:ext cx="2685595" cy="484107"/>
          </a:xfrm>
          <a:prstGeom prst="rect">
            <a:avLst/>
          </a:prstGeom>
        </p:spPr>
        <p:txBody>
          <a:bodyPr wrap="square" lIns="0" tIns="0" rIns="0" bIns="0" rtlCol="0" anchor="t">
            <a:spAutoFit/>
          </a:bodyPr>
          <a:lstStyle/>
          <a:p>
            <a:pPr algn="ctr" rtl="1">
              <a:lnSpc>
                <a:spcPts val="1652"/>
              </a:lnSpc>
            </a:pPr>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تحديد مجموعات</a:t>
            </a:r>
          </a:p>
          <a:p>
            <a:pPr algn="ctr" rtl="1">
              <a:lnSpc>
                <a:spcPts val="1652"/>
              </a:lnSpc>
              <a:spcBef>
                <a:spcPct val="0"/>
              </a:spcBef>
            </a:pPr>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الدعم الم</a:t>
            </a:r>
            <a:r>
              <a:rPr lang="ar-MA" sz="2667" b="1" dirty="0" err="1">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متد</a:t>
            </a:r>
            <a:endPar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pic>
        <p:nvPicPr>
          <p:cNvPr id="8" name="Google Shape;220;p23" descr="image.png">
            <a:extLst>
              <a:ext uri="{FF2B5EF4-FFF2-40B4-BE49-F238E27FC236}">
                <a16:creationId xmlns:a16="http://schemas.microsoft.com/office/drawing/2014/main" id="{02F9B7B8-8063-E394-424A-F52417DF1B47}"/>
              </a:ext>
            </a:extLst>
          </p:cNvPr>
          <p:cNvPicPr preferRelativeResize="0"/>
          <p:nvPr/>
        </p:nvPicPr>
        <p:blipFill rotWithShape="1">
          <a:blip r:embed="rId5">
            <a:alphaModFix/>
          </a:blip>
          <a:srcRect/>
          <a:stretch/>
        </p:blipFill>
        <p:spPr>
          <a:xfrm>
            <a:off x="8600252" y="5468939"/>
            <a:ext cx="3279521" cy="836009"/>
          </a:xfrm>
          <a:prstGeom prst="rect">
            <a:avLst/>
          </a:prstGeom>
          <a:noFill/>
          <a:ln>
            <a:noFill/>
          </a:ln>
        </p:spPr>
      </p:pic>
      <p:sp>
        <p:nvSpPr>
          <p:cNvPr id="24" name="TextBox 24"/>
          <p:cNvSpPr txBox="1"/>
          <p:nvPr/>
        </p:nvSpPr>
        <p:spPr>
          <a:xfrm>
            <a:off x="8662531" y="5674750"/>
            <a:ext cx="3554452" cy="266098"/>
          </a:xfrm>
          <a:prstGeom prst="rect">
            <a:avLst/>
          </a:prstGeom>
        </p:spPr>
        <p:txBody>
          <a:bodyPr lIns="0" tIns="0" rIns="0" bIns="0" rtlCol="0" anchor="t">
            <a:spAutoFit/>
          </a:bodyPr>
          <a:lstStyle/>
          <a:p>
            <a:pPr algn="ctr" rtl="1">
              <a:lnSpc>
                <a:spcPts val="1652"/>
              </a:lnSpc>
            </a:pPr>
            <a:r>
              <a:rPr lang="ar-EG" sz="2667" b="1" dirty="0">
                <a:solidFill>
                  <a:srgbClr val="000000"/>
                </a:solidFill>
                <a:latin typeface="Microsoft Uighur" panose="02000000000000000000" pitchFamily="2" charset="-78"/>
                <a:cs typeface="Microsoft Uighur" panose="02000000000000000000" pitchFamily="2" charset="-78"/>
                <a:sym typeface="IBM Plex Sans Arabic Bold"/>
                <a:rtl/>
              </a:rPr>
              <a:t>العودة إلى التوزيع</a:t>
            </a:r>
            <a:r>
              <a:rPr lang="fr-MA" sz="2667" b="1" dirty="0">
                <a:solidFill>
                  <a:srgbClr val="000000"/>
                </a:solidFill>
                <a:latin typeface="Microsoft Uighur" panose="02000000000000000000" pitchFamily="2" charset="-78"/>
                <a:cs typeface="Microsoft Uighur" panose="02000000000000000000" pitchFamily="2" charset="-78"/>
                <a:sym typeface="IBM Plex Sans Arabic Bold"/>
                <a:rtl/>
              </a:rPr>
              <a:t> </a:t>
            </a:r>
            <a:r>
              <a:rPr lang="ar-EG" sz="2667" b="1" dirty="0">
                <a:solidFill>
                  <a:srgbClr val="000000"/>
                </a:solidFill>
                <a:latin typeface="Microsoft Uighur" panose="02000000000000000000" pitchFamily="2" charset="-78"/>
                <a:cs typeface="Microsoft Uighur" panose="02000000000000000000" pitchFamily="2" charset="-78"/>
                <a:sym typeface="IBM Plex Sans Arabic Bold"/>
                <a:rtl/>
              </a:rPr>
              <a:t>العادي</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32CB3-A9C6-1E08-251A-B83DF757D64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5F97F86-4357-46A0-364C-DECD81009E18}"/>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B50DA9E1-626F-82E4-A8A5-236E0737D692}"/>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ACC2BBEB-57E5-F4A8-AED6-802E4DFEE208}"/>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EDC9A5C0-5118-D7ED-7C37-6B3B5C3FAD88}"/>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84E5BC42-6EB5-EE02-0682-7FA60F5BF20B}"/>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C51B1A88-DA40-0E91-D643-5633CACECD62}"/>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DC37DC26-C9E1-753A-D70C-C49A7EB4576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08582232-F863-6319-F471-A7DB07DCB7D0}"/>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A57F3D02-61F5-E5B9-7A6A-65B0744FB3A4}"/>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48BB4027-69AD-9141-8F09-CB604B452D72}"/>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AEF6B5B7-46FA-9088-4A46-A0237065060B}"/>
              </a:ext>
            </a:extLst>
          </p:cNvPr>
          <p:cNvSpPr txBox="1"/>
          <p:nvPr/>
        </p:nvSpPr>
        <p:spPr>
          <a:xfrm>
            <a:off x="604607" y="509928"/>
            <a:ext cx="11795327" cy="1183016"/>
          </a:xfrm>
          <a:prstGeom prst="rect">
            <a:avLst/>
          </a:prstGeom>
        </p:spPr>
        <p:txBody>
          <a:bodyPr wrap="square" lIns="0" tIns="0" rIns="0" bIns="0" rtlCol="0" anchor="t">
            <a:spAutoFit/>
          </a:bodyPr>
          <a:lstStyle/>
          <a:p>
            <a:pPr algn="ctr" rtl="1">
              <a:lnSpc>
                <a:spcPts val="4676"/>
              </a:lnSpc>
            </a:pPr>
            <a:r>
              <a:rPr lang="ar-MA"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الرابع: العمليات التنظيمية والإجراءات التدبيرية  لمرحلة الدعم المكثف </a:t>
            </a:r>
          </a:p>
          <a:p>
            <a:pPr algn="ctr" rtl="1">
              <a:lnSpc>
                <a:spcPts val="3904"/>
              </a:lnSpc>
            </a:pPr>
            <a:endParaRPr lang="ar-EG"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715F1682-408A-2913-8391-DE8EA841A1A2}"/>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4</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5B1D77CE-0C89-DB2C-F3CB-C89D19E28876}"/>
              </a:ext>
            </a:extLst>
          </p:cNvPr>
          <p:cNvSpPr txBox="1"/>
          <p:nvPr/>
        </p:nvSpPr>
        <p:spPr>
          <a:xfrm>
            <a:off x="2987237" y="3373709"/>
            <a:ext cx="6030500" cy="3231654"/>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تمرير واستثمار روائز الموضعة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التحضير لعمليات التمرير</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القبلي </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البعدي</a:t>
            </a: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كيف يتم تحديد مجموعات الدعم</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التتبع و التحقق</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خلاصات</a:t>
            </a:r>
          </a:p>
        </p:txBody>
      </p:sp>
      <p:sp>
        <p:nvSpPr>
          <p:cNvPr id="6" name="TextBox 16">
            <a:extLst>
              <a:ext uri="{FF2B5EF4-FFF2-40B4-BE49-F238E27FC236}">
                <a16:creationId xmlns:a16="http://schemas.microsoft.com/office/drawing/2014/main" id="{892EEAC0-7A4A-A9DB-9BC5-33C065B44360}"/>
              </a:ext>
            </a:extLst>
          </p:cNvPr>
          <p:cNvSpPr txBox="1"/>
          <p:nvPr/>
        </p:nvSpPr>
        <p:spPr>
          <a:xfrm>
            <a:off x="131917" y="2221279"/>
            <a:ext cx="8240416" cy="1044517"/>
          </a:xfrm>
          <a:prstGeom prst="rect">
            <a:avLst/>
          </a:prstGeom>
        </p:spPr>
        <p:txBody>
          <a:bodyPr wrap="square" lIns="0" tIns="0" rIns="0" bIns="0" rtlCol="0" anchor="t">
            <a:spAutoFit/>
          </a:bodyPr>
          <a:lstStyle/>
          <a:p>
            <a:pPr algn="ctr" rtl="1">
              <a:lnSpc>
                <a:spcPts val="3922"/>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هي العمليات التنظيمية والإجراءات التدبيرية  لمرحلة الدعم المكثف </a:t>
            </a:r>
            <a:r>
              <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27879217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5D3D9D0E-D466-BDCF-D499-80688075A562}"/>
              </a:ext>
            </a:extLst>
          </p:cNvPr>
          <p:cNvSpPr/>
          <p:nvPr/>
        </p:nvSpPr>
        <p:spPr>
          <a:xfrm>
            <a:off x="9755811" y="2085817"/>
            <a:ext cx="1829395" cy="2098964"/>
          </a:xfrm>
          <a:prstGeom prst="roundRect">
            <a:avLst/>
          </a:prstGeom>
          <a:solidFill>
            <a:srgbClr val="0051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ts val="3252"/>
              </a:lnSpc>
            </a:pPr>
            <a:r>
              <a:rPr lang="ar-MA" sz="3200" b="1" dirty="0">
                <a:solidFill>
                  <a:srgbClr val="FFFFFF"/>
                </a:solidFill>
                <a:latin typeface="Microsoft Uighur" panose="02000000000000000000" pitchFamily="2" charset="-78"/>
                <a:ea typeface="IBM Plex Sans Arabic Bold"/>
                <a:cs typeface="Microsoft Uighur" panose="02000000000000000000" pitchFamily="2" charset="-78"/>
                <a:rtl/>
              </a:rPr>
              <a:t>مسك النتائج على مسار </a:t>
            </a:r>
          </a:p>
        </p:txBody>
      </p:sp>
      <p:sp>
        <p:nvSpPr>
          <p:cNvPr id="16" name="Rounded Rectangle 15">
            <a:extLst>
              <a:ext uri="{FF2B5EF4-FFF2-40B4-BE49-F238E27FC236}">
                <a16:creationId xmlns:a16="http://schemas.microsoft.com/office/drawing/2014/main" id="{113FA165-2AA3-61F2-6B07-6DA1CAA5E5B9}"/>
              </a:ext>
            </a:extLst>
          </p:cNvPr>
          <p:cNvSpPr/>
          <p:nvPr/>
        </p:nvSpPr>
        <p:spPr>
          <a:xfrm>
            <a:off x="6229977" y="2102433"/>
            <a:ext cx="3373434" cy="2098964"/>
          </a:xfrm>
          <a:prstGeom prst="roundRect">
            <a:avLst/>
          </a:prstGeom>
          <a:solidFill>
            <a:srgbClr val="0051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lnSpc>
                <a:spcPts val="3252"/>
              </a:lnSpc>
            </a:pPr>
            <a:r>
              <a:rPr lang="ar-MA" sz="2933" b="1" dirty="0">
                <a:solidFill>
                  <a:srgbClr val="FFFFFF"/>
                </a:solidFill>
                <a:latin typeface="Microsoft Uighur" panose="02000000000000000000" pitchFamily="2" charset="-78"/>
                <a:ea typeface="IBM Plex Sans Arabic Bold"/>
                <a:cs typeface="Microsoft Uighur" panose="02000000000000000000" pitchFamily="2" charset="-78"/>
                <a:rtl/>
              </a:rPr>
              <a:t>ترتيب المتعلمين من طرف مسار من أعلى نتيجة إلى أدناها بناء على مجموع تقديرات المواد الثلاثة</a:t>
            </a:r>
            <a:endParaRPr lang="fr-FR" sz="2933" b="1" dirty="0">
              <a:solidFill>
                <a:srgbClr val="FFFFFF"/>
              </a:solidFill>
              <a:latin typeface="Microsoft Uighur" panose="02000000000000000000" pitchFamily="2" charset="-78"/>
              <a:ea typeface="IBM Plex Sans Arabic Bold"/>
              <a:cs typeface="Microsoft Uighur" panose="02000000000000000000" pitchFamily="2" charset="-78"/>
              <a:rtl/>
            </a:endParaRPr>
          </a:p>
        </p:txBody>
      </p:sp>
      <p:sp>
        <p:nvSpPr>
          <p:cNvPr id="17" name="Rounded Rectangle 16">
            <a:extLst>
              <a:ext uri="{FF2B5EF4-FFF2-40B4-BE49-F238E27FC236}">
                <a16:creationId xmlns:a16="http://schemas.microsoft.com/office/drawing/2014/main" id="{DFE47EA5-C29B-3BED-2862-73714CE65374}"/>
              </a:ext>
            </a:extLst>
          </p:cNvPr>
          <p:cNvSpPr/>
          <p:nvPr/>
        </p:nvSpPr>
        <p:spPr>
          <a:xfrm>
            <a:off x="3060065" y="2117823"/>
            <a:ext cx="3022850" cy="2098964"/>
          </a:xfrm>
          <a:prstGeom prst="roundRect">
            <a:avLst/>
          </a:prstGeom>
          <a:solidFill>
            <a:srgbClr val="0051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ts val="3252"/>
              </a:lnSpc>
            </a:pPr>
            <a:r>
              <a:rPr lang="ar-MA" sz="3200" b="1" dirty="0">
                <a:solidFill>
                  <a:srgbClr val="FFFFFF"/>
                </a:solidFill>
                <a:latin typeface="Microsoft Uighur" panose="02000000000000000000" pitchFamily="2" charset="-78"/>
                <a:ea typeface="IBM Plex Sans Arabic Bold"/>
                <a:cs typeface="Microsoft Uighur" panose="02000000000000000000" pitchFamily="2" charset="-78"/>
                <a:rtl/>
              </a:rPr>
              <a:t>توزيع المتعلمين إلى مجموعات متكافئة من حيث العدد </a:t>
            </a:r>
          </a:p>
        </p:txBody>
      </p:sp>
      <p:sp>
        <p:nvSpPr>
          <p:cNvPr id="18" name="Rounded Rectangle 17">
            <a:extLst>
              <a:ext uri="{FF2B5EF4-FFF2-40B4-BE49-F238E27FC236}">
                <a16:creationId xmlns:a16="http://schemas.microsoft.com/office/drawing/2014/main" id="{E4506158-3038-7BE7-C751-A4E99B8642F9}"/>
              </a:ext>
            </a:extLst>
          </p:cNvPr>
          <p:cNvSpPr/>
          <p:nvPr/>
        </p:nvSpPr>
        <p:spPr>
          <a:xfrm>
            <a:off x="178615" y="2195551"/>
            <a:ext cx="2734387" cy="2021236"/>
          </a:xfrm>
          <a:prstGeom prst="roundRect">
            <a:avLst/>
          </a:prstGeom>
          <a:solidFill>
            <a:srgbClr val="0051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ts val="3252"/>
              </a:lnSpc>
            </a:pPr>
            <a:r>
              <a:rPr lang="ar-MA" sz="3200" b="1" dirty="0">
                <a:solidFill>
                  <a:srgbClr val="FFFFFF"/>
                </a:solidFill>
                <a:latin typeface="Microsoft Uighur" panose="02000000000000000000" pitchFamily="2" charset="-78"/>
                <a:ea typeface="IBM Plex Sans Arabic Bold"/>
                <a:cs typeface="Microsoft Uighur" panose="02000000000000000000" pitchFamily="2" charset="-78"/>
                <a:rtl/>
              </a:rPr>
              <a:t>إعادة ترتيب كل مجموعة دعم في كل مادة وتحديد المسار المناسب للمجموعة</a:t>
            </a:r>
            <a:endParaRPr lang="fr-FR" sz="3200" b="1" dirty="0">
              <a:solidFill>
                <a:srgbClr val="FFFFFF"/>
              </a:solidFill>
              <a:latin typeface="Microsoft Uighur" panose="02000000000000000000" pitchFamily="2" charset="-78"/>
              <a:ea typeface="IBM Plex Sans Arabic Bold"/>
              <a:cs typeface="Microsoft Uighur" panose="02000000000000000000" pitchFamily="2" charset="-78"/>
              <a:rtl/>
            </a:endParaRPr>
          </a:p>
        </p:txBody>
      </p:sp>
      <p:sp>
        <p:nvSpPr>
          <p:cNvPr id="9" name="Rounded Rectangle 8">
            <a:extLst>
              <a:ext uri="{FF2B5EF4-FFF2-40B4-BE49-F238E27FC236}">
                <a16:creationId xmlns:a16="http://schemas.microsoft.com/office/drawing/2014/main" id="{A045825D-DEAB-568E-2E9A-CDE2F036287E}"/>
              </a:ext>
            </a:extLst>
          </p:cNvPr>
          <p:cNvSpPr/>
          <p:nvPr/>
        </p:nvSpPr>
        <p:spPr>
          <a:xfrm>
            <a:off x="119291" y="4380328"/>
            <a:ext cx="11589495" cy="2098964"/>
          </a:xfrm>
          <a:prstGeom prst="roundRect">
            <a:avLst/>
          </a:prstGeom>
          <a:no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17" algn="r" rtl="1">
              <a:lnSpc>
                <a:spcPts val="3252"/>
              </a:lnSpc>
              <a:buFont typeface="Wingdings" panose="05000000000000000000" pitchFamily="2" charset="2"/>
              <a:buChar char="§"/>
            </a:pPr>
            <a:r>
              <a:rPr lang="ar-MA" sz="3200" dirty="0">
                <a:solidFill>
                  <a:schemeClr val="tx1"/>
                </a:solidFill>
                <a:latin typeface="Microsoft Uighur" panose="02000000000000000000" pitchFamily="2" charset="-78"/>
                <a:ea typeface="IBM Plex Sans Arabic Bold"/>
                <a:cs typeface="Microsoft Uighur" panose="02000000000000000000" pitchFamily="2" charset="-78"/>
                <a:rtl/>
              </a:rPr>
              <a:t>لترتيب المتعلمين ؛ تمنح لكل مستوى نقطة حسب رتبتها، مثلا : مبتدئ = 1 ؛ حرف = 2؛ كلمة = 3 .... </a:t>
            </a:r>
          </a:p>
          <a:p>
            <a:pPr indent="-342917" algn="r" rtl="1">
              <a:lnSpc>
                <a:spcPts val="3252"/>
              </a:lnSpc>
              <a:buFont typeface="Wingdings" panose="05000000000000000000" pitchFamily="2" charset="2"/>
              <a:buChar char="§"/>
            </a:pPr>
            <a:r>
              <a:rPr lang="ar-MA" sz="3200" dirty="0">
                <a:solidFill>
                  <a:schemeClr val="tx1"/>
                </a:solidFill>
                <a:latin typeface="Microsoft Uighur" panose="02000000000000000000" pitchFamily="2" charset="-78"/>
                <a:ea typeface="IBM Plex Sans Arabic Bold"/>
                <a:cs typeface="Microsoft Uighur" panose="02000000000000000000" pitchFamily="2" charset="-78"/>
                <a:rtl/>
              </a:rPr>
              <a:t>تتم جميع عمليات الترتيب والتوزيع بشكل آلي عبر مسار؛</a:t>
            </a:r>
          </a:p>
          <a:p>
            <a:pPr indent="-342917" algn="r" rtl="1">
              <a:lnSpc>
                <a:spcPts val="3252"/>
              </a:lnSpc>
              <a:buFont typeface="Wingdings" panose="05000000000000000000" pitchFamily="2" charset="2"/>
              <a:buChar char="§"/>
            </a:pPr>
            <a:r>
              <a:rPr lang="ar-MA" sz="3200" dirty="0">
                <a:solidFill>
                  <a:schemeClr val="tx1"/>
                </a:solidFill>
                <a:latin typeface="Microsoft Uighur" panose="02000000000000000000" pitchFamily="2" charset="-78"/>
                <a:ea typeface="IBM Plex Sans Arabic Bold"/>
                <a:cs typeface="Microsoft Uighur" panose="02000000000000000000" pitchFamily="2" charset="-78"/>
                <a:rtl/>
              </a:rPr>
              <a:t>يمكن دمج مستويين دراسيين متقاربين في نفس مجموعة الدعم؛</a:t>
            </a:r>
          </a:p>
          <a:p>
            <a:pPr indent="-342917" algn="r" rtl="1">
              <a:lnSpc>
                <a:spcPts val="3252"/>
              </a:lnSpc>
              <a:buFont typeface="Wingdings" panose="05000000000000000000" pitchFamily="2" charset="2"/>
              <a:buChar char="§"/>
            </a:pPr>
            <a:r>
              <a:rPr lang="ar-MA" sz="3200" dirty="0">
                <a:solidFill>
                  <a:schemeClr val="tx1"/>
                </a:solidFill>
                <a:latin typeface="Microsoft Uighur" panose="02000000000000000000" pitchFamily="2" charset="-78"/>
                <a:ea typeface="IBM Plex Sans Arabic Bold"/>
                <a:cs typeface="Microsoft Uighur" panose="02000000000000000000" pitchFamily="2" charset="-78"/>
                <a:rtl/>
              </a:rPr>
              <a:t>تسمح هذه الطريقة بتحقيق أعلى نسب التجانس في مجموعات الدعم دون الحاجة إلى حركية كبيرة للمتعلمين.</a:t>
            </a:r>
          </a:p>
        </p:txBody>
      </p:sp>
      <p:sp>
        <p:nvSpPr>
          <p:cNvPr id="6" name="Rectangle 5">
            <a:extLst>
              <a:ext uri="{FF2B5EF4-FFF2-40B4-BE49-F238E27FC236}">
                <a16:creationId xmlns:a16="http://schemas.microsoft.com/office/drawing/2014/main" id="{5F96F893-2E8D-D99F-155D-B831D0BD9039}"/>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a:p>
        </p:txBody>
      </p:sp>
      <p:sp>
        <p:nvSpPr>
          <p:cNvPr id="7" name="Freeform 22">
            <a:extLst>
              <a:ext uri="{FF2B5EF4-FFF2-40B4-BE49-F238E27FC236}">
                <a16:creationId xmlns:a16="http://schemas.microsoft.com/office/drawing/2014/main" id="{28D42EA9-A453-7C32-1728-438A71F27276}"/>
              </a:ext>
            </a:extLst>
          </p:cNvPr>
          <p:cNvSpPr/>
          <p:nvPr/>
        </p:nvSpPr>
        <p:spPr>
          <a:xfrm rot="-10800000">
            <a:off x="6400800" y="378709"/>
            <a:ext cx="5725331"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a:p>
        </p:txBody>
      </p:sp>
      <p:sp>
        <p:nvSpPr>
          <p:cNvPr id="14" name="TextBox 22">
            <a:extLst>
              <a:ext uri="{FF2B5EF4-FFF2-40B4-BE49-F238E27FC236}">
                <a16:creationId xmlns:a16="http://schemas.microsoft.com/office/drawing/2014/main" id="{C3CB6A2D-3048-7126-75CD-A3823D1665FB}"/>
              </a:ext>
            </a:extLst>
          </p:cNvPr>
          <p:cNvSpPr txBox="1"/>
          <p:nvPr/>
        </p:nvSpPr>
        <p:spPr>
          <a:xfrm>
            <a:off x="6335998" y="873126"/>
            <a:ext cx="5350209" cy="480901"/>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MA" sz="4000" b="1" dirty="0">
                <a:latin typeface="Microsoft Uighur" panose="02000000000000000000" pitchFamily="2" charset="-78"/>
                <a:ea typeface="IBM Plex Sans Arabic Bold"/>
                <a:cs typeface="Microsoft Uighur" panose="02000000000000000000" pitchFamily="2" charset="-78"/>
                <a:sym typeface="IBM Plex Sans Arabic Bold"/>
                <a:rtl/>
              </a:rPr>
              <a:t>كيف يتم تحديد مجموعات الدعم</a:t>
            </a:r>
          </a:p>
        </p:txBody>
      </p:sp>
      <p:grpSp>
        <p:nvGrpSpPr>
          <p:cNvPr id="11" name="Group 18">
            <a:extLst>
              <a:ext uri="{FF2B5EF4-FFF2-40B4-BE49-F238E27FC236}">
                <a16:creationId xmlns:a16="http://schemas.microsoft.com/office/drawing/2014/main" id="{CE994911-446F-1735-FE87-E79AF6C38739}"/>
              </a:ext>
            </a:extLst>
          </p:cNvPr>
          <p:cNvGrpSpPr/>
          <p:nvPr/>
        </p:nvGrpSpPr>
        <p:grpSpPr>
          <a:xfrm>
            <a:off x="10818105" y="1710688"/>
            <a:ext cx="868103" cy="890952"/>
            <a:chOff x="0" y="0"/>
            <a:chExt cx="812800" cy="834194"/>
          </a:xfrm>
        </p:grpSpPr>
        <p:sp>
          <p:nvSpPr>
            <p:cNvPr id="13" name="Freeform 19">
              <a:extLst>
                <a:ext uri="{FF2B5EF4-FFF2-40B4-BE49-F238E27FC236}">
                  <a16:creationId xmlns:a16="http://schemas.microsoft.com/office/drawing/2014/main" id="{6995DCB9-DFD8-F18E-53F4-3D2E5A02874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200"/>
            </a:p>
          </p:txBody>
        </p:sp>
        <p:sp>
          <p:nvSpPr>
            <p:cNvPr id="15" name="TextBox 20">
              <a:extLst>
                <a:ext uri="{FF2B5EF4-FFF2-40B4-BE49-F238E27FC236}">
                  <a16:creationId xmlns:a16="http://schemas.microsoft.com/office/drawing/2014/main" id="{38459E54-C14A-CA88-E8A7-8943C27F7F61}"/>
                </a:ext>
              </a:extLst>
            </p:cNvPr>
            <p:cNvSpPr txBox="1"/>
            <p:nvPr/>
          </p:nvSpPr>
          <p:spPr>
            <a:xfrm>
              <a:off x="76200" y="135694"/>
              <a:ext cx="660400" cy="698500"/>
            </a:xfrm>
            <a:prstGeom prst="rect">
              <a:avLst/>
            </a:prstGeom>
          </p:spPr>
          <p:txBody>
            <a:bodyPr lIns="33867" tIns="33867" rIns="33867" bIns="33867" rtlCol="0" anchor="ctr"/>
            <a:lstStyle/>
            <a:p>
              <a:pPr algn="ctr">
                <a:lnSpc>
                  <a:spcPts val="1679"/>
                </a:lnSpc>
              </a:pPr>
              <a:r>
                <a:rPr lang="en-US" sz="2933" b="1" dirty="0">
                  <a:solidFill>
                    <a:srgbClr val="FFFFFF"/>
                  </a:solidFill>
                  <a:latin typeface="Open Sauce Bold"/>
                  <a:ea typeface="Open Sauce Bold"/>
                  <a:cs typeface="Open Sauce Bold"/>
                  <a:sym typeface="Open Sauce Bold"/>
                </a:rPr>
                <a:t>01</a:t>
              </a:r>
              <a:endParaRPr lang="en-US" sz="1199" b="1" dirty="0">
                <a:solidFill>
                  <a:srgbClr val="FFFFFF"/>
                </a:solidFill>
                <a:latin typeface="Open Sauce Bold"/>
                <a:ea typeface="Open Sauce Bold"/>
                <a:cs typeface="Open Sauce Bold"/>
                <a:sym typeface="Open Sauce Bold"/>
              </a:endParaRPr>
            </a:p>
          </p:txBody>
        </p:sp>
      </p:grpSp>
      <p:grpSp>
        <p:nvGrpSpPr>
          <p:cNvPr id="22" name="Group 18">
            <a:extLst>
              <a:ext uri="{FF2B5EF4-FFF2-40B4-BE49-F238E27FC236}">
                <a16:creationId xmlns:a16="http://schemas.microsoft.com/office/drawing/2014/main" id="{2276FF9E-7EC7-E7C6-82CC-5E7617519AAA}"/>
              </a:ext>
            </a:extLst>
          </p:cNvPr>
          <p:cNvGrpSpPr/>
          <p:nvPr/>
        </p:nvGrpSpPr>
        <p:grpSpPr>
          <a:xfrm>
            <a:off x="8921379" y="1687839"/>
            <a:ext cx="868103" cy="890952"/>
            <a:chOff x="0" y="0"/>
            <a:chExt cx="812800" cy="834194"/>
          </a:xfrm>
        </p:grpSpPr>
        <p:sp>
          <p:nvSpPr>
            <p:cNvPr id="23" name="Freeform 19">
              <a:extLst>
                <a:ext uri="{FF2B5EF4-FFF2-40B4-BE49-F238E27FC236}">
                  <a16:creationId xmlns:a16="http://schemas.microsoft.com/office/drawing/2014/main" id="{D0DE1EF9-F37D-F071-0F18-823BC882C6E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200" dirty="0"/>
            </a:p>
          </p:txBody>
        </p:sp>
        <p:sp>
          <p:nvSpPr>
            <p:cNvPr id="24" name="TextBox 20">
              <a:extLst>
                <a:ext uri="{FF2B5EF4-FFF2-40B4-BE49-F238E27FC236}">
                  <a16:creationId xmlns:a16="http://schemas.microsoft.com/office/drawing/2014/main" id="{EF6DA828-9217-8A38-F7DB-649F89385E43}"/>
                </a:ext>
              </a:extLst>
            </p:cNvPr>
            <p:cNvSpPr txBox="1"/>
            <p:nvPr/>
          </p:nvSpPr>
          <p:spPr>
            <a:xfrm>
              <a:off x="76200" y="135694"/>
              <a:ext cx="660400" cy="698500"/>
            </a:xfrm>
            <a:prstGeom prst="rect">
              <a:avLst/>
            </a:prstGeom>
          </p:spPr>
          <p:txBody>
            <a:bodyPr lIns="33867" tIns="33867" rIns="33867" bIns="33867" rtlCol="0" anchor="ctr"/>
            <a:lstStyle/>
            <a:p>
              <a:pPr algn="ctr">
                <a:lnSpc>
                  <a:spcPts val="1679"/>
                </a:lnSpc>
              </a:pPr>
              <a:r>
                <a:rPr lang="en-US" sz="2933" b="1" dirty="0">
                  <a:solidFill>
                    <a:srgbClr val="FFFFFF"/>
                  </a:solidFill>
                  <a:latin typeface="Open Sauce Bold"/>
                  <a:ea typeface="Open Sauce Bold"/>
                  <a:cs typeface="Open Sauce Bold"/>
                  <a:sym typeface="Open Sauce Bold"/>
                </a:rPr>
                <a:t>02</a:t>
              </a:r>
              <a:endParaRPr lang="en-US" sz="1199" b="1" dirty="0">
                <a:solidFill>
                  <a:srgbClr val="FFFFFF"/>
                </a:solidFill>
                <a:latin typeface="Open Sauce Bold"/>
                <a:ea typeface="Open Sauce Bold"/>
                <a:cs typeface="Open Sauce Bold"/>
                <a:sym typeface="Open Sauce Bold"/>
              </a:endParaRPr>
            </a:p>
          </p:txBody>
        </p:sp>
      </p:grpSp>
      <p:grpSp>
        <p:nvGrpSpPr>
          <p:cNvPr id="25" name="Group 18">
            <a:extLst>
              <a:ext uri="{FF2B5EF4-FFF2-40B4-BE49-F238E27FC236}">
                <a16:creationId xmlns:a16="http://schemas.microsoft.com/office/drawing/2014/main" id="{0EF4AB2E-171C-7388-34A2-001BD119B8BB}"/>
              </a:ext>
            </a:extLst>
          </p:cNvPr>
          <p:cNvGrpSpPr/>
          <p:nvPr/>
        </p:nvGrpSpPr>
        <p:grpSpPr>
          <a:xfrm>
            <a:off x="5356002" y="1710688"/>
            <a:ext cx="868103" cy="890952"/>
            <a:chOff x="0" y="0"/>
            <a:chExt cx="812800" cy="834194"/>
          </a:xfrm>
        </p:grpSpPr>
        <p:sp>
          <p:nvSpPr>
            <p:cNvPr id="26" name="Freeform 19">
              <a:extLst>
                <a:ext uri="{FF2B5EF4-FFF2-40B4-BE49-F238E27FC236}">
                  <a16:creationId xmlns:a16="http://schemas.microsoft.com/office/drawing/2014/main" id="{75776374-FF5F-BFE0-C1BA-5623DC85276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200"/>
            </a:p>
          </p:txBody>
        </p:sp>
        <p:sp>
          <p:nvSpPr>
            <p:cNvPr id="27" name="TextBox 20">
              <a:extLst>
                <a:ext uri="{FF2B5EF4-FFF2-40B4-BE49-F238E27FC236}">
                  <a16:creationId xmlns:a16="http://schemas.microsoft.com/office/drawing/2014/main" id="{CE618E5A-8990-83D6-346D-BF00B097862C}"/>
                </a:ext>
              </a:extLst>
            </p:cNvPr>
            <p:cNvSpPr txBox="1"/>
            <p:nvPr/>
          </p:nvSpPr>
          <p:spPr>
            <a:xfrm>
              <a:off x="76200" y="135694"/>
              <a:ext cx="660400" cy="698500"/>
            </a:xfrm>
            <a:prstGeom prst="rect">
              <a:avLst/>
            </a:prstGeom>
          </p:spPr>
          <p:txBody>
            <a:bodyPr lIns="33867" tIns="33867" rIns="33867" bIns="33867" rtlCol="0" anchor="ctr"/>
            <a:lstStyle/>
            <a:p>
              <a:pPr algn="ctr">
                <a:lnSpc>
                  <a:spcPts val="1679"/>
                </a:lnSpc>
              </a:pPr>
              <a:r>
                <a:rPr lang="en-US" sz="2933" b="1" dirty="0">
                  <a:solidFill>
                    <a:srgbClr val="FFFFFF"/>
                  </a:solidFill>
                  <a:latin typeface="Open Sauce Bold"/>
                  <a:ea typeface="Open Sauce Bold"/>
                  <a:cs typeface="Open Sauce Bold"/>
                  <a:sym typeface="Open Sauce Bold"/>
                </a:rPr>
                <a:t>03</a:t>
              </a:r>
              <a:endParaRPr lang="en-US" sz="1199" b="1" dirty="0">
                <a:solidFill>
                  <a:srgbClr val="FFFFFF"/>
                </a:solidFill>
                <a:latin typeface="Open Sauce Bold"/>
                <a:ea typeface="Open Sauce Bold"/>
                <a:cs typeface="Open Sauce Bold"/>
                <a:sym typeface="Open Sauce Bold"/>
              </a:endParaRPr>
            </a:p>
          </p:txBody>
        </p:sp>
      </p:grpSp>
      <p:grpSp>
        <p:nvGrpSpPr>
          <p:cNvPr id="28" name="Group 18">
            <a:extLst>
              <a:ext uri="{FF2B5EF4-FFF2-40B4-BE49-F238E27FC236}">
                <a16:creationId xmlns:a16="http://schemas.microsoft.com/office/drawing/2014/main" id="{9A25EA26-1DD9-804D-4C23-131587157F24}"/>
              </a:ext>
            </a:extLst>
          </p:cNvPr>
          <p:cNvGrpSpPr/>
          <p:nvPr/>
        </p:nvGrpSpPr>
        <p:grpSpPr>
          <a:xfrm>
            <a:off x="2183320" y="1687839"/>
            <a:ext cx="868103" cy="890952"/>
            <a:chOff x="0" y="0"/>
            <a:chExt cx="812800" cy="834194"/>
          </a:xfrm>
        </p:grpSpPr>
        <p:sp>
          <p:nvSpPr>
            <p:cNvPr id="29" name="Freeform 19">
              <a:extLst>
                <a:ext uri="{FF2B5EF4-FFF2-40B4-BE49-F238E27FC236}">
                  <a16:creationId xmlns:a16="http://schemas.microsoft.com/office/drawing/2014/main" id="{A01E126F-5466-9EDF-9D2B-AD0F0859474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0364F"/>
            </a:solidFill>
          </p:spPr>
          <p:txBody>
            <a:bodyPr/>
            <a:lstStyle/>
            <a:p>
              <a:endParaRPr lang="fr-FR" sz="1200"/>
            </a:p>
          </p:txBody>
        </p:sp>
        <p:sp>
          <p:nvSpPr>
            <p:cNvPr id="30" name="TextBox 20">
              <a:extLst>
                <a:ext uri="{FF2B5EF4-FFF2-40B4-BE49-F238E27FC236}">
                  <a16:creationId xmlns:a16="http://schemas.microsoft.com/office/drawing/2014/main" id="{7B0CA7AF-59A5-9CB9-6B10-0C506EE14542}"/>
                </a:ext>
              </a:extLst>
            </p:cNvPr>
            <p:cNvSpPr txBox="1"/>
            <p:nvPr/>
          </p:nvSpPr>
          <p:spPr>
            <a:xfrm>
              <a:off x="76200" y="135694"/>
              <a:ext cx="660400" cy="698500"/>
            </a:xfrm>
            <a:prstGeom prst="rect">
              <a:avLst/>
            </a:prstGeom>
          </p:spPr>
          <p:txBody>
            <a:bodyPr lIns="33867" tIns="33867" rIns="33867" bIns="33867" rtlCol="0" anchor="ctr"/>
            <a:lstStyle/>
            <a:p>
              <a:pPr algn="ctr">
                <a:lnSpc>
                  <a:spcPts val="1679"/>
                </a:lnSpc>
              </a:pPr>
              <a:r>
                <a:rPr lang="en-US" sz="2933" b="1" dirty="0">
                  <a:solidFill>
                    <a:srgbClr val="FFFFFF"/>
                  </a:solidFill>
                  <a:latin typeface="Open Sauce Bold"/>
                  <a:ea typeface="Open Sauce Bold"/>
                  <a:cs typeface="Open Sauce Bold"/>
                  <a:sym typeface="Open Sauce Bold"/>
                </a:rPr>
                <a:t>04</a:t>
              </a:r>
              <a:endParaRPr lang="en-US" sz="1199" b="1" dirty="0">
                <a:solidFill>
                  <a:srgbClr val="FFFFFF"/>
                </a:solidFill>
                <a:latin typeface="Open Sauce Bold"/>
                <a:ea typeface="Open Sauce Bold"/>
                <a:cs typeface="Open Sauce Bold"/>
                <a:sym typeface="Open Sauce Bold"/>
              </a:endParaRPr>
            </a:p>
          </p:txBody>
        </p:sp>
      </p:grpSp>
    </p:spTree>
    <p:extLst>
      <p:ext uri="{BB962C8B-B14F-4D97-AF65-F5344CB8AC3E}">
        <p14:creationId xmlns:p14="http://schemas.microsoft.com/office/powerpoint/2010/main" val="353793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P spid="18" grpId="0" animBg="1"/>
      <p:bldP spid="9"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BB3B4-AA92-4ABA-67C3-ED8094603A48}"/>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B9E1449C-4369-D2A7-B36A-D123171A4176}"/>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9F05881B-0980-3B36-EFDE-5D09697863CC}"/>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8EDB3925-9DEE-3250-F1AC-442E96B58877}"/>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6DED09CB-3EB3-0D25-838B-4D3324989339}"/>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CB72C8A1-1542-82F8-45A7-636EFDD8511A}"/>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EC3AABE7-813F-8128-AF4D-5AF0989B81A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2C92658F-73CA-A312-3E73-17E584C23B6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6478ED5F-E37C-DBA1-ACE5-7A34B67A4AC5}"/>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E21C532F-33F1-853E-97D4-895644640903}"/>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6A1FD48D-7BAA-D21C-6469-E73314919CF4}"/>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EBD67588-828D-A00A-DFB6-8CD4B8F606C0}"/>
              </a:ext>
            </a:extLst>
          </p:cNvPr>
          <p:cNvSpPr txBox="1"/>
          <p:nvPr/>
        </p:nvSpPr>
        <p:spPr>
          <a:xfrm>
            <a:off x="604607" y="509928"/>
            <a:ext cx="11795327" cy="1183016"/>
          </a:xfrm>
          <a:prstGeom prst="rect">
            <a:avLst/>
          </a:prstGeom>
        </p:spPr>
        <p:txBody>
          <a:bodyPr wrap="square" lIns="0" tIns="0" rIns="0" bIns="0" rtlCol="0" anchor="t">
            <a:spAutoFit/>
          </a:bodyPr>
          <a:lstStyle/>
          <a:p>
            <a:pPr algn="ctr" rtl="1">
              <a:lnSpc>
                <a:spcPts val="4676"/>
              </a:lnSpc>
            </a:pPr>
            <a:r>
              <a:rPr lang="ar-MA"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الرابع: العمليات التنظيمية والإجراءات التدبيرية  لمرحلة الدعم المكثف </a:t>
            </a:r>
          </a:p>
          <a:p>
            <a:pPr algn="ctr" rtl="1">
              <a:lnSpc>
                <a:spcPts val="3904"/>
              </a:lnSpc>
            </a:pPr>
            <a:endParaRPr lang="ar-EG"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34463E21-1AFB-6601-07A6-DF64B94A88BE}"/>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4</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86715761-13C2-1F82-8577-00D6809C6042}"/>
              </a:ext>
            </a:extLst>
          </p:cNvPr>
          <p:cNvSpPr txBox="1"/>
          <p:nvPr/>
        </p:nvSpPr>
        <p:spPr>
          <a:xfrm>
            <a:off x="2987237" y="3373709"/>
            <a:ext cx="6030500" cy="3231654"/>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تمرير واستثمار روائز الموضعة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التحضير لعمليات التمرير</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القبلي </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البعدي</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كيف يتم تحديد مجموعات الدعم</a:t>
            </a: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التتبع و التحقق</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خلاصات</a:t>
            </a:r>
          </a:p>
        </p:txBody>
      </p:sp>
      <p:sp>
        <p:nvSpPr>
          <p:cNvPr id="6" name="TextBox 16">
            <a:extLst>
              <a:ext uri="{FF2B5EF4-FFF2-40B4-BE49-F238E27FC236}">
                <a16:creationId xmlns:a16="http://schemas.microsoft.com/office/drawing/2014/main" id="{94D2C291-9DF8-2F69-6C1E-50AFB8AAA96C}"/>
              </a:ext>
            </a:extLst>
          </p:cNvPr>
          <p:cNvSpPr txBox="1"/>
          <p:nvPr/>
        </p:nvSpPr>
        <p:spPr>
          <a:xfrm>
            <a:off x="131917" y="2221279"/>
            <a:ext cx="8240416" cy="1044517"/>
          </a:xfrm>
          <a:prstGeom prst="rect">
            <a:avLst/>
          </a:prstGeom>
        </p:spPr>
        <p:txBody>
          <a:bodyPr wrap="square" lIns="0" tIns="0" rIns="0" bIns="0" rtlCol="0" anchor="t">
            <a:spAutoFit/>
          </a:bodyPr>
          <a:lstStyle/>
          <a:p>
            <a:pPr algn="ctr" rtl="1">
              <a:lnSpc>
                <a:spcPts val="3922"/>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هي العمليات التنظيمية والإجراءات التدبيرية  لمرحلة الدعم المكثف </a:t>
            </a:r>
            <a:r>
              <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419198337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76CC1884-B0EB-9A37-3E03-FB2B0B84C6E0}"/>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sp>
        <p:nvSpPr>
          <p:cNvPr id="5" name="Rectangle 4">
            <a:extLst>
              <a:ext uri="{FF2B5EF4-FFF2-40B4-BE49-F238E27FC236}">
                <a16:creationId xmlns:a16="http://schemas.microsoft.com/office/drawing/2014/main" id="{93ECAE78-6DD5-E721-129A-D4D7D235AEC6}"/>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7" name="Freeform 22">
            <a:extLst>
              <a:ext uri="{FF2B5EF4-FFF2-40B4-BE49-F238E27FC236}">
                <a16:creationId xmlns:a16="http://schemas.microsoft.com/office/drawing/2014/main" id="{3A925A3F-54ED-4890-0E6E-B8CB6AAC7D1C}"/>
              </a:ext>
            </a:extLst>
          </p:cNvPr>
          <p:cNvSpPr/>
          <p:nvPr/>
        </p:nvSpPr>
        <p:spPr>
          <a:xfrm rot="-10800000">
            <a:off x="8839200" y="329022"/>
            <a:ext cx="3335867"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a:p>
        </p:txBody>
      </p:sp>
      <p:sp>
        <p:nvSpPr>
          <p:cNvPr id="8" name="TextBox 22">
            <a:extLst>
              <a:ext uri="{FF2B5EF4-FFF2-40B4-BE49-F238E27FC236}">
                <a16:creationId xmlns:a16="http://schemas.microsoft.com/office/drawing/2014/main" id="{C338B8D2-93FA-ECFE-0D1A-F5A83FF0444C}"/>
              </a:ext>
            </a:extLst>
          </p:cNvPr>
          <p:cNvSpPr txBox="1"/>
          <p:nvPr/>
        </p:nvSpPr>
        <p:spPr>
          <a:xfrm>
            <a:off x="6335998" y="873126"/>
            <a:ext cx="5350209" cy="480901"/>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MA" sz="4000" dirty="0">
                <a:latin typeface="Microsoft Uighur" panose="02000000000000000000" pitchFamily="2" charset="-78"/>
                <a:ea typeface="IBM Plex Sans Arabic Bold"/>
                <a:cs typeface="Microsoft Uighur" panose="02000000000000000000" pitchFamily="2" charset="-78"/>
                <a:sym typeface="IBM Plex Sans Arabic Bold"/>
                <a:rtl/>
              </a:rPr>
              <a:t>التتبع و التحقق</a:t>
            </a:r>
          </a:p>
        </p:txBody>
      </p:sp>
      <p:pic>
        <p:nvPicPr>
          <p:cNvPr id="3" name="Google Shape;220;p23" descr="image.png">
            <a:extLst>
              <a:ext uri="{FF2B5EF4-FFF2-40B4-BE49-F238E27FC236}">
                <a16:creationId xmlns:a16="http://schemas.microsoft.com/office/drawing/2014/main" id="{9735D957-962A-F106-EF4F-30B33CDEC50A}"/>
              </a:ext>
            </a:extLst>
          </p:cNvPr>
          <p:cNvPicPr preferRelativeResize="0"/>
          <p:nvPr/>
        </p:nvPicPr>
        <p:blipFill rotWithShape="1">
          <a:blip r:embed="rId3">
            <a:alphaModFix/>
          </a:blip>
          <a:srcRect/>
          <a:stretch/>
        </p:blipFill>
        <p:spPr>
          <a:xfrm rot="5400000">
            <a:off x="3708400" y="-1933447"/>
            <a:ext cx="4775201" cy="11924717"/>
          </a:xfrm>
          <a:prstGeom prst="rect">
            <a:avLst/>
          </a:prstGeom>
          <a:noFill/>
          <a:ln>
            <a:noFill/>
          </a:ln>
        </p:spPr>
      </p:pic>
      <p:sp>
        <p:nvSpPr>
          <p:cNvPr id="4" name="ZoneTexte 3">
            <a:extLst>
              <a:ext uri="{FF2B5EF4-FFF2-40B4-BE49-F238E27FC236}">
                <a16:creationId xmlns:a16="http://schemas.microsoft.com/office/drawing/2014/main" id="{40CF5D75-7034-F5A0-52D8-3064E7BBD48A}"/>
              </a:ext>
            </a:extLst>
          </p:cNvPr>
          <p:cNvSpPr txBox="1"/>
          <p:nvPr/>
        </p:nvSpPr>
        <p:spPr>
          <a:xfrm>
            <a:off x="406400" y="2029805"/>
            <a:ext cx="11237585" cy="4455066"/>
          </a:xfrm>
          <a:prstGeom prst="rect">
            <a:avLst/>
          </a:prstGeom>
          <a:noFill/>
        </p:spPr>
        <p:txBody>
          <a:bodyPr wrap="square" rtlCol="0">
            <a:spAutoFit/>
          </a:bodyPr>
          <a:lstStyle/>
          <a:p>
            <a:pPr indent="-342917" algn="r" rtl="1">
              <a:lnSpc>
                <a:spcPts val="3252"/>
              </a:lnSpc>
              <a:buFont typeface="Wingdings" panose="05000000000000000000" pitchFamily="2" charset="2"/>
              <a:buChar char="§"/>
            </a:pPr>
            <a:r>
              <a:rPr lang="ar-MA" sz="3600" dirty="0">
                <a:latin typeface="Microsoft Uighur" panose="02000000000000000000" pitchFamily="2" charset="-78"/>
                <a:ea typeface="IBM Plex Sans Arabic Bold"/>
                <a:cs typeface="Microsoft Uighur" panose="02000000000000000000" pitchFamily="2" charset="-78"/>
                <a:rtl/>
              </a:rPr>
              <a:t>بعد مسك نتائج رائز الموضعة القبلي أو البعدي، يعمل المفتش على استصدار لوائح عينة من متعلمي كل مستوى دراسي انطلاقا من حسابه على منظومة مسار؛</a:t>
            </a:r>
          </a:p>
          <a:p>
            <a:pPr indent="-342917" algn="r" rtl="1">
              <a:lnSpc>
                <a:spcPts val="3252"/>
              </a:lnSpc>
              <a:buFont typeface="Wingdings" panose="05000000000000000000" pitchFamily="2" charset="2"/>
              <a:buChar char="§"/>
            </a:pPr>
            <a:r>
              <a:rPr lang="ar-MA" sz="3600" dirty="0">
                <a:latin typeface="Microsoft Uighur" panose="02000000000000000000" pitchFamily="2" charset="-78"/>
                <a:ea typeface="IBM Plex Sans Arabic Bold"/>
                <a:cs typeface="Microsoft Uighur" panose="02000000000000000000" pitchFamily="2" charset="-78"/>
                <a:rtl/>
              </a:rPr>
              <a:t>يجري المفتش روائز التحقق باستخدام نماذج مكافئة لتلك المعتمدة في الموضعة؛ </a:t>
            </a:r>
          </a:p>
          <a:p>
            <a:pPr indent="-342917" algn="r" rtl="1">
              <a:lnSpc>
                <a:spcPts val="3252"/>
              </a:lnSpc>
              <a:buFont typeface="Wingdings" panose="05000000000000000000" pitchFamily="2" charset="2"/>
              <a:buChar char="§"/>
            </a:pPr>
            <a:r>
              <a:rPr lang="ar-MA" sz="3600" dirty="0">
                <a:latin typeface="Microsoft Uighur" panose="02000000000000000000" pitchFamily="2" charset="-78"/>
                <a:ea typeface="IBM Plex Sans Arabic Bold"/>
                <a:cs typeface="Microsoft Uighur" panose="02000000000000000000" pitchFamily="2" charset="-78"/>
                <a:rtl/>
              </a:rPr>
              <a:t>يسجل المفتش نتائج التحقق على مسار ويتخذ التدابير اللازمة في حال تفاوت نتائج التحقق والنتائج المسجلة على مسار؛</a:t>
            </a:r>
          </a:p>
          <a:p>
            <a:pPr indent="-342917" algn="r" rtl="1">
              <a:lnSpc>
                <a:spcPts val="3252"/>
              </a:lnSpc>
              <a:buFont typeface="Wingdings" panose="05000000000000000000" pitchFamily="2" charset="2"/>
              <a:buChar char="§"/>
            </a:pPr>
            <a:r>
              <a:rPr lang="ar-MA" sz="3600" dirty="0">
                <a:latin typeface="Microsoft Uighur" panose="02000000000000000000" pitchFamily="2" charset="-78"/>
                <a:ea typeface="IBM Plex Sans Arabic Bold"/>
                <a:cs typeface="Microsoft Uighur" panose="02000000000000000000" pitchFamily="2" charset="-78"/>
                <a:rtl/>
              </a:rPr>
              <a:t>يمكن أن يطالب الممرر الذي أبرز التحقق عدم مصداقية نتائجه بإعادة تمرير الروائز للمتعلمين الذين تكلف بموضعتهم؛</a:t>
            </a:r>
          </a:p>
          <a:p>
            <a:pPr indent="-342917" algn="r" rtl="1">
              <a:lnSpc>
                <a:spcPts val="3252"/>
              </a:lnSpc>
              <a:buFont typeface="Wingdings" panose="05000000000000000000" pitchFamily="2" charset="2"/>
              <a:buChar char="§"/>
            </a:pPr>
            <a:r>
              <a:rPr lang="ar-MA" sz="3600" dirty="0">
                <a:latin typeface="Microsoft Uighur" panose="02000000000000000000" pitchFamily="2" charset="-78"/>
                <a:ea typeface="IBM Plex Sans Arabic Bold"/>
                <a:cs typeface="Microsoft Uighur" panose="02000000000000000000" pitchFamily="2" charset="-78"/>
                <a:rtl/>
              </a:rPr>
              <a:t>إذا كان التفاوت إيجابيا على ألا يتجاوز فرق مستوى واحد، لا يؤشر على عدم مصداقية النتائج وإنما يمكن تفسيره بالتقدم المفترض.</a:t>
            </a:r>
          </a:p>
          <a:p>
            <a:endParaRPr lang="fr-FR" sz="3600" dirty="0"/>
          </a:p>
        </p:txBody>
      </p:sp>
    </p:spTree>
    <p:extLst>
      <p:ext uri="{BB962C8B-B14F-4D97-AF65-F5344CB8AC3E}">
        <p14:creationId xmlns:p14="http://schemas.microsoft.com/office/powerpoint/2010/main" val="381232413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88901-205E-B206-9A3E-DE56279E457A}"/>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3A4F7BE2-EBAF-B838-9BE4-7523DD7AC754}"/>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A9C293D6-2529-76D1-E409-7D60286E6145}"/>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3732B8AE-1913-A263-33CA-418CEBC79860}"/>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51E18C1F-2CB3-9C59-C208-5F4C8EC01B4F}"/>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7FE80037-861F-6DF8-27B6-E65929115684}"/>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4FCF7B58-BE8A-BE66-2351-3573BCDC2647}"/>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9D52CFC4-18D0-BFAA-3515-C7E56937860D}"/>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75338EC3-5412-37D5-F116-DF4B53653B34}"/>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C52188F9-E25D-77D2-E63A-B9B070639ED6}"/>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FB4CC67C-1469-867E-34E7-1F76EFE08844}"/>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D508B747-ABC9-3EC1-B7DF-76FFD8FA3BA6}"/>
              </a:ext>
            </a:extLst>
          </p:cNvPr>
          <p:cNvSpPr txBox="1"/>
          <p:nvPr/>
        </p:nvSpPr>
        <p:spPr>
          <a:xfrm>
            <a:off x="604607" y="509928"/>
            <a:ext cx="11795327" cy="1183016"/>
          </a:xfrm>
          <a:prstGeom prst="rect">
            <a:avLst/>
          </a:prstGeom>
        </p:spPr>
        <p:txBody>
          <a:bodyPr wrap="square" lIns="0" tIns="0" rIns="0" bIns="0" rtlCol="0" anchor="t">
            <a:spAutoFit/>
          </a:bodyPr>
          <a:lstStyle/>
          <a:p>
            <a:pPr algn="ctr" rtl="1">
              <a:lnSpc>
                <a:spcPts val="4676"/>
              </a:lnSpc>
            </a:pPr>
            <a:r>
              <a:rPr lang="ar-MA"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الرابع: العمليات التنظيمية والإجراءات التدبيرية  لمرحلة الدعم المكثف </a:t>
            </a:r>
          </a:p>
          <a:p>
            <a:pPr algn="ctr" rtl="1">
              <a:lnSpc>
                <a:spcPts val="3904"/>
              </a:lnSpc>
            </a:pPr>
            <a:endParaRPr lang="ar-EG" sz="4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E038D9A2-6374-D1A5-1865-3E00F5AD7BC2}"/>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4</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D90600E7-2AF1-8E3C-87B0-E9BF94BF5ECB}"/>
              </a:ext>
            </a:extLst>
          </p:cNvPr>
          <p:cNvSpPr txBox="1"/>
          <p:nvPr/>
        </p:nvSpPr>
        <p:spPr>
          <a:xfrm>
            <a:off x="2987237" y="3373709"/>
            <a:ext cx="6030500" cy="3231654"/>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تمرير واستثمار روائز الموضعة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التحضير لعمليات التمرير</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القبلي </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تدابير استثمار نتائج رائز الموضعة البعدي</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كيف يتم تحديد مجموعات الدعم</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التتبع و التحقق</a:t>
            </a: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           خلاصات</a:t>
            </a:r>
          </a:p>
        </p:txBody>
      </p:sp>
      <p:sp>
        <p:nvSpPr>
          <p:cNvPr id="6" name="TextBox 16">
            <a:extLst>
              <a:ext uri="{FF2B5EF4-FFF2-40B4-BE49-F238E27FC236}">
                <a16:creationId xmlns:a16="http://schemas.microsoft.com/office/drawing/2014/main" id="{06571A27-1905-58FC-2A39-94E5AC9F6969}"/>
              </a:ext>
            </a:extLst>
          </p:cNvPr>
          <p:cNvSpPr txBox="1"/>
          <p:nvPr/>
        </p:nvSpPr>
        <p:spPr>
          <a:xfrm>
            <a:off x="131917" y="2221279"/>
            <a:ext cx="8240416" cy="1044517"/>
          </a:xfrm>
          <a:prstGeom prst="rect">
            <a:avLst/>
          </a:prstGeom>
        </p:spPr>
        <p:txBody>
          <a:bodyPr wrap="square" lIns="0" tIns="0" rIns="0" bIns="0" rtlCol="0" anchor="t">
            <a:spAutoFit/>
          </a:bodyPr>
          <a:lstStyle/>
          <a:p>
            <a:pPr algn="ctr" rtl="1">
              <a:lnSpc>
                <a:spcPts val="3922"/>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هي العمليات التنظيمية والإجراءات التدبيرية  لمرحلة الدعم المكثف </a:t>
            </a:r>
            <a:r>
              <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134310119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AB148246-D2BE-FBD6-5175-A18D2EC26B4D}"/>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sp>
        <p:nvSpPr>
          <p:cNvPr id="6" name="Rectangle 5">
            <a:extLst>
              <a:ext uri="{FF2B5EF4-FFF2-40B4-BE49-F238E27FC236}">
                <a16:creationId xmlns:a16="http://schemas.microsoft.com/office/drawing/2014/main" id="{67A0CB04-C81F-A971-3812-0A8417525F9C}"/>
              </a:ext>
            </a:extLst>
          </p:cNvPr>
          <p:cNvSpPr/>
          <p:nvPr/>
        </p:nvSpPr>
        <p:spPr>
          <a:xfrm>
            <a:off x="-101600" y="-59472"/>
            <a:ext cx="125476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7" name="Freeform 22">
            <a:extLst>
              <a:ext uri="{FF2B5EF4-FFF2-40B4-BE49-F238E27FC236}">
                <a16:creationId xmlns:a16="http://schemas.microsoft.com/office/drawing/2014/main" id="{610ED7D6-5D20-FE59-7195-2956AD19A63A}"/>
              </a:ext>
            </a:extLst>
          </p:cNvPr>
          <p:cNvSpPr/>
          <p:nvPr/>
        </p:nvSpPr>
        <p:spPr>
          <a:xfrm rot="-10800000">
            <a:off x="9042400" y="378709"/>
            <a:ext cx="3083731"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a:p>
        </p:txBody>
      </p:sp>
      <p:sp>
        <p:nvSpPr>
          <p:cNvPr id="10" name="TextBox 22">
            <a:extLst>
              <a:ext uri="{FF2B5EF4-FFF2-40B4-BE49-F238E27FC236}">
                <a16:creationId xmlns:a16="http://schemas.microsoft.com/office/drawing/2014/main" id="{78FAE809-C35E-C506-298E-7F72BAE244D2}"/>
              </a:ext>
            </a:extLst>
          </p:cNvPr>
          <p:cNvSpPr txBox="1"/>
          <p:nvPr/>
        </p:nvSpPr>
        <p:spPr>
          <a:xfrm>
            <a:off x="9133789" y="883393"/>
            <a:ext cx="2237407" cy="480901"/>
          </a:xfrm>
          <a:prstGeom prst="rect">
            <a:avLst/>
          </a:prstGeom>
        </p:spPr>
        <p:txBody>
          <a:bodyPr wrap="square" lIns="0" tIns="0" rIns="0" bIns="0" rtlCol="0" anchor="t">
            <a:spAutoFit/>
          </a:bodyPr>
          <a:lstStyle/>
          <a:p>
            <a:pPr marL="259093" lvl="1" algn="r" rtl="1">
              <a:lnSpc>
                <a:spcPts val="3360"/>
              </a:lnSpc>
              <a:spcBef>
                <a:spcPts val="400"/>
              </a:spcBef>
              <a:spcAft>
                <a:spcPts val="400"/>
              </a:spcAft>
            </a:pPr>
            <a:r>
              <a:rPr lang="ar-MA" sz="4000" b="1" dirty="0">
                <a:latin typeface="Microsoft Uighur" panose="02000000000000000000" pitchFamily="2" charset="-78"/>
                <a:ea typeface="IBM Plex Sans Arabic"/>
                <a:cs typeface="Microsoft Uighur" panose="02000000000000000000" pitchFamily="2" charset="-78"/>
                <a:sym typeface="IBM Plex Sans Arabic"/>
                <a:rtl/>
              </a:rPr>
              <a:t>خلاصات</a:t>
            </a:r>
          </a:p>
        </p:txBody>
      </p:sp>
      <p:pic>
        <p:nvPicPr>
          <p:cNvPr id="4" name="Google Shape;220;p23" descr="image.png">
            <a:extLst>
              <a:ext uri="{FF2B5EF4-FFF2-40B4-BE49-F238E27FC236}">
                <a16:creationId xmlns:a16="http://schemas.microsoft.com/office/drawing/2014/main" id="{3C4872B9-C68F-ED37-B6E8-B7ABF62690CC}"/>
              </a:ext>
            </a:extLst>
          </p:cNvPr>
          <p:cNvPicPr preferRelativeResize="0"/>
          <p:nvPr/>
        </p:nvPicPr>
        <p:blipFill rotWithShape="1">
          <a:blip r:embed="rId3">
            <a:alphaModFix/>
          </a:blip>
          <a:srcRect/>
          <a:stretch/>
        </p:blipFill>
        <p:spPr>
          <a:xfrm rot="5400000">
            <a:off x="3586047" y="-1918463"/>
            <a:ext cx="4775201" cy="11924717"/>
          </a:xfrm>
          <a:prstGeom prst="rect">
            <a:avLst/>
          </a:prstGeom>
          <a:noFill/>
          <a:ln>
            <a:noFill/>
          </a:ln>
        </p:spPr>
      </p:pic>
      <p:sp>
        <p:nvSpPr>
          <p:cNvPr id="5" name="ZoneTexte 4">
            <a:extLst>
              <a:ext uri="{FF2B5EF4-FFF2-40B4-BE49-F238E27FC236}">
                <a16:creationId xmlns:a16="http://schemas.microsoft.com/office/drawing/2014/main" id="{F757D281-5D2D-49E8-CD00-FEDFA45DCBDC}"/>
              </a:ext>
            </a:extLst>
          </p:cNvPr>
          <p:cNvSpPr txBox="1"/>
          <p:nvPr/>
        </p:nvSpPr>
        <p:spPr>
          <a:xfrm>
            <a:off x="517155" y="2267737"/>
            <a:ext cx="10912984" cy="3510576"/>
          </a:xfrm>
          <a:prstGeom prst="rect">
            <a:avLst/>
          </a:prstGeom>
          <a:noFill/>
        </p:spPr>
        <p:txBody>
          <a:bodyPr wrap="square" rtlCol="0">
            <a:spAutoFit/>
          </a:bodyPr>
          <a:lstStyle/>
          <a:p>
            <a:pPr indent="-342917" algn="r" rtl="1">
              <a:lnSpc>
                <a:spcPts val="3252"/>
              </a:lnSpc>
              <a:buFont typeface="Wingdings" panose="05000000000000000000" pitchFamily="2" charset="2"/>
              <a:buChar char="§"/>
            </a:pPr>
            <a:r>
              <a:rPr lang="ar-MA" sz="3600" dirty="0">
                <a:latin typeface="Microsoft Uighur" panose="02000000000000000000" pitchFamily="2" charset="-78"/>
                <a:cs typeface="Microsoft Uighur" panose="02000000000000000000" pitchFamily="2" charset="-78"/>
                <a:rtl/>
              </a:rPr>
              <a:t>يلعب رائز الموضعة  دورا محوريا لضمان تناسب الأنشطة المقدمة للمستوى الحقيقي للمتعلمين؛</a:t>
            </a:r>
          </a:p>
          <a:p>
            <a:pPr indent="-342917" algn="r" rtl="1">
              <a:lnSpc>
                <a:spcPts val="3252"/>
              </a:lnSpc>
              <a:buFont typeface="Wingdings" panose="05000000000000000000" pitchFamily="2" charset="2"/>
              <a:buChar char="§"/>
            </a:pPr>
            <a:r>
              <a:rPr lang="ar-MA" sz="3600" dirty="0">
                <a:latin typeface="Microsoft Uighur" panose="02000000000000000000" pitchFamily="2" charset="-78"/>
                <a:cs typeface="Microsoft Uighur" panose="02000000000000000000" pitchFamily="2" charset="-78"/>
                <a:rtl/>
              </a:rPr>
              <a:t>في حالة الشك في تحديد مستوى متعلم في سؤال من أسئلة الرائز، ينصح باعتماد المستوى الأدنى للسؤال وذلك لتجنب موضعته في مستوى أعلى من مستواه الحقيقي مما سيحرمه من الاستفادة من أنشطة تناسبه؛ </a:t>
            </a:r>
          </a:p>
          <a:p>
            <a:pPr indent="-342917" algn="r" rtl="1">
              <a:lnSpc>
                <a:spcPts val="3252"/>
              </a:lnSpc>
              <a:buFont typeface="Wingdings" panose="05000000000000000000" pitchFamily="2" charset="2"/>
              <a:buChar char="§"/>
            </a:pPr>
            <a:r>
              <a:rPr lang="ar-MA" sz="3600" dirty="0">
                <a:latin typeface="Microsoft Uighur" panose="02000000000000000000" pitchFamily="2" charset="-78"/>
                <a:cs typeface="Microsoft Uighur" panose="02000000000000000000" pitchFamily="2" charset="-78"/>
                <a:rtl/>
              </a:rPr>
              <a:t>يجب الحرص على الدقة والموضوعية التامة أثناء الموضعة لضمان استفادة مثلى لجميع المتعلمين من دعم يوافق مستواهم الحقيقي؛</a:t>
            </a:r>
          </a:p>
          <a:p>
            <a:pPr indent="-342917" algn="r" rtl="1">
              <a:lnSpc>
                <a:spcPts val="3252"/>
              </a:lnSpc>
              <a:buFont typeface="Wingdings" panose="05000000000000000000" pitchFamily="2" charset="2"/>
              <a:buChar char="§"/>
            </a:pPr>
            <a:r>
              <a:rPr lang="ar-MA" sz="3600" dirty="0">
                <a:latin typeface="Microsoft Uighur" panose="02000000000000000000" pitchFamily="2" charset="-78"/>
                <a:cs typeface="Microsoft Uighur" panose="02000000000000000000" pitchFamily="2" charset="-78"/>
                <a:rtl/>
              </a:rPr>
              <a:t>يقدر الخبراء المدة اللازمة لمتعلم للانتقال من مستوى أداء إلى المستوى الأعلى الموالي بأسبوع بمعدل ساعة ونصف يوميا. </a:t>
            </a:r>
          </a:p>
        </p:txBody>
      </p:sp>
    </p:spTree>
    <p:extLst>
      <p:ext uri="{BB962C8B-B14F-4D97-AF65-F5344CB8AC3E}">
        <p14:creationId xmlns:p14="http://schemas.microsoft.com/office/powerpoint/2010/main" val="2006283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8DE74DF-BBB7-D21E-7351-863BF73BEB23}"/>
              </a:ext>
            </a:extLst>
          </p:cNvPr>
          <p:cNvSpPr/>
          <p:nvPr/>
        </p:nvSpPr>
        <p:spPr>
          <a:xfrm>
            <a:off x="0" y="-53444"/>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5" name="Group 5"/>
          <p:cNvGrpSpPr/>
          <p:nvPr/>
        </p:nvGrpSpPr>
        <p:grpSpPr>
          <a:xfrm>
            <a:off x="-1193224" y="5611636"/>
            <a:ext cx="2198143" cy="1889029"/>
            <a:chOff x="0" y="0"/>
            <a:chExt cx="812800" cy="698500"/>
          </a:xfrm>
        </p:grpSpPr>
        <p:sp>
          <p:nvSpPr>
            <p:cNvPr id="6" name="Freeform 6"/>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 name="TextBox 7"/>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8" name="Freeform 8"/>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4"/>
                </a:ext>
              </a:extLst>
            </a:blip>
            <a:stretch>
              <a:fillRect t="-376334" b="-107851"/>
            </a:stretch>
          </a:blipFill>
        </p:spPr>
        <p:txBody>
          <a:bodyPr/>
          <a:lstStyle/>
          <a:p>
            <a:endParaRPr lang="fr-FR" sz="1200"/>
          </a:p>
        </p:txBody>
      </p:sp>
      <p:sp>
        <p:nvSpPr>
          <p:cNvPr id="9" name="Freeform 9"/>
          <p:cNvSpPr/>
          <p:nvPr/>
        </p:nvSpPr>
        <p:spPr>
          <a:xfrm>
            <a:off x="593901" y="1600200"/>
            <a:ext cx="10912299" cy="4146674"/>
          </a:xfrm>
          <a:custGeom>
            <a:avLst/>
            <a:gdLst/>
            <a:ahLst/>
            <a:cxnLst/>
            <a:rect l="l" t="t" r="r" b="b"/>
            <a:pathLst>
              <a:path w="16368449" h="6220011">
                <a:moveTo>
                  <a:pt x="0" y="0"/>
                </a:moveTo>
                <a:lnTo>
                  <a:pt x="16368449" y="0"/>
                </a:lnTo>
                <a:lnTo>
                  <a:pt x="16368449" y="6220010"/>
                </a:lnTo>
                <a:lnTo>
                  <a:pt x="0" y="6220010"/>
                </a:lnTo>
                <a:lnTo>
                  <a:pt x="0" y="0"/>
                </a:lnTo>
                <a:close/>
              </a:path>
            </a:pathLst>
          </a:custGeom>
          <a:blipFill>
            <a:blip r:embed="rId5"/>
            <a:stretch>
              <a:fillRect/>
            </a:stretch>
          </a:blipFill>
        </p:spPr>
        <p:txBody>
          <a:bodyPr/>
          <a:lstStyle/>
          <a:p>
            <a:pPr algn="r" defTabSz="609630" rtl="1"/>
            <a:endParaRPr lang="fr-FR" sz="1200"/>
          </a:p>
        </p:txBody>
      </p:sp>
      <p:grpSp>
        <p:nvGrpSpPr>
          <p:cNvPr id="10" name="Group 10"/>
          <p:cNvGrpSpPr/>
          <p:nvPr/>
        </p:nvGrpSpPr>
        <p:grpSpPr>
          <a:xfrm>
            <a:off x="3251200" y="5761975"/>
            <a:ext cx="7987284" cy="933095"/>
            <a:chOff x="0" y="0"/>
            <a:chExt cx="3155470" cy="275651"/>
          </a:xfrm>
        </p:grpSpPr>
        <p:sp>
          <p:nvSpPr>
            <p:cNvPr id="11" name="Freeform 11"/>
            <p:cNvSpPr/>
            <p:nvPr/>
          </p:nvSpPr>
          <p:spPr>
            <a:xfrm>
              <a:off x="0" y="0"/>
              <a:ext cx="3155470" cy="275651"/>
            </a:xfrm>
            <a:custGeom>
              <a:avLst/>
              <a:gdLst/>
              <a:ahLst/>
              <a:cxnLst/>
              <a:rect l="l" t="t" r="r" b="b"/>
              <a:pathLst>
                <a:path w="3155470" h="275651">
                  <a:moveTo>
                    <a:pt x="16801" y="0"/>
                  </a:moveTo>
                  <a:lnTo>
                    <a:pt x="3138669" y="0"/>
                  </a:lnTo>
                  <a:cubicBezTo>
                    <a:pt x="3143125" y="0"/>
                    <a:pt x="3147399" y="1770"/>
                    <a:pt x="3150549" y="4921"/>
                  </a:cubicBezTo>
                  <a:cubicBezTo>
                    <a:pt x="3153700" y="8072"/>
                    <a:pt x="3155470" y="12345"/>
                    <a:pt x="3155470" y="16801"/>
                  </a:cubicBezTo>
                  <a:lnTo>
                    <a:pt x="3155470" y="258850"/>
                  </a:lnTo>
                  <a:cubicBezTo>
                    <a:pt x="3155470" y="263306"/>
                    <a:pt x="3153700" y="267580"/>
                    <a:pt x="3150549" y="270730"/>
                  </a:cubicBezTo>
                  <a:cubicBezTo>
                    <a:pt x="3147399" y="273881"/>
                    <a:pt x="3143125" y="275651"/>
                    <a:pt x="3138669" y="275651"/>
                  </a:cubicBezTo>
                  <a:lnTo>
                    <a:pt x="16801" y="275651"/>
                  </a:lnTo>
                  <a:cubicBezTo>
                    <a:pt x="12345" y="275651"/>
                    <a:pt x="8072" y="273881"/>
                    <a:pt x="4921" y="270730"/>
                  </a:cubicBezTo>
                  <a:cubicBezTo>
                    <a:pt x="1770" y="267580"/>
                    <a:pt x="0" y="263306"/>
                    <a:pt x="0" y="258850"/>
                  </a:cubicBezTo>
                  <a:lnTo>
                    <a:pt x="0" y="16801"/>
                  </a:lnTo>
                  <a:cubicBezTo>
                    <a:pt x="0" y="12345"/>
                    <a:pt x="1770" y="8072"/>
                    <a:pt x="4921" y="4921"/>
                  </a:cubicBezTo>
                  <a:cubicBezTo>
                    <a:pt x="8072" y="1770"/>
                    <a:pt x="12345" y="0"/>
                    <a:pt x="16801" y="0"/>
                  </a:cubicBezTo>
                  <a:close/>
                </a:path>
              </a:pathLst>
            </a:custGeom>
            <a:solidFill>
              <a:srgbClr val="D7DDE7"/>
            </a:solidFill>
          </p:spPr>
          <p:txBody>
            <a:bodyPr/>
            <a:lstStyle/>
            <a:p>
              <a:endParaRPr lang="fr-FR" sz="1200"/>
            </a:p>
          </p:txBody>
        </p:sp>
        <p:sp>
          <p:nvSpPr>
            <p:cNvPr id="12" name="TextBox 12"/>
            <p:cNvSpPr txBox="1"/>
            <p:nvPr/>
          </p:nvSpPr>
          <p:spPr>
            <a:xfrm>
              <a:off x="0" y="-47625"/>
              <a:ext cx="3155470" cy="323276"/>
            </a:xfrm>
            <a:prstGeom prst="rect">
              <a:avLst/>
            </a:prstGeom>
          </p:spPr>
          <p:txBody>
            <a:bodyPr lIns="33867" tIns="33867" rIns="33867" bIns="33867" rtlCol="0" anchor="ctr"/>
            <a:lstStyle/>
            <a:p>
              <a:pPr algn="ctr">
                <a:lnSpc>
                  <a:spcPts val="1773"/>
                </a:lnSpc>
              </a:pPr>
              <a:endParaRPr sz="1200"/>
            </a:p>
          </p:txBody>
        </p:sp>
      </p:grpSp>
      <p:sp>
        <p:nvSpPr>
          <p:cNvPr id="14" name="TextBox 14"/>
          <p:cNvSpPr txBox="1"/>
          <p:nvPr/>
        </p:nvSpPr>
        <p:spPr>
          <a:xfrm>
            <a:off x="3712690" y="5857937"/>
            <a:ext cx="7354663" cy="1067087"/>
          </a:xfrm>
          <a:prstGeom prst="rect">
            <a:avLst/>
          </a:prstGeom>
        </p:spPr>
        <p:txBody>
          <a:bodyPr wrap="square" lIns="0" tIns="0" rIns="0" bIns="0" rtlCol="0" anchor="t">
            <a:spAutoFit/>
          </a:bodyPr>
          <a:lstStyle/>
          <a:p>
            <a:pPr algn="r" rtl="1"/>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تختتم مرحلة الدعم المكثف برائز موضعة (الرائز البعدي)، وتترجم نتائجه إلى سلم عددي، وسيتم احتساب النقطة العددية كمراقبة مستمرة في المرحلة الأولى.</a:t>
            </a:r>
          </a:p>
          <a:p>
            <a:pPr algn="r" rtl="1"/>
            <a:endParaRPr lang="ar-EG" sz="1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4" name="TextBox 15">
            <a:extLst>
              <a:ext uri="{FF2B5EF4-FFF2-40B4-BE49-F238E27FC236}">
                <a16:creationId xmlns:a16="http://schemas.microsoft.com/office/drawing/2014/main" id="{C09A925B-178B-F3BD-1B02-15FC88E55D0D}"/>
              </a:ext>
            </a:extLst>
          </p:cNvPr>
          <p:cNvSpPr txBox="1"/>
          <p:nvPr/>
        </p:nvSpPr>
        <p:spPr>
          <a:xfrm>
            <a:off x="5567699" y="526665"/>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3" name="Freeform 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4" name="Freeform 4"/>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grpSp>
        <p:nvGrpSpPr>
          <p:cNvPr id="9" name="Group 9"/>
          <p:cNvGrpSpPr/>
          <p:nvPr/>
        </p:nvGrpSpPr>
        <p:grpSpPr>
          <a:xfrm>
            <a:off x="-1193224" y="5611636"/>
            <a:ext cx="2198143" cy="1889029"/>
            <a:chOff x="0" y="0"/>
            <a:chExt cx="812800" cy="698500"/>
          </a:xfrm>
        </p:grpSpPr>
        <p:sp>
          <p:nvSpPr>
            <p:cNvPr id="10" name="Freeform 10"/>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6"/>
                </a:ext>
              </a:extLst>
            </a:blip>
            <a:stretch>
              <a:fillRect t="-376334" b="-107851"/>
            </a:stretch>
          </a:blipFill>
        </p:spPr>
        <p:txBody>
          <a:bodyPr/>
          <a:lstStyle/>
          <a:p>
            <a:endParaRPr lang="fr-FR" sz="1200"/>
          </a:p>
        </p:txBody>
      </p:sp>
      <p:grpSp>
        <p:nvGrpSpPr>
          <p:cNvPr id="13" name="Group 13"/>
          <p:cNvGrpSpPr/>
          <p:nvPr/>
        </p:nvGrpSpPr>
        <p:grpSpPr>
          <a:xfrm>
            <a:off x="989505" y="2324286"/>
            <a:ext cx="9953844" cy="3213549"/>
            <a:chOff x="0" y="0"/>
            <a:chExt cx="15117358" cy="6427098"/>
          </a:xfrm>
        </p:grpSpPr>
        <p:sp>
          <p:nvSpPr>
            <p:cNvPr id="14" name="Freeform 14"/>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7"/>
              <a:stretch>
                <a:fillRect l="-780" t="-2331" b="-2331"/>
              </a:stretch>
            </a:blipFill>
          </p:spPr>
          <p:txBody>
            <a:bodyPr/>
            <a:lstStyle/>
            <a:p>
              <a:endParaRPr lang="fr-FR" sz="1200"/>
            </a:p>
          </p:txBody>
        </p:sp>
        <p:sp>
          <p:nvSpPr>
            <p:cNvPr id="15" name="Freeform 15"/>
            <p:cNvSpPr/>
            <p:nvPr/>
          </p:nvSpPr>
          <p:spPr>
            <a:xfrm>
              <a:off x="326881" y="177566"/>
              <a:ext cx="14495413" cy="311251"/>
            </a:xfrm>
            <a:custGeom>
              <a:avLst/>
              <a:gdLst/>
              <a:ahLst/>
              <a:cxnLst/>
              <a:rect l="l" t="t" r="r" b="b"/>
              <a:pathLst>
                <a:path w="14495413" h="311251">
                  <a:moveTo>
                    <a:pt x="0" y="0"/>
                  </a:moveTo>
                  <a:lnTo>
                    <a:pt x="14495414" y="0"/>
                  </a:lnTo>
                  <a:lnTo>
                    <a:pt x="14495414" y="311252"/>
                  </a:lnTo>
                  <a:lnTo>
                    <a:pt x="0" y="311252"/>
                  </a:lnTo>
                  <a:lnTo>
                    <a:pt x="0" y="0"/>
                  </a:lnTo>
                  <a:close/>
                </a:path>
              </a:pathLst>
            </a:custGeom>
            <a:blipFill>
              <a:blip r:embed="rId8"/>
              <a:stretch>
                <a:fillRect/>
              </a:stretch>
            </a:blipFill>
          </p:spPr>
          <p:txBody>
            <a:bodyPr/>
            <a:lstStyle/>
            <a:p>
              <a:endParaRPr lang="fr-FR" sz="1200"/>
            </a:p>
          </p:txBody>
        </p:sp>
      </p:grpSp>
      <p:sp>
        <p:nvSpPr>
          <p:cNvPr id="18" name="TextBox 18"/>
          <p:cNvSpPr txBox="1"/>
          <p:nvPr/>
        </p:nvSpPr>
        <p:spPr>
          <a:xfrm>
            <a:off x="1837293" y="3298732"/>
            <a:ext cx="8324486" cy="1773562"/>
          </a:xfrm>
          <a:prstGeom prst="rect">
            <a:avLst/>
          </a:prstGeom>
        </p:spPr>
        <p:txBody>
          <a:bodyPr wrap="square" lIns="0" tIns="0" rIns="0" bIns="0" rtlCol="0" anchor="t">
            <a:spAutoFit/>
          </a:bodyPr>
          <a:lstStyle/>
          <a:p>
            <a:pPr marL="529744" lvl="1" indent="-264872" algn="r" rtl="1">
              <a:lnSpc>
                <a:spcPts val="3435"/>
              </a:lnSpc>
              <a:buAutoNum type="arabicPeriod"/>
            </a:pPr>
            <a:r>
              <a:rPr lang="ar-EG" sz="3600" b="1"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تعييين الورشة التي ستتكلف بتقديم التقرير</a:t>
            </a:r>
          </a:p>
          <a:p>
            <a:pPr marL="529744" lvl="1" indent="-264872" algn="r" rtl="1">
              <a:lnSpc>
                <a:spcPts val="3435"/>
              </a:lnSpc>
              <a:buAutoNum type="arabicPeriod"/>
            </a:pPr>
            <a:r>
              <a:rPr lang="ar-EG" sz="3600" b="1"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التحقق من </a:t>
            </a:r>
            <a:r>
              <a:rPr lang="ar-EG" sz="3600" b="1" dirty="0">
                <a:solidFill>
                  <a:srgbClr val="000000"/>
                </a:solidFill>
                <a:latin typeface="Microsoft Uighur" panose="02000000000000000000" pitchFamily="2" charset="-78"/>
                <a:cs typeface="Microsoft Uighur" panose="02000000000000000000" pitchFamily="2" charset="-78"/>
                <a:sym typeface="IBM Plex Sans Arabic"/>
                <a:rtl/>
              </a:rPr>
              <a:t>بلوغ أهداف اليوم الأول</a:t>
            </a:r>
            <a:r>
              <a:rPr lang="ar-MA" sz="3600" b="1" dirty="0">
                <a:solidFill>
                  <a:srgbClr val="000000"/>
                </a:solidFill>
                <a:latin typeface="Microsoft Uighur" panose="02000000000000000000" pitchFamily="2" charset="-78"/>
                <a:cs typeface="Microsoft Uighur" panose="02000000000000000000" pitchFamily="2" charset="-78"/>
                <a:sym typeface="IBM Plex Sans Arabic"/>
                <a:rtl/>
              </a:rPr>
              <a:t> باستخدام استراتيجية</a:t>
            </a:r>
            <a:r>
              <a:rPr lang="ar-MA" sz="4400" b="1" dirty="0">
                <a:solidFill>
                  <a:srgbClr val="000000"/>
                </a:solidFill>
                <a:latin typeface="Microsoft Uighur" panose="02000000000000000000" pitchFamily="2" charset="-78"/>
                <a:cs typeface="Microsoft Uighur" panose="02000000000000000000" pitchFamily="2" charset="-78"/>
                <a:sym typeface="IBM Plex Sans Arabic"/>
                <a:rtl/>
              </a:rPr>
              <a:t>: </a:t>
            </a:r>
            <a:r>
              <a:rPr lang="ar-MA" sz="4400" b="1" dirty="0">
                <a:solidFill>
                  <a:srgbClr val="000000"/>
                </a:solidFill>
                <a:latin typeface="Microsoft Uighur" panose="02000000000000000000" pitchFamily="2" charset="-78"/>
                <a:cs typeface="Microsoft Uighur" panose="02000000000000000000" pitchFamily="2" charset="-78"/>
                <a:rtl/>
              </a:rPr>
              <a:t> </a:t>
            </a:r>
            <a:r>
              <a:rPr lang="en-US" sz="4400" b="1" dirty="0">
                <a:solidFill>
                  <a:srgbClr val="000000"/>
                </a:solidFill>
                <a:latin typeface="Microsoft Uighur" panose="02000000000000000000" pitchFamily="2" charset="-78"/>
                <a:cs typeface="Microsoft Uighur" panose="02000000000000000000" pitchFamily="2" charset="-78"/>
                <a:sym typeface="IBM Plex Sans Arabic"/>
                <a:rtl/>
              </a:rPr>
              <a:t>K W L</a:t>
            </a:r>
            <a:r>
              <a:rPr lang="ar-MA" sz="3600" b="1" dirty="0">
                <a:solidFill>
                  <a:srgbClr val="000000"/>
                </a:solidFill>
                <a:latin typeface="Microsoft Uighur" panose="02000000000000000000" pitchFamily="2" charset="-78"/>
                <a:cs typeface="Microsoft Uighur" panose="02000000000000000000" pitchFamily="2" charset="-78"/>
                <a:sym typeface="IBM Plex Sans Arabic"/>
                <a:rtl/>
              </a:rPr>
              <a:t>                </a:t>
            </a:r>
            <a:endParaRPr lang="ar-EG" sz="3600" b="1" dirty="0">
              <a:solidFill>
                <a:srgbClr val="000000"/>
              </a:solidFill>
              <a:latin typeface="Microsoft Uighur" panose="02000000000000000000" pitchFamily="2" charset="-78"/>
              <a:cs typeface="Microsoft Uighur" panose="02000000000000000000" pitchFamily="2" charset="-78"/>
              <a:sym typeface="IBM Plex Sans Arabic"/>
              <a:rtl/>
            </a:endParaRPr>
          </a:p>
          <a:p>
            <a:pPr marL="264872" lvl="1" algn="r" rtl="1">
              <a:lnSpc>
                <a:spcPts val="3435"/>
              </a:lnSpc>
            </a:pPr>
            <a:r>
              <a:rPr lang="ar-MA" sz="3600" b="1" dirty="0">
                <a:solidFill>
                  <a:srgbClr val="000000"/>
                </a:solidFill>
                <a:latin typeface="Microsoft Uighur" panose="02000000000000000000" pitchFamily="2" charset="-78"/>
                <a:cs typeface="Microsoft Uighur" panose="02000000000000000000" pitchFamily="2" charset="-78"/>
                <a:sym typeface="IBM Plex Sans Arabic"/>
                <a:rtl/>
              </a:rPr>
              <a:t>3. </a:t>
            </a:r>
            <a:r>
              <a:rPr lang="ar-EG" sz="3600" b="1" dirty="0">
                <a:solidFill>
                  <a:srgbClr val="000000"/>
                </a:solidFill>
                <a:latin typeface="Microsoft Uighur" panose="02000000000000000000" pitchFamily="2" charset="-78"/>
                <a:cs typeface="Microsoft Uighur" panose="02000000000000000000" pitchFamily="2" charset="-78"/>
                <a:sym typeface="IBM Plex Sans Arabic"/>
                <a:rtl/>
              </a:rPr>
              <a:t>استشراف أهداف اليوم الثاني</a:t>
            </a:r>
          </a:p>
          <a:p>
            <a:pPr algn="r" rtl="1">
              <a:lnSpc>
                <a:spcPts val="3435"/>
              </a:lnSpc>
            </a:pPr>
            <a:endParaRPr lang="ar-EG" sz="3600" b="1"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6" name="Rectangle 5">
            <a:extLst>
              <a:ext uri="{FF2B5EF4-FFF2-40B4-BE49-F238E27FC236}">
                <a16:creationId xmlns:a16="http://schemas.microsoft.com/office/drawing/2014/main" id="{CF4BC472-C1A1-C039-4BF9-17EAED76001D}"/>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5" name="Group 9">
            <a:extLst>
              <a:ext uri="{FF2B5EF4-FFF2-40B4-BE49-F238E27FC236}">
                <a16:creationId xmlns:a16="http://schemas.microsoft.com/office/drawing/2014/main" id="{9EC9AE1E-A447-9090-5D9A-193A3154E7BD}"/>
              </a:ext>
            </a:extLst>
          </p:cNvPr>
          <p:cNvGrpSpPr/>
          <p:nvPr/>
        </p:nvGrpSpPr>
        <p:grpSpPr>
          <a:xfrm>
            <a:off x="6197600" y="2052525"/>
            <a:ext cx="4574826" cy="974446"/>
            <a:chOff x="0" y="0"/>
            <a:chExt cx="1682935" cy="275651"/>
          </a:xfrm>
        </p:grpSpPr>
        <p:sp>
          <p:nvSpPr>
            <p:cNvPr id="7" name="Freeform 10">
              <a:extLst>
                <a:ext uri="{FF2B5EF4-FFF2-40B4-BE49-F238E27FC236}">
                  <a16:creationId xmlns:a16="http://schemas.microsoft.com/office/drawing/2014/main" id="{BBEA3A3A-C0C1-BA47-31B1-B981EFB44539}"/>
                </a:ext>
              </a:extLst>
            </p:cNvPr>
            <p:cNvSpPr/>
            <p:nvPr/>
          </p:nvSpPr>
          <p:spPr>
            <a:xfrm>
              <a:off x="0" y="0"/>
              <a:ext cx="1682935" cy="275651"/>
            </a:xfrm>
            <a:custGeom>
              <a:avLst/>
              <a:gdLst/>
              <a:ahLst/>
              <a:cxnLst/>
              <a:rect l="l" t="t" r="r" b="b"/>
              <a:pathLst>
                <a:path w="1682935" h="275651">
                  <a:moveTo>
                    <a:pt x="31501" y="0"/>
                  </a:moveTo>
                  <a:lnTo>
                    <a:pt x="1651433" y="0"/>
                  </a:lnTo>
                  <a:cubicBezTo>
                    <a:pt x="1668831" y="0"/>
                    <a:pt x="1682935" y="14104"/>
                    <a:pt x="1682935" y="31501"/>
                  </a:cubicBezTo>
                  <a:lnTo>
                    <a:pt x="1682935" y="244150"/>
                  </a:lnTo>
                  <a:cubicBezTo>
                    <a:pt x="1682935" y="261548"/>
                    <a:pt x="1668831" y="275651"/>
                    <a:pt x="1651433" y="275651"/>
                  </a:cubicBezTo>
                  <a:lnTo>
                    <a:pt x="31501" y="275651"/>
                  </a:lnTo>
                  <a:cubicBezTo>
                    <a:pt x="14104" y="275651"/>
                    <a:pt x="0" y="261548"/>
                    <a:pt x="0" y="244150"/>
                  </a:cubicBezTo>
                  <a:lnTo>
                    <a:pt x="0" y="31501"/>
                  </a:lnTo>
                  <a:cubicBezTo>
                    <a:pt x="0" y="14104"/>
                    <a:pt x="14104" y="0"/>
                    <a:pt x="31501" y="0"/>
                  </a:cubicBezTo>
                  <a:close/>
                </a:path>
              </a:pathLst>
            </a:custGeom>
            <a:solidFill>
              <a:srgbClr val="D7DDE7"/>
            </a:solidFill>
          </p:spPr>
          <p:txBody>
            <a:bodyPr/>
            <a:lstStyle/>
            <a:p>
              <a:pPr algn="ctr"/>
              <a:r>
                <a:rPr lang="ar-EG" sz="4800" b="1" dirty="0">
                  <a:latin typeface="Microsoft Uighur" panose="02000000000000000000" pitchFamily="2" charset="-78"/>
                  <a:ea typeface="IBM Plex Sans Arabic Bold"/>
                  <a:cs typeface="Microsoft Uighur" panose="02000000000000000000" pitchFamily="2" charset="-78"/>
                  <a:sym typeface="IBM Plex Sans Arabic Bold"/>
                  <a:rtl/>
                </a:rPr>
                <a:t>اختتام أشغال اليوم الأول</a:t>
              </a:r>
            </a:p>
            <a:p>
              <a:endParaRPr lang="fr-FR" sz="1200" dirty="0"/>
            </a:p>
          </p:txBody>
        </p:sp>
        <p:sp>
          <p:nvSpPr>
            <p:cNvPr id="8" name="TextBox 11">
              <a:extLst>
                <a:ext uri="{FF2B5EF4-FFF2-40B4-BE49-F238E27FC236}">
                  <a16:creationId xmlns:a16="http://schemas.microsoft.com/office/drawing/2014/main" id="{FDB1D39E-882B-9414-8974-ED2E437BA846}"/>
                </a:ext>
              </a:extLst>
            </p:cNvPr>
            <p:cNvSpPr txBox="1"/>
            <p:nvPr/>
          </p:nvSpPr>
          <p:spPr>
            <a:xfrm>
              <a:off x="0" y="-47625"/>
              <a:ext cx="1682935" cy="323276"/>
            </a:xfrm>
            <a:prstGeom prst="rect">
              <a:avLst/>
            </a:prstGeom>
          </p:spPr>
          <p:txBody>
            <a:bodyPr lIns="33867" tIns="33867" rIns="33867" bIns="33867" rtlCol="0" anchor="ctr"/>
            <a:lstStyle/>
            <a:p>
              <a:pPr algn="ctr">
                <a:lnSpc>
                  <a:spcPts val="1773"/>
                </a:lnSpc>
              </a:pPr>
              <a:endParaRPr sz="1200"/>
            </a:p>
          </p:txBody>
        </p:sp>
      </p:gr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7A339-9539-E748-2B7F-49AC9462C328}"/>
            </a:ext>
          </a:extLst>
        </p:cNvPr>
        <p:cNvGrpSpPr/>
        <p:nvPr/>
      </p:nvGrpSpPr>
      <p:grpSpPr>
        <a:xfrm>
          <a:off x="0" y="0"/>
          <a:ext cx="0" cy="0"/>
          <a:chOff x="0" y="0"/>
          <a:chExt cx="0" cy="0"/>
        </a:xfrm>
      </p:grpSpPr>
      <p:sp>
        <p:nvSpPr>
          <p:cNvPr id="2" name="Freeform 25">
            <a:extLst>
              <a:ext uri="{FF2B5EF4-FFF2-40B4-BE49-F238E27FC236}">
                <a16:creationId xmlns:a16="http://schemas.microsoft.com/office/drawing/2014/main" id="{9D8A731D-757A-024D-62AF-D8CEFFEFFA18}"/>
              </a:ext>
            </a:extLst>
          </p:cNvPr>
          <p:cNvSpPr/>
          <p:nvPr/>
        </p:nvSpPr>
        <p:spPr>
          <a:xfrm>
            <a:off x="6659567" y="1401616"/>
            <a:ext cx="1937573" cy="1298751"/>
          </a:xfrm>
          <a:custGeom>
            <a:avLst/>
            <a:gdLst/>
            <a:ahLst/>
            <a:cxnLst/>
            <a:rect l="l" t="t" r="r" b="b"/>
            <a:pathLst>
              <a:path w="2474287" h="1722722">
                <a:moveTo>
                  <a:pt x="0" y="0"/>
                </a:moveTo>
                <a:lnTo>
                  <a:pt x="2474287" y="0"/>
                </a:lnTo>
                <a:lnTo>
                  <a:pt x="2474287" y="1722723"/>
                </a:lnTo>
                <a:lnTo>
                  <a:pt x="0" y="17227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2133" b="1">
              <a:latin typeface="Microsoft Uighur" panose="02000000000000000000" pitchFamily="2" charset="-78"/>
              <a:cs typeface="Microsoft Uighur" panose="02000000000000000000" pitchFamily="2" charset="-78"/>
            </a:endParaRPr>
          </a:p>
        </p:txBody>
      </p:sp>
      <p:sp>
        <p:nvSpPr>
          <p:cNvPr id="12" name="Freeform 12">
            <a:extLst>
              <a:ext uri="{FF2B5EF4-FFF2-40B4-BE49-F238E27FC236}">
                <a16:creationId xmlns:a16="http://schemas.microsoft.com/office/drawing/2014/main" id="{72D4E858-93E0-FA18-CBA1-BD07F9609A8D}"/>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18" name="Group 18">
            <a:extLst>
              <a:ext uri="{FF2B5EF4-FFF2-40B4-BE49-F238E27FC236}">
                <a16:creationId xmlns:a16="http://schemas.microsoft.com/office/drawing/2014/main" id="{E05DF299-A372-FBDB-65BA-E8B964464242}"/>
              </a:ext>
            </a:extLst>
          </p:cNvPr>
          <p:cNvGrpSpPr/>
          <p:nvPr/>
        </p:nvGrpSpPr>
        <p:grpSpPr>
          <a:xfrm>
            <a:off x="-1193224" y="5611636"/>
            <a:ext cx="2198143" cy="1889029"/>
            <a:chOff x="0" y="0"/>
            <a:chExt cx="812800" cy="698500"/>
          </a:xfrm>
        </p:grpSpPr>
        <p:sp>
          <p:nvSpPr>
            <p:cNvPr id="19" name="Freeform 19">
              <a:extLst>
                <a:ext uri="{FF2B5EF4-FFF2-40B4-BE49-F238E27FC236}">
                  <a16:creationId xmlns:a16="http://schemas.microsoft.com/office/drawing/2014/main" id="{28CC75BD-79BC-BD3B-543C-FFF2D8A97B76}"/>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0" name="TextBox 20">
              <a:extLst>
                <a:ext uri="{FF2B5EF4-FFF2-40B4-BE49-F238E27FC236}">
                  <a16:creationId xmlns:a16="http://schemas.microsoft.com/office/drawing/2014/main" id="{2E5BF9EC-FD2D-D5D0-140B-E5A954A0F80D}"/>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22" name="Freeform 22">
            <a:extLst>
              <a:ext uri="{FF2B5EF4-FFF2-40B4-BE49-F238E27FC236}">
                <a16:creationId xmlns:a16="http://schemas.microsoft.com/office/drawing/2014/main" id="{CB866F23-D194-ED85-06BE-95031196D0CE}"/>
              </a:ext>
            </a:extLst>
          </p:cNvPr>
          <p:cNvSpPr/>
          <p:nvPr/>
        </p:nvSpPr>
        <p:spPr>
          <a:xfrm rot="-10800000">
            <a:off x="3528640" y="-61063"/>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3" name="Freeform 23">
            <a:extLst>
              <a:ext uri="{FF2B5EF4-FFF2-40B4-BE49-F238E27FC236}">
                <a16:creationId xmlns:a16="http://schemas.microsoft.com/office/drawing/2014/main" id="{E43EB88C-3CB4-D034-A06C-CD418112122B}"/>
              </a:ext>
            </a:extLst>
          </p:cNvPr>
          <p:cNvSpPr/>
          <p:nvPr/>
        </p:nvSpPr>
        <p:spPr>
          <a:xfrm>
            <a:off x="3718061" y="1611144"/>
            <a:ext cx="1649525" cy="114848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endParaRPr lang="fr-FR" sz="2133" b="1">
              <a:latin typeface="Microsoft Uighur" panose="02000000000000000000" pitchFamily="2" charset="-78"/>
              <a:cs typeface="Microsoft Uighur" panose="02000000000000000000" pitchFamily="2" charset="-78"/>
            </a:endParaRPr>
          </a:p>
        </p:txBody>
      </p:sp>
      <p:sp>
        <p:nvSpPr>
          <p:cNvPr id="25" name="Freeform 25">
            <a:extLst>
              <a:ext uri="{FF2B5EF4-FFF2-40B4-BE49-F238E27FC236}">
                <a16:creationId xmlns:a16="http://schemas.microsoft.com/office/drawing/2014/main" id="{EA35FB2F-14CD-DC9B-CD30-39D66E39591B}"/>
              </a:ext>
            </a:extLst>
          </p:cNvPr>
          <p:cNvSpPr/>
          <p:nvPr/>
        </p:nvSpPr>
        <p:spPr>
          <a:xfrm>
            <a:off x="9583936" y="1320889"/>
            <a:ext cx="1937573" cy="1298751"/>
          </a:xfrm>
          <a:custGeom>
            <a:avLst/>
            <a:gdLst/>
            <a:ahLst/>
            <a:cxnLst/>
            <a:rect l="l" t="t" r="r" b="b"/>
            <a:pathLst>
              <a:path w="2474287" h="1722722">
                <a:moveTo>
                  <a:pt x="0" y="0"/>
                </a:moveTo>
                <a:lnTo>
                  <a:pt x="2474287" y="0"/>
                </a:lnTo>
                <a:lnTo>
                  <a:pt x="2474287" y="1722723"/>
                </a:lnTo>
                <a:lnTo>
                  <a:pt x="0" y="17227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2133" b="1">
              <a:latin typeface="Microsoft Uighur" panose="02000000000000000000" pitchFamily="2" charset="-78"/>
              <a:cs typeface="Microsoft Uighur" panose="02000000000000000000" pitchFamily="2" charset="-78"/>
            </a:endParaRPr>
          </a:p>
        </p:txBody>
      </p:sp>
      <p:sp>
        <p:nvSpPr>
          <p:cNvPr id="26" name="Freeform 26">
            <a:extLst>
              <a:ext uri="{FF2B5EF4-FFF2-40B4-BE49-F238E27FC236}">
                <a16:creationId xmlns:a16="http://schemas.microsoft.com/office/drawing/2014/main" id="{04C234C8-5FC6-AF40-3651-AB521FA6E12B}"/>
              </a:ext>
            </a:extLst>
          </p:cNvPr>
          <p:cNvSpPr/>
          <p:nvPr/>
        </p:nvSpPr>
        <p:spPr>
          <a:xfrm>
            <a:off x="705620" y="1611144"/>
            <a:ext cx="1649525" cy="1148481"/>
          </a:xfrm>
          <a:custGeom>
            <a:avLst/>
            <a:gdLst/>
            <a:ahLst/>
            <a:cxnLst/>
            <a:rect l="l" t="t" r="r" b="b"/>
            <a:pathLst>
              <a:path w="2474287" h="1722722">
                <a:moveTo>
                  <a:pt x="0" y="0"/>
                </a:moveTo>
                <a:lnTo>
                  <a:pt x="2474287" y="0"/>
                </a:lnTo>
                <a:lnTo>
                  <a:pt x="2474287" y="1722722"/>
                </a:lnTo>
                <a:lnTo>
                  <a:pt x="0" y="17227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7" name="Freeform 27">
            <a:extLst>
              <a:ext uri="{FF2B5EF4-FFF2-40B4-BE49-F238E27FC236}">
                <a16:creationId xmlns:a16="http://schemas.microsoft.com/office/drawing/2014/main" id="{B66988A4-E912-B069-3381-960CE4436CBC}"/>
              </a:ext>
            </a:extLst>
          </p:cNvPr>
          <p:cNvSpPr/>
          <p:nvPr/>
        </p:nvSpPr>
        <p:spPr>
          <a:xfrm rot="-10800000">
            <a:off x="3689860" y="1361028"/>
            <a:ext cx="1720458" cy="511836"/>
          </a:xfrm>
          <a:custGeom>
            <a:avLst/>
            <a:gdLst/>
            <a:ahLst/>
            <a:cxnLst/>
            <a:rect l="l" t="t" r="r" b="b"/>
            <a:pathLst>
              <a:path w="2580687" h="767754">
                <a:moveTo>
                  <a:pt x="0" y="0"/>
                </a:moveTo>
                <a:lnTo>
                  <a:pt x="2580687" y="0"/>
                </a:lnTo>
                <a:lnTo>
                  <a:pt x="2580687" y="767754"/>
                </a:lnTo>
                <a:lnTo>
                  <a:pt x="0" y="76775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28" name="Freeform 28">
            <a:extLst>
              <a:ext uri="{FF2B5EF4-FFF2-40B4-BE49-F238E27FC236}">
                <a16:creationId xmlns:a16="http://schemas.microsoft.com/office/drawing/2014/main" id="{D063CDBE-76D6-3980-F9DE-CFB988402EF4}"/>
              </a:ext>
            </a:extLst>
          </p:cNvPr>
          <p:cNvSpPr/>
          <p:nvPr/>
        </p:nvSpPr>
        <p:spPr>
          <a:xfrm rot="-10800000">
            <a:off x="6915259" y="1090557"/>
            <a:ext cx="1720458" cy="511836"/>
          </a:xfrm>
          <a:custGeom>
            <a:avLst/>
            <a:gdLst/>
            <a:ahLst/>
            <a:cxnLst/>
            <a:rect l="l" t="t" r="r" b="b"/>
            <a:pathLst>
              <a:path w="2580687" h="767754">
                <a:moveTo>
                  <a:pt x="0" y="0"/>
                </a:moveTo>
                <a:lnTo>
                  <a:pt x="2580688" y="0"/>
                </a:lnTo>
                <a:lnTo>
                  <a:pt x="2580688" y="767754"/>
                </a:lnTo>
                <a:lnTo>
                  <a:pt x="0" y="76775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2133" b="1">
              <a:latin typeface="Microsoft Uighur" panose="02000000000000000000" pitchFamily="2" charset="-78"/>
              <a:cs typeface="Microsoft Uighur" panose="02000000000000000000" pitchFamily="2" charset="-78"/>
            </a:endParaRPr>
          </a:p>
        </p:txBody>
      </p:sp>
      <p:sp>
        <p:nvSpPr>
          <p:cNvPr id="29" name="Freeform 29">
            <a:extLst>
              <a:ext uri="{FF2B5EF4-FFF2-40B4-BE49-F238E27FC236}">
                <a16:creationId xmlns:a16="http://schemas.microsoft.com/office/drawing/2014/main" id="{FC36EC81-829B-99D6-0E80-5E23999C0236}"/>
              </a:ext>
            </a:extLst>
          </p:cNvPr>
          <p:cNvSpPr/>
          <p:nvPr/>
        </p:nvSpPr>
        <p:spPr>
          <a:xfrm rot="-10800000">
            <a:off x="9851736" y="1093255"/>
            <a:ext cx="1720458" cy="511836"/>
          </a:xfrm>
          <a:custGeom>
            <a:avLst/>
            <a:gdLst/>
            <a:ahLst/>
            <a:cxnLst/>
            <a:rect l="l" t="t" r="r" b="b"/>
            <a:pathLst>
              <a:path w="2580687" h="767754">
                <a:moveTo>
                  <a:pt x="0" y="0"/>
                </a:moveTo>
                <a:lnTo>
                  <a:pt x="2580688" y="0"/>
                </a:lnTo>
                <a:lnTo>
                  <a:pt x="2580688" y="767754"/>
                </a:lnTo>
                <a:lnTo>
                  <a:pt x="0" y="76775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2133" b="1">
              <a:latin typeface="Microsoft Uighur" panose="02000000000000000000" pitchFamily="2" charset="-78"/>
              <a:cs typeface="Microsoft Uighur" panose="02000000000000000000" pitchFamily="2" charset="-78"/>
            </a:endParaRPr>
          </a:p>
        </p:txBody>
      </p:sp>
      <p:sp>
        <p:nvSpPr>
          <p:cNvPr id="31" name="Freeform 31">
            <a:extLst>
              <a:ext uri="{FF2B5EF4-FFF2-40B4-BE49-F238E27FC236}">
                <a16:creationId xmlns:a16="http://schemas.microsoft.com/office/drawing/2014/main" id="{C48252ED-4F46-F627-B3A5-7D94BCCB9CBC}"/>
              </a:ext>
            </a:extLst>
          </p:cNvPr>
          <p:cNvSpPr/>
          <p:nvPr/>
        </p:nvSpPr>
        <p:spPr>
          <a:xfrm rot="-10800000">
            <a:off x="682263" y="1361028"/>
            <a:ext cx="1720458" cy="511836"/>
          </a:xfrm>
          <a:custGeom>
            <a:avLst/>
            <a:gdLst/>
            <a:ahLst/>
            <a:cxnLst/>
            <a:rect l="l" t="t" r="r" b="b"/>
            <a:pathLst>
              <a:path w="2580687" h="767754">
                <a:moveTo>
                  <a:pt x="0" y="0"/>
                </a:moveTo>
                <a:lnTo>
                  <a:pt x="2580688" y="0"/>
                </a:lnTo>
                <a:lnTo>
                  <a:pt x="2580688" y="767754"/>
                </a:lnTo>
                <a:lnTo>
                  <a:pt x="0" y="76775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grpSp>
        <p:nvGrpSpPr>
          <p:cNvPr id="32" name="Group 32">
            <a:extLst>
              <a:ext uri="{FF2B5EF4-FFF2-40B4-BE49-F238E27FC236}">
                <a16:creationId xmlns:a16="http://schemas.microsoft.com/office/drawing/2014/main" id="{C54B38F3-0D7D-D685-A567-D4303C081A04}"/>
              </a:ext>
            </a:extLst>
          </p:cNvPr>
          <p:cNvGrpSpPr/>
          <p:nvPr/>
        </p:nvGrpSpPr>
        <p:grpSpPr>
          <a:xfrm>
            <a:off x="176437" y="3044588"/>
            <a:ext cx="11826932" cy="3582442"/>
            <a:chOff x="0" y="0"/>
            <a:chExt cx="3972220" cy="690712"/>
          </a:xfrm>
        </p:grpSpPr>
        <p:sp>
          <p:nvSpPr>
            <p:cNvPr id="33" name="Freeform 33">
              <a:extLst>
                <a:ext uri="{FF2B5EF4-FFF2-40B4-BE49-F238E27FC236}">
                  <a16:creationId xmlns:a16="http://schemas.microsoft.com/office/drawing/2014/main" id="{8F3D1D2A-8367-0E7A-CD2D-148D9C6CF3DC}"/>
                </a:ext>
              </a:extLst>
            </p:cNvPr>
            <p:cNvSpPr/>
            <p:nvPr/>
          </p:nvSpPr>
          <p:spPr>
            <a:xfrm>
              <a:off x="0" y="0"/>
              <a:ext cx="3972220" cy="690712"/>
            </a:xfrm>
            <a:custGeom>
              <a:avLst/>
              <a:gdLst/>
              <a:ahLst/>
              <a:cxnLst/>
              <a:rect l="l" t="t" r="r" b="b"/>
              <a:pathLst>
                <a:path w="3972220" h="690712">
                  <a:moveTo>
                    <a:pt x="0" y="0"/>
                  </a:moveTo>
                  <a:lnTo>
                    <a:pt x="3972220" y="0"/>
                  </a:lnTo>
                  <a:lnTo>
                    <a:pt x="3972220" y="690712"/>
                  </a:lnTo>
                  <a:lnTo>
                    <a:pt x="0" y="690712"/>
                  </a:lnTo>
                  <a:close/>
                </a:path>
              </a:pathLst>
            </a:custGeom>
            <a:solidFill>
              <a:srgbClr val="F8FAFF"/>
            </a:solidFill>
            <a:ln w="9525" cap="sq">
              <a:solidFill>
                <a:srgbClr val="000000"/>
              </a:solidFill>
              <a:prstDash val="dash"/>
              <a:miter/>
            </a:ln>
          </p:spPr>
          <p:txBody>
            <a:bodyPr/>
            <a:lstStyle/>
            <a:p>
              <a:endParaRPr lang="fr-FR" sz="2400" b="1">
                <a:latin typeface="Microsoft Uighur" panose="02000000000000000000" pitchFamily="2" charset="-78"/>
                <a:cs typeface="Microsoft Uighur" panose="02000000000000000000" pitchFamily="2" charset="-78"/>
              </a:endParaRPr>
            </a:p>
          </p:txBody>
        </p:sp>
        <p:sp>
          <p:nvSpPr>
            <p:cNvPr id="34" name="TextBox 34">
              <a:extLst>
                <a:ext uri="{FF2B5EF4-FFF2-40B4-BE49-F238E27FC236}">
                  <a16:creationId xmlns:a16="http://schemas.microsoft.com/office/drawing/2014/main" id="{BABD455C-3B0C-D312-9F53-0D5285705541}"/>
                </a:ext>
              </a:extLst>
            </p:cNvPr>
            <p:cNvSpPr txBox="1"/>
            <p:nvPr/>
          </p:nvSpPr>
          <p:spPr>
            <a:xfrm>
              <a:off x="0" y="-47625"/>
              <a:ext cx="3972220" cy="738337"/>
            </a:xfrm>
            <a:prstGeom prst="rect">
              <a:avLst/>
            </a:prstGeom>
          </p:spPr>
          <p:txBody>
            <a:bodyPr lIns="33867" tIns="33867" rIns="33867" bIns="33867" rtlCol="0" anchor="ctr"/>
            <a:lstStyle/>
            <a:p>
              <a:pPr algn="ctr">
                <a:lnSpc>
                  <a:spcPts val="2441"/>
                </a:lnSpc>
              </a:pPr>
              <a:endParaRPr sz="2133" b="1">
                <a:latin typeface="Microsoft Uighur" panose="02000000000000000000" pitchFamily="2" charset="-78"/>
                <a:cs typeface="Microsoft Uighur" panose="02000000000000000000" pitchFamily="2" charset="-78"/>
              </a:endParaRPr>
            </a:p>
          </p:txBody>
        </p:sp>
      </p:grpSp>
      <p:sp>
        <p:nvSpPr>
          <p:cNvPr id="35" name="Freeform 35">
            <a:extLst>
              <a:ext uri="{FF2B5EF4-FFF2-40B4-BE49-F238E27FC236}">
                <a16:creationId xmlns:a16="http://schemas.microsoft.com/office/drawing/2014/main" id="{043FBFDC-A802-363D-0C17-9B8C6A13D3A1}"/>
              </a:ext>
            </a:extLst>
          </p:cNvPr>
          <p:cNvSpPr/>
          <p:nvPr/>
        </p:nvSpPr>
        <p:spPr>
          <a:xfrm rot="-10800000">
            <a:off x="176437" y="2919553"/>
            <a:ext cx="3083859" cy="436880"/>
          </a:xfrm>
          <a:custGeom>
            <a:avLst/>
            <a:gdLst/>
            <a:ahLst/>
            <a:cxnLst/>
            <a:rect l="l" t="t" r="r" b="b"/>
            <a:pathLst>
              <a:path w="4625788" h="655320">
                <a:moveTo>
                  <a:pt x="0" y="0"/>
                </a:moveTo>
                <a:lnTo>
                  <a:pt x="4625789" y="0"/>
                </a:lnTo>
                <a:lnTo>
                  <a:pt x="4625789" y="655320"/>
                </a:lnTo>
                <a:lnTo>
                  <a:pt x="0" y="6553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2133" b="1">
              <a:latin typeface="Microsoft Uighur" panose="02000000000000000000" pitchFamily="2" charset="-78"/>
              <a:cs typeface="Microsoft Uighur" panose="02000000000000000000" pitchFamily="2" charset="-78"/>
            </a:endParaRPr>
          </a:p>
        </p:txBody>
      </p:sp>
      <p:sp>
        <p:nvSpPr>
          <p:cNvPr id="36" name="TextBox 36">
            <a:extLst>
              <a:ext uri="{FF2B5EF4-FFF2-40B4-BE49-F238E27FC236}">
                <a16:creationId xmlns:a16="http://schemas.microsoft.com/office/drawing/2014/main" id="{60D8920E-85CE-FDE0-43EE-B2E5F0F2A2EF}"/>
              </a:ext>
            </a:extLst>
          </p:cNvPr>
          <p:cNvSpPr txBox="1"/>
          <p:nvPr/>
        </p:nvSpPr>
        <p:spPr>
          <a:xfrm>
            <a:off x="4893573" y="363619"/>
            <a:ext cx="2371595" cy="602729"/>
          </a:xfrm>
          <a:prstGeom prst="rect">
            <a:avLst/>
          </a:prstGeom>
        </p:spPr>
        <p:txBody>
          <a:bodyPr lIns="0" tIns="0" rIns="0" bIns="0" rtlCol="0" anchor="t">
            <a:spAutoFit/>
          </a:bodyPr>
          <a:lstStyle/>
          <a:p>
            <a:pPr algn="ctr" rtl="1">
              <a:lnSpc>
                <a:spcPts val="4732"/>
              </a:lnSpc>
              <a:spcBef>
                <a:spcPct val="0"/>
              </a:spcBef>
            </a:pPr>
            <a:r>
              <a:rPr lang="ar-EG" sz="338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تقنية </a:t>
            </a:r>
            <a:r>
              <a:rPr lang="fr-FR" sz="338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KWL</a:t>
            </a:r>
            <a:endParaRPr lang="ar-EG" sz="338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endParaRPr>
          </a:p>
        </p:txBody>
      </p:sp>
      <p:sp>
        <p:nvSpPr>
          <p:cNvPr id="37" name="TextBox 37">
            <a:extLst>
              <a:ext uri="{FF2B5EF4-FFF2-40B4-BE49-F238E27FC236}">
                <a16:creationId xmlns:a16="http://schemas.microsoft.com/office/drawing/2014/main" id="{70C049A0-5384-407B-5467-65F05FE7E36B}"/>
              </a:ext>
            </a:extLst>
          </p:cNvPr>
          <p:cNvSpPr txBox="1"/>
          <p:nvPr/>
        </p:nvSpPr>
        <p:spPr>
          <a:xfrm>
            <a:off x="3935864" y="1470039"/>
            <a:ext cx="1223605" cy="333425"/>
          </a:xfrm>
          <a:prstGeom prst="rect">
            <a:avLst/>
          </a:prstGeom>
        </p:spPr>
        <p:txBody>
          <a:bodyPr wrap="square" lIns="0" tIns="0" rIns="0" bIns="0" rtlCol="0" anchor="t">
            <a:spAutoFit/>
          </a:bodyPr>
          <a:lstStyle/>
          <a:p>
            <a:pPr algn="ctr" rtl="1">
              <a:lnSpc>
                <a:spcPts val="2441"/>
              </a:lnSpc>
              <a:spcBef>
                <a:spcPct val="0"/>
              </a:spcBef>
            </a:pPr>
            <a:r>
              <a:rPr lang="ar-EG" sz="2667"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شكل العمل</a:t>
            </a:r>
          </a:p>
        </p:txBody>
      </p:sp>
      <p:sp>
        <p:nvSpPr>
          <p:cNvPr id="38" name="TextBox 38">
            <a:extLst>
              <a:ext uri="{FF2B5EF4-FFF2-40B4-BE49-F238E27FC236}">
                <a16:creationId xmlns:a16="http://schemas.microsoft.com/office/drawing/2014/main" id="{9F46AAA1-DD5A-0CB7-8306-110868102171}"/>
              </a:ext>
            </a:extLst>
          </p:cNvPr>
          <p:cNvSpPr txBox="1"/>
          <p:nvPr/>
        </p:nvSpPr>
        <p:spPr>
          <a:xfrm>
            <a:off x="7161263" y="1199568"/>
            <a:ext cx="1223605" cy="333425"/>
          </a:xfrm>
          <a:prstGeom prst="rect">
            <a:avLst/>
          </a:prstGeom>
        </p:spPr>
        <p:txBody>
          <a:bodyPr lIns="0" tIns="0" rIns="0" bIns="0" rtlCol="0" anchor="t">
            <a:spAutoFit/>
          </a:bodyPr>
          <a:lstStyle/>
          <a:p>
            <a:pPr algn="ctr" rtl="1">
              <a:lnSpc>
                <a:spcPts val="2441"/>
              </a:lnSpc>
              <a:spcBef>
                <a:spcPct val="0"/>
              </a:spcBef>
            </a:pPr>
            <a:r>
              <a:rPr lang="ar-EG" sz="2667"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الوسائل</a:t>
            </a:r>
          </a:p>
        </p:txBody>
      </p:sp>
      <p:sp>
        <p:nvSpPr>
          <p:cNvPr id="39" name="TextBox 39">
            <a:extLst>
              <a:ext uri="{FF2B5EF4-FFF2-40B4-BE49-F238E27FC236}">
                <a16:creationId xmlns:a16="http://schemas.microsoft.com/office/drawing/2014/main" id="{A4BCF503-34FF-0B37-713A-54DEDC6C0A46}"/>
              </a:ext>
            </a:extLst>
          </p:cNvPr>
          <p:cNvSpPr txBox="1"/>
          <p:nvPr/>
        </p:nvSpPr>
        <p:spPr>
          <a:xfrm>
            <a:off x="10097740" y="1202267"/>
            <a:ext cx="1223605" cy="333425"/>
          </a:xfrm>
          <a:prstGeom prst="rect">
            <a:avLst/>
          </a:prstGeom>
        </p:spPr>
        <p:txBody>
          <a:bodyPr lIns="0" tIns="0" rIns="0" bIns="0" rtlCol="0" anchor="t">
            <a:spAutoFit/>
          </a:bodyPr>
          <a:lstStyle/>
          <a:p>
            <a:pPr algn="ctr" rtl="1">
              <a:lnSpc>
                <a:spcPts val="2441"/>
              </a:lnSpc>
              <a:spcBef>
                <a:spcPct val="0"/>
              </a:spcBef>
            </a:pPr>
            <a:r>
              <a:rPr lang="ar-EG" sz="2667"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اسم النشاط</a:t>
            </a:r>
          </a:p>
        </p:txBody>
      </p:sp>
      <p:sp>
        <p:nvSpPr>
          <p:cNvPr id="40" name="TextBox 40">
            <a:extLst>
              <a:ext uri="{FF2B5EF4-FFF2-40B4-BE49-F238E27FC236}">
                <a16:creationId xmlns:a16="http://schemas.microsoft.com/office/drawing/2014/main" id="{6B00C909-FFF8-EC3D-348E-DE53C6A159E0}"/>
              </a:ext>
            </a:extLst>
          </p:cNvPr>
          <p:cNvSpPr txBox="1"/>
          <p:nvPr/>
        </p:nvSpPr>
        <p:spPr>
          <a:xfrm>
            <a:off x="9667164" y="1511645"/>
            <a:ext cx="1720458" cy="1107996"/>
          </a:xfrm>
          <a:prstGeom prst="rect">
            <a:avLst/>
          </a:prstGeom>
        </p:spPr>
        <p:txBody>
          <a:bodyPr wrap="square" lIns="0" tIns="0" rIns="0" bIns="0" rtlCol="0" anchor="t">
            <a:spAutoFit/>
          </a:bodyPr>
          <a:lstStyle/>
          <a:p>
            <a:pPr marL="304815" indent="-304815" algn="r" rtl="1">
              <a:spcBef>
                <a:spcPct val="0"/>
              </a:spcBef>
              <a:buFont typeface="Arial" panose="020B0604020202020204" pitchFamily="34" charset="0"/>
              <a:buChar char="•"/>
            </a:pPr>
            <a:r>
              <a:rPr lang="ar-SA"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أعرف</a:t>
            </a:r>
          </a:p>
          <a:p>
            <a:pPr marL="304815" indent="-304815" algn="r" rtl="1">
              <a:spcBef>
                <a:spcPct val="0"/>
              </a:spcBef>
              <a:buFont typeface="Arial" panose="020B0604020202020204" pitchFamily="34" charset="0"/>
              <a:buChar char="•"/>
            </a:pPr>
            <a:r>
              <a:rPr lang="ar-SA"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أريد أن أعرف</a:t>
            </a:r>
          </a:p>
          <a:p>
            <a:pPr marL="304815" indent="-304815" algn="r" rtl="1">
              <a:spcBef>
                <a:spcPct val="0"/>
              </a:spcBef>
              <a:buFont typeface="Arial" panose="020B0604020202020204" pitchFamily="34" charset="0"/>
              <a:buChar char="•"/>
            </a:pPr>
            <a:r>
              <a:rPr lang="ar-SA"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تعلمت</a:t>
            </a:r>
            <a:endParaRPr lang="ar-EG"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endParaRPr>
          </a:p>
        </p:txBody>
      </p:sp>
      <p:sp>
        <p:nvSpPr>
          <p:cNvPr id="41" name="TextBox 41">
            <a:extLst>
              <a:ext uri="{FF2B5EF4-FFF2-40B4-BE49-F238E27FC236}">
                <a16:creationId xmlns:a16="http://schemas.microsoft.com/office/drawing/2014/main" id="{2D8E5E34-4EC8-6FE3-76E4-3F63E0EBA133}"/>
              </a:ext>
            </a:extLst>
          </p:cNvPr>
          <p:cNvSpPr txBox="1"/>
          <p:nvPr/>
        </p:nvSpPr>
        <p:spPr>
          <a:xfrm>
            <a:off x="7043204" y="1527479"/>
            <a:ext cx="1223605" cy="630942"/>
          </a:xfrm>
          <a:prstGeom prst="rect">
            <a:avLst/>
          </a:prstGeom>
        </p:spPr>
        <p:txBody>
          <a:bodyPr lIns="0" tIns="0" rIns="0" bIns="0" rtlCol="0" anchor="t">
            <a:spAutoFit/>
          </a:bodyPr>
          <a:lstStyle/>
          <a:p>
            <a:pPr algn="ctr" rtl="1">
              <a:lnSpc>
                <a:spcPts val="2441"/>
              </a:lnSpc>
              <a:spcBef>
                <a:spcPct val="0"/>
              </a:spcBef>
            </a:pPr>
            <a:r>
              <a:rPr lang="ar-EG"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ورقة كبيرة</a:t>
            </a:r>
          </a:p>
          <a:p>
            <a:pPr algn="ctr" rtl="1">
              <a:lnSpc>
                <a:spcPts val="2441"/>
              </a:lnSpc>
              <a:spcBef>
                <a:spcPct val="0"/>
              </a:spcBef>
            </a:pPr>
            <a:r>
              <a:rPr lang="ar-EG"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أوراق صغيرة</a:t>
            </a:r>
          </a:p>
        </p:txBody>
      </p:sp>
      <p:sp>
        <p:nvSpPr>
          <p:cNvPr id="42" name="TextBox 42">
            <a:extLst>
              <a:ext uri="{FF2B5EF4-FFF2-40B4-BE49-F238E27FC236}">
                <a16:creationId xmlns:a16="http://schemas.microsoft.com/office/drawing/2014/main" id="{61A10F60-91BF-E9A1-0B65-ECDDBD20F493}"/>
              </a:ext>
            </a:extLst>
          </p:cNvPr>
          <p:cNvSpPr txBox="1"/>
          <p:nvPr/>
        </p:nvSpPr>
        <p:spPr>
          <a:xfrm>
            <a:off x="4001946" y="2033370"/>
            <a:ext cx="1223605" cy="323165"/>
          </a:xfrm>
          <a:prstGeom prst="rect">
            <a:avLst/>
          </a:prstGeom>
        </p:spPr>
        <p:txBody>
          <a:bodyPr lIns="0" tIns="0" rIns="0" bIns="0" rtlCol="0" anchor="t">
            <a:spAutoFit/>
          </a:bodyPr>
          <a:lstStyle/>
          <a:p>
            <a:pPr algn="ctr" rtl="1">
              <a:lnSpc>
                <a:spcPts val="2441"/>
              </a:lnSpc>
              <a:spcBef>
                <a:spcPct val="0"/>
              </a:spcBef>
            </a:pPr>
            <a:r>
              <a:rPr lang="ar-EG"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فردي</a:t>
            </a:r>
          </a:p>
        </p:txBody>
      </p:sp>
      <p:sp>
        <p:nvSpPr>
          <p:cNvPr id="43" name="TextBox 43">
            <a:extLst>
              <a:ext uri="{FF2B5EF4-FFF2-40B4-BE49-F238E27FC236}">
                <a16:creationId xmlns:a16="http://schemas.microsoft.com/office/drawing/2014/main" id="{34577EFD-994D-8D86-B84F-514E6CF9CFE5}"/>
              </a:ext>
            </a:extLst>
          </p:cNvPr>
          <p:cNvSpPr txBox="1"/>
          <p:nvPr/>
        </p:nvSpPr>
        <p:spPr>
          <a:xfrm>
            <a:off x="928267" y="1470039"/>
            <a:ext cx="1223605" cy="333425"/>
          </a:xfrm>
          <a:prstGeom prst="rect">
            <a:avLst/>
          </a:prstGeom>
        </p:spPr>
        <p:txBody>
          <a:bodyPr lIns="0" tIns="0" rIns="0" bIns="0" rtlCol="0" anchor="t">
            <a:spAutoFit/>
          </a:bodyPr>
          <a:lstStyle/>
          <a:p>
            <a:pPr algn="ctr" rtl="1">
              <a:lnSpc>
                <a:spcPts val="2441"/>
              </a:lnSpc>
              <a:spcBef>
                <a:spcPct val="0"/>
              </a:spcBef>
            </a:pPr>
            <a:r>
              <a:rPr lang="ar-EG" sz="2667" b="1">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مدة النشاط</a:t>
            </a:r>
          </a:p>
        </p:txBody>
      </p:sp>
      <p:sp>
        <p:nvSpPr>
          <p:cNvPr id="44" name="TextBox 44">
            <a:extLst>
              <a:ext uri="{FF2B5EF4-FFF2-40B4-BE49-F238E27FC236}">
                <a16:creationId xmlns:a16="http://schemas.microsoft.com/office/drawing/2014/main" id="{F5A3B748-EC9C-0954-C923-D24CF672FD78}"/>
              </a:ext>
            </a:extLst>
          </p:cNvPr>
          <p:cNvSpPr txBox="1"/>
          <p:nvPr/>
        </p:nvSpPr>
        <p:spPr>
          <a:xfrm>
            <a:off x="989505" y="2033370"/>
            <a:ext cx="1223605" cy="323165"/>
          </a:xfrm>
          <a:prstGeom prst="rect">
            <a:avLst/>
          </a:prstGeom>
        </p:spPr>
        <p:txBody>
          <a:bodyPr lIns="0" tIns="0" rIns="0" bIns="0" rtlCol="0" anchor="t">
            <a:spAutoFit/>
          </a:bodyPr>
          <a:lstStyle/>
          <a:p>
            <a:pPr algn="ctr" rtl="1">
              <a:lnSpc>
                <a:spcPts val="2441"/>
              </a:lnSpc>
              <a:spcBef>
                <a:spcPct val="0"/>
              </a:spcBef>
            </a:pPr>
            <a:r>
              <a:rPr lang="ar-SA"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Pr>
              <a:t>10 د</a:t>
            </a:r>
            <a:endParaRPr lang="ar-EG" sz="2400"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endParaRPr>
          </a:p>
        </p:txBody>
      </p:sp>
      <p:sp>
        <p:nvSpPr>
          <p:cNvPr id="45" name="TextBox 45">
            <a:extLst>
              <a:ext uri="{FF2B5EF4-FFF2-40B4-BE49-F238E27FC236}">
                <a16:creationId xmlns:a16="http://schemas.microsoft.com/office/drawing/2014/main" id="{81A96D0F-9F38-1166-44FD-CAED6A0A8AF7}"/>
              </a:ext>
            </a:extLst>
          </p:cNvPr>
          <p:cNvSpPr txBox="1"/>
          <p:nvPr/>
        </p:nvSpPr>
        <p:spPr>
          <a:xfrm>
            <a:off x="757533" y="2982274"/>
            <a:ext cx="1223605" cy="372474"/>
          </a:xfrm>
          <a:prstGeom prst="rect">
            <a:avLst/>
          </a:prstGeom>
        </p:spPr>
        <p:txBody>
          <a:bodyPr lIns="0" tIns="0" rIns="0" bIns="0" rtlCol="0" anchor="t">
            <a:spAutoFit/>
          </a:bodyPr>
          <a:lstStyle/>
          <a:p>
            <a:pPr algn="ctr" rtl="1">
              <a:lnSpc>
                <a:spcPts val="2721"/>
              </a:lnSpc>
              <a:spcBef>
                <a:spcPct val="0"/>
              </a:spcBef>
            </a:pPr>
            <a:r>
              <a:rPr lang="ar-EG" sz="2933" b="1"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rPr>
              <a:t>سير النشاط</a:t>
            </a:r>
          </a:p>
        </p:txBody>
      </p:sp>
      <p:sp>
        <p:nvSpPr>
          <p:cNvPr id="46" name="TextBox 46">
            <a:extLst>
              <a:ext uri="{FF2B5EF4-FFF2-40B4-BE49-F238E27FC236}">
                <a16:creationId xmlns:a16="http://schemas.microsoft.com/office/drawing/2014/main" id="{06C16DA5-53BC-2458-59AA-4269C752FE81}"/>
              </a:ext>
            </a:extLst>
          </p:cNvPr>
          <p:cNvSpPr txBox="1"/>
          <p:nvPr/>
        </p:nvSpPr>
        <p:spPr>
          <a:xfrm>
            <a:off x="1570601" y="3010048"/>
            <a:ext cx="10357571" cy="3964483"/>
          </a:xfrm>
          <a:prstGeom prst="rect">
            <a:avLst/>
          </a:prstGeom>
        </p:spPr>
        <p:txBody>
          <a:bodyPr wrap="square" lIns="0" tIns="0" rIns="0" bIns="0" rtlCol="0" anchor="t">
            <a:spAutoFit/>
          </a:bodyPr>
          <a:lstStyle/>
          <a:p>
            <a:pPr algn="r" rtl="1"/>
            <a:r>
              <a:rPr lang="ar-MA" sz="2133" dirty="0">
                <a:solidFill>
                  <a:srgbClr val="FF0000"/>
                </a:solidFill>
                <a:latin typeface="Microsoft Uighur" panose="02000000000000000000" pitchFamily="2" charset="-78"/>
                <a:cs typeface="Microsoft Uighur" panose="02000000000000000000" pitchFamily="2" charset="-78"/>
              </a:rPr>
              <a:t>المرحلة الأولى: تشخيص المكتسبات  </a:t>
            </a:r>
            <a:r>
              <a:rPr lang="fr-FR" sz="2133" dirty="0">
                <a:solidFill>
                  <a:srgbClr val="FF0000"/>
                </a:solidFill>
                <a:latin typeface="Microsoft Uighur" panose="02000000000000000000" pitchFamily="2" charset="-78"/>
                <a:cs typeface="Microsoft Uighur" panose="02000000000000000000" pitchFamily="2" charset="-78"/>
              </a:rPr>
              <a:t> K</a:t>
            </a:r>
            <a:endParaRPr lang="fr-MA" sz="2133" dirty="0">
              <a:solidFill>
                <a:srgbClr val="FF0000"/>
              </a:solidFill>
              <a:latin typeface="Microsoft Uighur" panose="02000000000000000000" pitchFamily="2" charset="-78"/>
              <a:cs typeface="Microsoft Uighur" panose="02000000000000000000" pitchFamily="2" charset="-78"/>
            </a:endParaRPr>
          </a:p>
          <a:p>
            <a:pPr algn="r" rtl="1"/>
            <a:r>
              <a:rPr lang="ar-MA" sz="2133" u="sng" dirty="0">
                <a:latin typeface="Microsoft Uighur" panose="02000000000000000000" pitchFamily="2" charset="-78"/>
                <a:cs typeface="Microsoft Uighur" panose="02000000000000000000" pitchFamily="2" charset="-78"/>
              </a:rPr>
              <a:t>الهدف: </a:t>
            </a:r>
            <a:r>
              <a:rPr lang="ar-MA" sz="2133" dirty="0">
                <a:latin typeface="Microsoft Uighur" panose="02000000000000000000" pitchFamily="2" charset="-78"/>
                <a:cs typeface="Microsoft Uighur" panose="02000000000000000000" pitchFamily="2" charset="-78"/>
              </a:rPr>
              <a:t>استخراج التمثلات والمعلومات المتوفرة لدى الأساتذة حول موضوع الورشة.</a:t>
            </a:r>
          </a:p>
          <a:p>
            <a:pPr algn="r" rtl="1"/>
            <a:r>
              <a:rPr lang="ar-MA" sz="2133" u="sng" dirty="0">
                <a:latin typeface="Microsoft Uighur" panose="02000000000000000000" pitchFamily="2" charset="-78"/>
                <a:cs typeface="Microsoft Uighur" panose="02000000000000000000" pitchFamily="2" charset="-78"/>
              </a:rPr>
              <a:t>دورك كمنشط: </a:t>
            </a:r>
            <a:r>
              <a:rPr lang="ar-MA" sz="2133" dirty="0">
                <a:latin typeface="Microsoft Uighur" panose="02000000000000000000" pitchFamily="2" charset="-78"/>
                <a:cs typeface="Microsoft Uighur" panose="02000000000000000000" pitchFamily="2" charset="-78"/>
              </a:rPr>
              <a:t>اطلب منهم تدوين كل ما يعرفونه عن الموضوع (حتى لو كانت معلومات بسيطة). هذا يساعدك على معرفة "مستوى القاعة" لتكييف خطابك.</a:t>
            </a:r>
          </a:p>
          <a:p>
            <a:pPr algn="r" rtl="1"/>
            <a:r>
              <a:rPr lang="ar-MA" sz="2133" dirty="0">
                <a:solidFill>
                  <a:srgbClr val="FF0000"/>
                </a:solidFill>
                <a:latin typeface="Microsoft Uighur" panose="02000000000000000000" pitchFamily="2" charset="-78"/>
                <a:cs typeface="Microsoft Uighur" panose="02000000000000000000" pitchFamily="2" charset="-78"/>
              </a:rPr>
              <a:t>المرحلة الثانية: تحديد </a:t>
            </a:r>
            <a:r>
              <a:rPr lang="ar-SA" sz="2133" dirty="0" err="1">
                <a:solidFill>
                  <a:srgbClr val="FF0000"/>
                </a:solidFill>
                <a:latin typeface="Microsoft Uighur" panose="02000000000000000000" pitchFamily="2" charset="-78"/>
                <a:cs typeface="Microsoft Uighur" panose="02000000000000000000" pitchFamily="2" charset="-78"/>
              </a:rPr>
              <a:t>الانتظارات</a:t>
            </a:r>
            <a:r>
              <a:rPr lang="fr-MA" sz="2133" dirty="0">
                <a:solidFill>
                  <a:srgbClr val="FF0000"/>
                </a:solidFill>
                <a:latin typeface="Microsoft Uighur" panose="02000000000000000000" pitchFamily="2" charset="-78"/>
                <a:cs typeface="Microsoft Uighur" panose="02000000000000000000" pitchFamily="2" charset="-78"/>
              </a:rPr>
              <a:t> W </a:t>
            </a:r>
          </a:p>
          <a:p>
            <a:pPr algn="r" rtl="1"/>
            <a:r>
              <a:rPr lang="ar-MA" sz="2133" u="sng" dirty="0">
                <a:latin typeface="Microsoft Uighur" panose="02000000000000000000" pitchFamily="2" charset="-78"/>
                <a:cs typeface="Microsoft Uighur" panose="02000000000000000000" pitchFamily="2" charset="-78"/>
              </a:rPr>
              <a:t>الهدف: </a:t>
            </a:r>
            <a:r>
              <a:rPr lang="ar-MA" sz="2133" dirty="0">
                <a:latin typeface="Microsoft Uighur" panose="02000000000000000000" pitchFamily="2" charset="-78"/>
                <a:cs typeface="Microsoft Uighur" panose="02000000000000000000" pitchFamily="2" charset="-78"/>
              </a:rPr>
              <a:t>تحويل المشارك من "متلقٍ" إلى "باحث".</a:t>
            </a:r>
          </a:p>
          <a:p>
            <a:pPr algn="r" rtl="1"/>
            <a:r>
              <a:rPr lang="ar-MA" sz="2133" u="sng" dirty="0">
                <a:latin typeface="Microsoft Uighur" panose="02000000000000000000" pitchFamily="2" charset="-78"/>
                <a:cs typeface="Microsoft Uighur" panose="02000000000000000000" pitchFamily="2" charset="-78"/>
              </a:rPr>
              <a:t>دورك كمنشط: </a:t>
            </a:r>
            <a:r>
              <a:rPr lang="ar-MA" sz="2133" dirty="0">
                <a:latin typeface="Microsoft Uighur" panose="02000000000000000000" pitchFamily="2" charset="-78"/>
                <a:cs typeface="Microsoft Uighur" panose="02000000000000000000" pitchFamily="2" charset="-78"/>
              </a:rPr>
              <a:t>شجعهم على صياغة أسئلة دقيقة: "ما هي المشكلات التي تواجهونها وتريدون حلاً لها؟" أو "ما هي المهارة التي </a:t>
            </a:r>
            <a:endParaRPr lang="fr-MA" sz="2133" dirty="0">
              <a:latin typeface="Microsoft Uighur" panose="02000000000000000000" pitchFamily="2" charset="-78"/>
              <a:cs typeface="Microsoft Uighur" panose="02000000000000000000" pitchFamily="2" charset="-78"/>
            </a:endParaRPr>
          </a:p>
          <a:p>
            <a:pPr algn="r" rtl="1"/>
            <a:r>
              <a:rPr lang="ar-MA" sz="2133" dirty="0">
                <a:latin typeface="Microsoft Uighur" panose="02000000000000000000" pitchFamily="2" charset="-78"/>
                <a:cs typeface="Microsoft Uighur" panose="02000000000000000000" pitchFamily="2" charset="-78"/>
              </a:rPr>
              <a:t>تنقصكم في هذا الموضوع؟".</a:t>
            </a:r>
          </a:p>
          <a:p>
            <a:pPr algn="r" rtl="1"/>
            <a:r>
              <a:rPr lang="ar-MA" sz="2133" u="sng" dirty="0">
                <a:latin typeface="Microsoft Uighur" panose="02000000000000000000" pitchFamily="2" charset="-78"/>
                <a:cs typeface="Microsoft Uighur" panose="02000000000000000000" pitchFamily="2" charset="-78"/>
              </a:rPr>
              <a:t>نصيحة: </a:t>
            </a:r>
            <a:r>
              <a:rPr lang="ar-MA" sz="2133" dirty="0">
                <a:latin typeface="Microsoft Uighur" panose="02000000000000000000" pitchFamily="2" charset="-78"/>
                <a:cs typeface="Microsoft Uighur" panose="02000000000000000000" pitchFamily="2" charset="-78"/>
              </a:rPr>
              <a:t>هذا العمود يمثل "العقد الديدكتيكي" بينك وبينهم؛ فما يُكتب هنا هو ما يجب أن تجيب عنه في ورشتك.</a:t>
            </a:r>
          </a:p>
          <a:p>
            <a:pPr algn="r" rtl="1"/>
            <a:r>
              <a:rPr lang="ar-MA" sz="2133" dirty="0">
                <a:solidFill>
                  <a:srgbClr val="FF0000"/>
                </a:solidFill>
                <a:latin typeface="Microsoft Uighur" panose="02000000000000000000" pitchFamily="2" charset="-78"/>
                <a:cs typeface="Microsoft Uighur" panose="02000000000000000000" pitchFamily="2" charset="-78"/>
              </a:rPr>
              <a:t>المرحلة الثالثة: الحصيلة والتقويم </a:t>
            </a:r>
            <a:r>
              <a:rPr lang="fr-FR" sz="2133" dirty="0">
                <a:solidFill>
                  <a:srgbClr val="FF0000"/>
                </a:solidFill>
                <a:latin typeface="Microsoft Uighur" panose="02000000000000000000" pitchFamily="2" charset="-78"/>
                <a:cs typeface="Microsoft Uighur" panose="02000000000000000000" pitchFamily="2" charset="-78"/>
              </a:rPr>
              <a:t>L</a:t>
            </a:r>
            <a:endParaRPr lang="fr-MA" sz="2133" dirty="0">
              <a:solidFill>
                <a:srgbClr val="FF0000"/>
              </a:solidFill>
              <a:latin typeface="Microsoft Uighur" panose="02000000000000000000" pitchFamily="2" charset="-78"/>
              <a:cs typeface="Microsoft Uighur" panose="02000000000000000000" pitchFamily="2" charset="-78"/>
            </a:endParaRPr>
          </a:p>
          <a:p>
            <a:pPr algn="r" rtl="1"/>
            <a:r>
              <a:rPr lang="ar-MA" sz="2133" u="sng" dirty="0">
                <a:latin typeface="Microsoft Uighur" panose="02000000000000000000" pitchFamily="2" charset="-78"/>
                <a:cs typeface="Microsoft Uighur" panose="02000000000000000000" pitchFamily="2" charset="-78"/>
              </a:rPr>
              <a:t>الهدف: </a:t>
            </a:r>
            <a:r>
              <a:rPr lang="ar-MA" sz="2133" dirty="0">
                <a:latin typeface="Microsoft Uighur" panose="02000000000000000000" pitchFamily="2" charset="-78"/>
                <a:cs typeface="Microsoft Uighur" panose="02000000000000000000" pitchFamily="2" charset="-78"/>
              </a:rPr>
              <a:t>قياس الأثر والنمو المعرفي.</a:t>
            </a:r>
          </a:p>
          <a:p>
            <a:pPr algn="r" rtl="1"/>
            <a:r>
              <a:rPr lang="ar-MA" sz="2133" u="sng" dirty="0">
                <a:latin typeface="Microsoft Uighur" panose="02000000000000000000" pitchFamily="2" charset="-78"/>
                <a:cs typeface="Microsoft Uighur" panose="02000000000000000000" pitchFamily="2" charset="-78"/>
              </a:rPr>
              <a:t>دورك كمنشط: </a:t>
            </a:r>
            <a:r>
              <a:rPr lang="ar-MA" sz="2133" dirty="0">
                <a:latin typeface="Microsoft Uighur" panose="02000000000000000000" pitchFamily="2" charset="-78"/>
                <a:cs typeface="Microsoft Uighur" panose="02000000000000000000" pitchFamily="2" charset="-78"/>
              </a:rPr>
              <a:t>في الدقائق الأخيرة من الورشة، اطلب منهم العودة للجدول وتدوين الإجابات عن أسئلتهم في العمود الثاني، وإضافة أي معلومة جديدة اكتسبوها.</a:t>
            </a:r>
          </a:p>
          <a:p>
            <a:pPr algn="r" rtl="1">
              <a:lnSpc>
                <a:spcPts val="2441"/>
              </a:lnSpc>
              <a:spcBef>
                <a:spcPct val="0"/>
              </a:spcBef>
            </a:pPr>
            <a:endParaRPr lang="ar-EG" sz="3200" dirty="0">
              <a:solidFill>
                <a:srgbClr val="000000"/>
              </a:solidFill>
              <a:latin typeface="Microsoft Uighur" panose="02000000000000000000" pitchFamily="2" charset="-78"/>
              <a:ea typeface="Traditional Arabic Bold"/>
              <a:cs typeface="Microsoft Uighur" panose="02000000000000000000" pitchFamily="2" charset="-78"/>
              <a:sym typeface="Traditional Arabic Bold"/>
              <a:rtl/>
            </a:endParaRPr>
          </a:p>
        </p:txBody>
      </p:sp>
      <p:graphicFrame>
        <p:nvGraphicFramePr>
          <p:cNvPr id="47" name="Tableau 46">
            <a:extLst>
              <a:ext uri="{FF2B5EF4-FFF2-40B4-BE49-F238E27FC236}">
                <a16:creationId xmlns:a16="http://schemas.microsoft.com/office/drawing/2014/main" id="{56E5DE06-3151-3233-A910-BB1A5AE97183}"/>
              </a:ext>
            </a:extLst>
          </p:cNvPr>
          <p:cNvGraphicFramePr>
            <a:graphicFrameLocks noGrp="1"/>
          </p:cNvGraphicFramePr>
          <p:nvPr/>
        </p:nvGraphicFramePr>
        <p:xfrm>
          <a:off x="474707" y="4576086"/>
          <a:ext cx="2191789" cy="1243580"/>
        </p:xfrm>
        <a:graphic>
          <a:graphicData uri="http://schemas.openxmlformats.org/drawingml/2006/table">
            <a:tbl>
              <a:tblPr rtl="1">
                <a:tableStyleId>{9D7B26C5-4107-4FEC-AEDC-1716B250A1EF}</a:tableStyleId>
              </a:tblPr>
              <a:tblGrid>
                <a:gridCol w="755503">
                  <a:extLst>
                    <a:ext uri="{9D8B030D-6E8A-4147-A177-3AD203B41FA5}">
                      <a16:colId xmlns:a16="http://schemas.microsoft.com/office/drawing/2014/main" val="769992501"/>
                    </a:ext>
                  </a:extLst>
                </a:gridCol>
                <a:gridCol w="755503">
                  <a:extLst>
                    <a:ext uri="{9D8B030D-6E8A-4147-A177-3AD203B41FA5}">
                      <a16:colId xmlns:a16="http://schemas.microsoft.com/office/drawing/2014/main" val="3411316585"/>
                    </a:ext>
                  </a:extLst>
                </a:gridCol>
                <a:gridCol w="680783">
                  <a:extLst>
                    <a:ext uri="{9D8B030D-6E8A-4147-A177-3AD203B41FA5}">
                      <a16:colId xmlns:a16="http://schemas.microsoft.com/office/drawing/2014/main" val="3743029246"/>
                    </a:ext>
                  </a:extLst>
                </a:gridCol>
              </a:tblGrid>
              <a:tr h="621790">
                <a:tc>
                  <a:txBody>
                    <a:bodyPr/>
                    <a:lstStyle/>
                    <a:p>
                      <a:pPr algn="ctr" rtl="1">
                        <a:buNone/>
                      </a:pPr>
                      <a:r>
                        <a:rPr lang="ar-MA" sz="1300" b="1" i="0" dirty="0">
                          <a:solidFill>
                            <a:srgbClr val="1F1F1F"/>
                          </a:solidFill>
                          <a:effectLst/>
                          <a:latin typeface="Microsoft Uighur" panose="02000000000000000000" pitchFamily="2" charset="-78"/>
                          <a:cs typeface="Microsoft Uighur" panose="02000000000000000000" pitchFamily="2" charset="-78"/>
                        </a:rPr>
                        <a:t>ماذا أعرف؟ </a:t>
                      </a:r>
                      <a:r>
                        <a:rPr lang="fr-FR" sz="1300" b="1" i="0" dirty="0">
                          <a:solidFill>
                            <a:srgbClr val="1F1F1F"/>
                          </a:solidFill>
                          <a:effectLst/>
                          <a:latin typeface="Microsoft Uighur" panose="02000000000000000000" pitchFamily="2" charset="-78"/>
                          <a:cs typeface="Microsoft Uighur" panose="02000000000000000000" pitchFamily="2" charset="-78"/>
                        </a:rPr>
                        <a:t>K</a:t>
                      </a:r>
                      <a:endParaRPr lang="fr-MA" sz="1300" b="1" i="0" dirty="0">
                        <a:solidFill>
                          <a:srgbClr val="1F1F1F"/>
                        </a:solidFill>
                        <a:effectLst/>
                        <a:latin typeface="Microsoft Uighur" panose="02000000000000000000" pitchFamily="2" charset="-78"/>
                        <a:cs typeface="Microsoft Uighur" panose="02000000000000000000" pitchFamily="2" charset="-78"/>
                      </a:endParaRPr>
                    </a:p>
                  </a:txBody>
                  <a:tcPr marL="76200" marR="60960" marT="101600" marB="1016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rtl="1">
                        <a:buNone/>
                      </a:pPr>
                      <a:r>
                        <a:rPr lang="ar-MA" sz="1300" b="1" i="0" dirty="0">
                          <a:solidFill>
                            <a:srgbClr val="1F1F1F"/>
                          </a:solidFill>
                          <a:effectLst/>
                          <a:latin typeface="Microsoft Uighur" panose="02000000000000000000" pitchFamily="2" charset="-78"/>
                          <a:cs typeface="Microsoft Uighur" panose="02000000000000000000" pitchFamily="2" charset="-78"/>
                        </a:rPr>
                        <a:t>ماذا أريد أن أعرف؟ </a:t>
                      </a:r>
                      <a:r>
                        <a:rPr lang="fr-FR" sz="1300" b="1" i="0" dirty="0">
                          <a:solidFill>
                            <a:srgbClr val="1F1F1F"/>
                          </a:solidFill>
                          <a:effectLst/>
                          <a:latin typeface="Microsoft Uighur" panose="02000000000000000000" pitchFamily="2" charset="-78"/>
                          <a:cs typeface="Microsoft Uighur" panose="02000000000000000000" pitchFamily="2" charset="-78"/>
                        </a:rPr>
                        <a:t>W</a:t>
                      </a:r>
                      <a:endParaRPr lang="fr-MA" sz="1300" b="1" i="0" dirty="0">
                        <a:solidFill>
                          <a:srgbClr val="1F1F1F"/>
                        </a:solidFill>
                        <a:effectLst/>
                        <a:latin typeface="Microsoft Uighur" panose="02000000000000000000" pitchFamily="2" charset="-78"/>
                        <a:cs typeface="Microsoft Uighur" panose="02000000000000000000" pitchFamily="2" charset="-78"/>
                      </a:endParaRPr>
                    </a:p>
                  </a:txBody>
                  <a:tcPr marL="76200" marR="60960" marT="101600" marB="1016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rtl="1">
                        <a:buNone/>
                      </a:pPr>
                      <a:r>
                        <a:rPr lang="ar-MA" sz="1300" b="1" i="0" dirty="0">
                          <a:solidFill>
                            <a:srgbClr val="1F1F1F"/>
                          </a:solidFill>
                          <a:effectLst/>
                          <a:latin typeface="Microsoft Uighur" panose="02000000000000000000" pitchFamily="2" charset="-78"/>
                          <a:cs typeface="Microsoft Uighur" panose="02000000000000000000" pitchFamily="2" charset="-78"/>
                        </a:rPr>
                        <a:t>ماذا تعلمتُ؟ </a:t>
                      </a:r>
                      <a:r>
                        <a:rPr lang="fr-FR" sz="1300" b="1" i="0" dirty="0">
                          <a:solidFill>
                            <a:srgbClr val="1F1F1F"/>
                          </a:solidFill>
                          <a:effectLst/>
                          <a:latin typeface="Microsoft Uighur" panose="02000000000000000000" pitchFamily="2" charset="-78"/>
                          <a:cs typeface="Microsoft Uighur" panose="02000000000000000000" pitchFamily="2" charset="-78"/>
                        </a:rPr>
                        <a:t>L</a:t>
                      </a:r>
                      <a:endParaRPr lang="fr-MA" sz="1300" b="1" i="0" dirty="0">
                        <a:solidFill>
                          <a:srgbClr val="1F1F1F"/>
                        </a:solidFill>
                        <a:effectLst/>
                        <a:latin typeface="Microsoft Uighur" panose="02000000000000000000" pitchFamily="2" charset="-78"/>
                        <a:cs typeface="Microsoft Uighur" panose="02000000000000000000" pitchFamily="2" charset="-78"/>
                      </a:endParaRPr>
                    </a:p>
                  </a:txBody>
                  <a:tcPr marL="60960" marR="60960" marT="101600" marB="1016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618933628"/>
                  </a:ext>
                </a:extLst>
              </a:tr>
              <a:tr h="621790">
                <a:tc>
                  <a:txBody>
                    <a:bodyPr/>
                    <a:lstStyle/>
                    <a:p>
                      <a:pPr algn="ctr" rtl="1">
                        <a:buNone/>
                      </a:pPr>
                      <a:r>
                        <a:rPr lang="ar-MA" sz="1300" b="1" i="0" dirty="0">
                          <a:solidFill>
                            <a:srgbClr val="1F1F1F"/>
                          </a:solidFill>
                          <a:effectLst/>
                          <a:latin typeface="Microsoft Uighur" panose="02000000000000000000" pitchFamily="2" charset="-78"/>
                          <a:cs typeface="Microsoft Uighur" panose="02000000000000000000" pitchFamily="2" charset="-78"/>
                        </a:rPr>
                        <a:t>يُملأ في بداية الورشة</a:t>
                      </a:r>
                    </a:p>
                  </a:txBody>
                  <a:tcPr marL="76200" marR="60960" marT="101600" marB="1016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buNone/>
                      </a:pPr>
                      <a:r>
                        <a:rPr lang="ar-MA" sz="1300" b="1" i="0">
                          <a:solidFill>
                            <a:srgbClr val="1F1F1F"/>
                          </a:solidFill>
                          <a:effectLst/>
                          <a:latin typeface="Microsoft Uighur" panose="02000000000000000000" pitchFamily="2" charset="-78"/>
                          <a:cs typeface="Microsoft Uighur" panose="02000000000000000000" pitchFamily="2" charset="-78"/>
                        </a:rPr>
                        <a:t>يُملأ في بداية الورشة</a:t>
                      </a:r>
                    </a:p>
                  </a:txBody>
                  <a:tcPr marL="76200" marR="60960" marT="101600" marB="1016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buNone/>
                      </a:pPr>
                      <a:r>
                        <a:rPr lang="ar-MA" sz="1300" b="1" i="0" dirty="0">
                          <a:solidFill>
                            <a:srgbClr val="1F1F1F"/>
                          </a:solidFill>
                          <a:effectLst/>
                          <a:latin typeface="Microsoft Uighur" panose="02000000000000000000" pitchFamily="2" charset="-78"/>
                          <a:cs typeface="Microsoft Uighur" panose="02000000000000000000" pitchFamily="2" charset="-78"/>
                        </a:rPr>
                        <a:t>يُملأ في نهاية الورشة</a:t>
                      </a:r>
                    </a:p>
                  </a:txBody>
                  <a:tcPr marL="60960" marR="60960" marT="101600" marB="1016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1331932"/>
                  </a:ext>
                </a:extLst>
              </a:tr>
            </a:tbl>
          </a:graphicData>
        </a:graphic>
      </p:graphicFrame>
    </p:spTree>
    <p:extLst>
      <p:ext uri="{BB962C8B-B14F-4D97-AF65-F5344CB8AC3E}">
        <p14:creationId xmlns:p14="http://schemas.microsoft.com/office/powerpoint/2010/main" val="143181442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DC2488-5DE0-97A5-64C7-2718F6856525}"/>
              </a:ext>
            </a:extLst>
          </p:cNvPr>
          <p:cNvSpPr/>
          <p:nvPr/>
        </p:nvSpPr>
        <p:spPr>
          <a:xfrm>
            <a:off x="0" y="0"/>
            <a:ext cx="12192000" cy="685800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Rounded Corners 4">
            <a:extLst>
              <a:ext uri="{FF2B5EF4-FFF2-40B4-BE49-F238E27FC236}">
                <a16:creationId xmlns:a16="http://schemas.microsoft.com/office/drawing/2014/main" id="{E64E19C2-AC92-D025-3E53-D957E3C93FDA}"/>
              </a:ext>
            </a:extLst>
          </p:cNvPr>
          <p:cNvSpPr/>
          <p:nvPr/>
        </p:nvSpPr>
        <p:spPr>
          <a:xfrm>
            <a:off x="4349" y="1946025"/>
            <a:ext cx="10470149" cy="2965950"/>
          </a:xfrm>
          <a:prstGeom prst="round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792000" tIns="36000" rIns="108000" bIns="36000" rtlCol="0" anchor="ctr"/>
          <a:lstStyle/>
          <a:p>
            <a:pPr algn="ctr" rtl="1">
              <a:lnSpc>
                <a:spcPct val="200000"/>
              </a:lnSpc>
            </a:pPr>
            <a:r>
              <a:rPr lang="ar-MA" sz="3600" b="1" dirty="0">
                <a:solidFill>
                  <a:srgbClr val="098661"/>
                </a:solidFill>
                <a:latin typeface="MadaniArabic-ExtraLight" panose="00000300000000000000" pitchFamily="2" charset="-78"/>
                <a:cs typeface="MadaniArabic-ExtraLight" panose="00000300000000000000" pitchFamily="2" charset="-78"/>
              </a:rPr>
              <a:t>نشكركم على تفاعلكم المثمر مع أنشطة الورشة.</a:t>
            </a:r>
          </a:p>
          <a:p>
            <a:pPr algn="ctr" rtl="1">
              <a:lnSpc>
                <a:spcPct val="200000"/>
              </a:lnSpc>
            </a:pPr>
            <a:r>
              <a:rPr lang="ar-MA" sz="3600" b="1" dirty="0">
                <a:solidFill>
                  <a:srgbClr val="098661"/>
                </a:solidFill>
                <a:latin typeface="MadaniArabic-ExtraLight" panose="00000300000000000000" pitchFamily="2" charset="-78"/>
                <a:cs typeface="MadaniArabic-ExtraLight" panose="00000300000000000000" pitchFamily="2" charset="-78"/>
              </a:rPr>
              <a:t> كل التقدير على انخراطكم المسؤول طيلة أطوار الورشة، وعلى مساهماتكم الفعالة للتطوير والتجويد  </a:t>
            </a:r>
            <a:endParaRPr lang="fr-FR" sz="3600" b="1" i="1" dirty="0">
              <a:solidFill>
                <a:srgbClr val="098661"/>
              </a:solidFill>
              <a:latin typeface="MadaniArabic-ExtraLight" panose="00000300000000000000" pitchFamily="2" charset="-78"/>
              <a:cs typeface="MadaniArabic-ExtraLight" panose="00000300000000000000" pitchFamily="2" charset="-78"/>
            </a:endParaRPr>
          </a:p>
        </p:txBody>
      </p:sp>
      <p:graphicFrame>
        <p:nvGraphicFramePr>
          <p:cNvPr id="7" name="think-cell data - do not delete" hidden="1">
            <a:extLst>
              <a:ext uri="{FF2B5EF4-FFF2-40B4-BE49-F238E27FC236}">
                <a16:creationId xmlns:a16="http://schemas.microsoft.com/office/drawing/2014/main" id="{3C70892B-8DE4-EDE5-6AF5-59CE4C54EBC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7" name="think-cell data - do not delete" hidden="1">
                        <a:extLst>
                          <a:ext uri="{FF2B5EF4-FFF2-40B4-BE49-F238E27FC236}">
                            <a16:creationId xmlns:a16="http://schemas.microsoft.com/office/drawing/2014/main" id="{3C70892B-8DE4-EDE5-6AF5-59CE4C54EBC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4" name="Oval 23">
            <a:extLst>
              <a:ext uri="{FF2B5EF4-FFF2-40B4-BE49-F238E27FC236}">
                <a16:creationId xmlns:a16="http://schemas.microsoft.com/office/drawing/2014/main" id="{F47F50F0-59C9-1D1C-D0DB-E183F26EF108}"/>
              </a:ext>
            </a:extLst>
          </p:cNvPr>
          <p:cNvSpPr/>
          <p:nvPr/>
        </p:nvSpPr>
        <p:spPr>
          <a:xfrm>
            <a:off x="10032000" y="2167841"/>
            <a:ext cx="2160000" cy="2160000"/>
          </a:xfrm>
          <a:prstGeom prst="ellipse">
            <a:avLst/>
          </a:prstGeom>
          <a:solidFill>
            <a:schemeClr val="bg1"/>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endParaRPr lang="fr-FR"/>
          </a:p>
        </p:txBody>
      </p:sp>
      <p:pic>
        <p:nvPicPr>
          <p:cNvPr id="17" name="Picture 16" descr="A black and white icon of hands&#10;&#10;Description automatically generated">
            <a:extLst>
              <a:ext uri="{FF2B5EF4-FFF2-40B4-BE49-F238E27FC236}">
                <a16:creationId xmlns:a16="http://schemas.microsoft.com/office/drawing/2014/main" id="{B9D8F67F-30BA-693D-2725-DA90C3380699}"/>
              </a:ext>
            </a:extLst>
          </p:cNvPr>
          <p:cNvPicPr>
            <a:picLocks noChangeAspect="1"/>
          </p:cNvPicPr>
          <p:nvPr/>
        </p:nvPicPr>
        <p:blipFill rotWithShape="1">
          <a:blip r:embed="rId6">
            <a:duotone>
              <a:schemeClr val="accent2">
                <a:shade val="45000"/>
                <a:satMod val="135000"/>
              </a:schemeClr>
              <a:prstClr val="white"/>
            </a:duotone>
            <a:extLst>
              <a:ext uri="{28A0092B-C50C-407E-A947-70E740481C1C}">
                <a14:useLocalDpi xmlns:a14="http://schemas.microsoft.com/office/drawing/2010/main" val="0"/>
              </a:ext>
            </a:extLst>
          </a:blip>
          <a:srcRect l="16971" t="-1" r="9525" b="9449"/>
          <a:stretch/>
        </p:blipFill>
        <p:spPr>
          <a:xfrm>
            <a:off x="10662886" y="2562236"/>
            <a:ext cx="898227" cy="1191659"/>
          </a:xfrm>
          <a:prstGeom prst="rect">
            <a:avLst/>
          </a:prstGeom>
        </p:spPr>
      </p:pic>
      <p:sp>
        <p:nvSpPr>
          <p:cNvPr id="2" name="Title 5">
            <a:extLst>
              <a:ext uri="{FF2B5EF4-FFF2-40B4-BE49-F238E27FC236}">
                <a16:creationId xmlns:a16="http://schemas.microsoft.com/office/drawing/2014/main" id="{82DE4615-3781-7F7A-465B-0AF4399F2D9D}"/>
              </a:ext>
            </a:extLst>
          </p:cNvPr>
          <p:cNvSpPr>
            <a:spLocks noGrp="1"/>
          </p:cNvSpPr>
          <p:nvPr>
            <p:ph type="title"/>
          </p:nvPr>
        </p:nvSpPr>
        <p:spPr>
          <a:xfrm>
            <a:off x="982556" y="300010"/>
            <a:ext cx="10933200" cy="332399"/>
          </a:xfrm>
        </p:spPr>
        <p:txBody>
          <a:bodyPr vert="horz"/>
          <a:lstStyle/>
          <a:p>
            <a:pPr algn="r" rtl="1"/>
            <a:r>
              <a:rPr lang="ar-MA" sz="2400" b="1" dirty="0">
                <a:solidFill>
                  <a:schemeClr val="accent1"/>
                </a:solidFill>
              </a:rPr>
              <a:t>اختتام الورشة 1</a:t>
            </a:r>
            <a:endParaRPr lang="fr-FR" sz="2400" b="1" dirty="0">
              <a:solidFill>
                <a:schemeClr val="accent1"/>
              </a:solidFill>
              <a:highlight>
                <a:srgbClr val="FFFF00"/>
              </a:highlight>
            </a:endParaRPr>
          </a:p>
        </p:txBody>
      </p:sp>
    </p:spTree>
    <p:extLst>
      <p:ext uri="{BB962C8B-B14F-4D97-AF65-F5344CB8AC3E}">
        <p14:creationId xmlns:p14="http://schemas.microsoft.com/office/powerpoint/2010/main" val="19285178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BA893-09AC-36F9-2053-2A1F7EECE05C}"/>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FE91A4AF-7051-22E9-DDC9-8DE20019371C}"/>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grpSp>
        <p:nvGrpSpPr>
          <p:cNvPr id="4" name="Group 4">
            <a:extLst>
              <a:ext uri="{FF2B5EF4-FFF2-40B4-BE49-F238E27FC236}">
                <a16:creationId xmlns:a16="http://schemas.microsoft.com/office/drawing/2014/main" id="{6DC37578-D96A-91DB-7BD7-1E21E6BC6FBE}"/>
              </a:ext>
            </a:extLst>
          </p:cNvPr>
          <p:cNvGrpSpPr/>
          <p:nvPr/>
        </p:nvGrpSpPr>
        <p:grpSpPr>
          <a:xfrm>
            <a:off x="11115467" y="165919"/>
            <a:ext cx="2198143" cy="1889029"/>
            <a:chOff x="0" y="0"/>
            <a:chExt cx="812800" cy="698500"/>
          </a:xfrm>
        </p:grpSpPr>
        <p:sp>
          <p:nvSpPr>
            <p:cNvPr id="5" name="Freeform 5">
              <a:extLst>
                <a:ext uri="{FF2B5EF4-FFF2-40B4-BE49-F238E27FC236}">
                  <a16:creationId xmlns:a16="http://schemas.microsoft.com/office/drawing/2014/main" id="{0449D2BD-0016-A37A-FC57-F82124783FEB}"/>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 name="TextBox 6">
              <a:extLst>
                <a:ext uri="{FF2B5EF4-FFF2-40B4-BE49-F238E27FC236}">
                  <a16:creationId xmlns:a16="http://schemas.microsoft.com/office/drawing/2014/main" id="{BBF65A82-9534-A740-2F60-1CF68D9CB52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FF2CD48F-F021-BF8E-F812-8C8D66018F20}"/>
              </a:ext>
            </a:extLst>
          </p:cNvPr>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8" name="Group 8">
            <a:extLst>
              <a:ext uri="{FF2B5EF4-FFF2-40B4-BE49-F238E27FC236}">
                <a16:creationId xmlns:a16="http://schemas.microsoft.com/office/drawing/2014/main" id="{2B398419-40C9-1870-0700-647F9C21DB30}"/>
              </a:ext>
            </a:extLst>
          </p:cNvPr>
          <p:cNvGrpSpPr/>
          <p:nvPr/>
        </p:nvGrpSpPr>
        <p:grpSpPr>
          <a:xfrm>
            <a:off x="11115467" y="2054948"/>
            <a:ext cx="2198143" cy="1889029"/>
            <a:chOff x="0" y="0"/>
            <a:chExt cx="812800" cy="698500"/>
          </a:xfrm>
        </p:grpSpPr>
        <p:sp>
          <p:nvSpPr>
            <p:cNvPr id="9" name="Freeform 9">
              <a:extLst>
                <a:ext uri="{FF2B5EF4-FFF2-40B4-BE49-F238E27FC236}">
                  <a16:creationId xmlns:a16="http://schemas.microsoft.com/office/drawing/2014/main" id="{01403A05-7E2F-6276-E654-FAD11537785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a:extLst>
                <a:ext uri="{FF2B5EF4-FFF2-40B4-BE49-F238E27FC236}">
                  <a16:creationId xmlns:a16="http://schemas.microsoft.com/office/drawing/2014/main" id="{4CA18367-10C9-1622-2700-8DC949EE037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a:extLst>
              <a:ext uri="{FF2B5EF4-FFF2-40B4-BE49-F238E27FC236}">
                <a16:creationId xmlns:a16="http://schemas.microsoft.com/office/drawing/2014/main" id="{BF0E0FE2-91AA-4BE6-D6F4-AB3B815E72ED}"/>
              </a:ext>
            </a:extLst>
          </p:cNvPr>
          <p:cNvSpPr/>
          <p:nvPr/>
        </p:nvSpPr>
        <p:spPr>
          <a:xfrm>
            <a:off x="-1301392" y="-12385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9" name="Freeform 19">
            <a:extLst>
              <a:ext uri="{FF2B5EF4-FFF2-40B4-BE49-F238E27FC236}">
                <a16:creationId xmlns:a16="http://schemas.microsoft.com/office/drawing/2014/main" id="{B9A25DD1-78C6-362A-7D58-F61362A86464}"/>
              </a:ext>
            </a:extLst>
          </p:cNvPr>
          <p:cNvSpPr/>
          <p:nvPr/>
        </p:nvSpPr>
        <p:spPr>
          <a:xfrm>
            <a:off x="12030132" y="-768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5" name="TextBox 25">
            <a:extLst>
              <a:ext uri="{FF2B5EF4-FFF2-40B4-BE49-F238E27FC236}">
                <a16:creationId xmlns:a16="http://schemas.microsoft.com/office/drawing/2014/main" id="{40BB0D65-F1D4-C469-BACD-922936A81A4A}"/>
              </a:ext>
            </a:extLst>
          </p:cNvPr>
          <p:cNvSpPr txBox="1"/>
          <p:nvPr/>
        </p:nvSpPr>
        <p:spPr>
          <a:xfrm>
            <a:off x="4290053" y="2080254"/>
            <a:ext cx="3787723" cy="551626"/>
          </a:xfrm>
          <a:prstGeom prst="rect">
            <a:avLst/>
          </a:prstGeom>
        </p:spPr>
        <p:txBody>
          <a:bodyPr lIns="0" tIns="0" rIns="0" bIns="0" rtlCol="0" anchor="t">
            <a:spAutoFit/>
          </a:bodyPr>
          <a:lstStyle/>
          <a:p>
            <a:pPr algn="ctr" rtl="1">
              <a:lnSpc>
                <a:spcPts val="4568"/>
              </a:lnSpc>
            </a:pPr>
            <a:r>
              <a:rPr lang="ar-EG" sz="2837" b="1">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اليوم الأول</a:t>
            </a:r>
          </a:p>
        </p:txBody>
      </p:sp>
      <p:grpSp>
        <p:nvGrpSpPr>
          <p:cNvPr id="34" name="Groupe 33">
            <a:extLst>
              <a:ext uri="{FF2B5EF4-FFF2-40B4-BE49-F238E27FC236}">
                <a16:creationId xmlns:a16="http://schemas.microsoft.com/office/drawing/2014/main" id="{C5E28F41-060D-C609-D539-8E84043D4781}"/>
              </a:ext>
            </a:extLst>
          </p:cNvPr>
          <p:cNvGrpSpPr/>
          <p:nvPr/>
        </p:nvGrpSpPr>
        <p:grpSpPr>
          <a:xfrm>
            <a:off x="822198" y="1935464"/>
            <a:ext cx="10918039" cy="3332709"/>
            <a:chOff x="1140504" y="2581170"/>
            <a:chExt cx="16377058" cy="4999064"/>
          </a:xfrm>
        </p:grpSpPr>
        <p:grpSp>
          <p:nvGrpSpPr>
            <p:cNvPr id="23" name="Groupe 22">
              <a:extLst>
                <a:ext uri="{FF2B5EF4-FFF2-40B4-BE49-F238E27FC236}">
                  <a16:creationId xmlns:a16="http://schemas.microsoft.com/office/drawing/2014/main" id="{E085EC99-5320-0AEA-E09C-7B255A4C8274}"/>
                </a:ext>
              </a:extLst>
            </p:cNvPr>
            <p:cNvGrpSpPr/>
            <p:nvPr/>
          </p:nvGrpSpPr>
          <p:grpSpPr>
            <a:xfrm>
              <a:off x="1149113" y="3944584"/>
              <a:ext cx="16368449" cy="3635650"/>
              <a:chOff x="890851" y="4278175"/>
              <a:chExt cx="16368449" cy="3635650"/>
            </a:xfrm>
          </p:grpSpPr>
          <p:sp>
            <p:nvSpPr>
              <p:cNvPr id="14" name="Freeform 9">
                <a:extLst>
                  <a:ext uri="{FF2B5EF4-FFF2-40B4-BE49-F238E27FC236}">
                    <a16:creationId xmlns:a16="http://schemas.microsoft.com/office/drawing/2014/main" id="{2D6CD2AE-607E-4737-31A2-E9257C3CE4E7}"/>
                  </a:ext>
                </a:extLst>
              </p:cNvPr>
              <p:cNvSpPr/>
              <p:nvPr/>
            </p:nvSpPr>
            <p:spPr>
              <a:xfrm>
                <a:off x="890851" y="4402595"/>
                <a:ext cx="16368449" cy="3331706"/>
              </a:xfrm>
              <a:custGeom>
                <a:avLst/>
                <a:gdLst/>
                <a:ahLst/>
                <a:cxnLst/>
                <a:rect l="l" t="t" r="r" b="b"/>
                <a:pathLst>
                  <a:path w="16368449" h="6220011">
                    <a:moveTo>
                      <a:pt x="0" y="0"/>
                    </a:moveTo>
                    <a:lnTo>
                      <a:pt x="16368449" y="0"/>
                    </a:lnTo>
                    <a:lnTo>
                      <a:pt x="16368449" y="6220010"/>
                    </a:lnTo>
                    <a:lnTo>
                      <a:pt x="0" y="6220010"/>
                    </a:lnTo>
                    <a:lnTo>
                      <a:pt x="0" y="0"/>
                    </a:lnTo>
                    <a:close/>
                  </a:path>
                </a:pathLst>
              </a:custGeom>
              <a:blipFill>
                <a:blip r:embed="rId4"/>
                <a:stretch>
                  <a:fillRect t="-60099" b="-26593"/>
                </a:stretch>
              </a:blipFill>
            </p:spPr>
            <p:txBody>
              <a:bodyPr/>
              <a:lstStyle/>
              <a:p>
                <a:pPr algn="r" defTabSz="609630" rtl="1"/>
                <a:endParaRPr lang="fr-FR" sz="1200"/>
              </a:p>
            </p:txBody>
          </p:sp>
          <p:sp>
            <p:nvSpPr>
              <p:cNvPr id="15" name="Shape 6">
                <a:extLst>
                  <a:ext uri="{FF2B5EF4-FFF2-40B4-BE49-F238E27FC236}">
                    <a16:creationId xmlns:a16="http://schemas.microsoft.com/office/drawing/2014/main" id="{4B7FB3FA-5DC8-E300-F437-7919AF3534A7}"/>
                  </a:ext>
                </a:extLst>
              </p:cNvPr>
              <p:cNvSpPr/>
              <p:nvPr/>
            </p:nvSpPr>
            <p:spPr>
              <a:xfrm>
                <a:off x="1219200" y="4305301"/>
                <a:ext cx="12192000" cy="3581399"/>
              </a:xfrm>
              <a:prstGeom prst="rect">
                <a:avLst/>
              </a:prstGeom>
              <a:solidFill>
                <a:srgbClr val="FFFFFF"/>
              </a:solidFill>
              <a:ln w="12700">
                <a:solidFill>
                  <a:srgbClr val="E8EDF4"/>
                </a:solidFill>
                <a:prstDash val="solid"/>
              </a:ln>
              <a:effectLst>
                <a:outerShdw blurRad="76200" dist="25400" dir="8100000" algn="bl" rotWithShape="0">
                  <a:srgbClr val="000000">
                    <a:alpha val="12000"/>
                  </a:srgbClr>
                </a:outerShdw>
              </a:effectLst>
            </p:spPr>
            <p:txBody>
              <a:bodyPr/>
              <a:lstStyle/>
              <a:p>
                <a:endParaRPr lang="fr-FR" sz="1200"/>
              </a:p>
            </p:txBody>
          </p:sp>
          <p:sp>
            <p:nvSpPr>
              <p:cNvPr id="20" name="Shape 7">
                <a:extLst>
                  <a:ext uri="{FF2B5EF4-FFF2-40B4-BE49-F238E27FC236}">
                    <a16:creationId xmlns:a16="http://schemas.microsoft.com/office/drawing/2014/main" id="{6F2C1986-C512-2D8F-C5BA-CB487CED1F8C}"/>
                  </a:ext>
                </a:extLst>
              </p:cNvPr>
              <p:cNvSpPr/>
              <p:nvPr/>
            </p:nvSpPr>
            <p:spPr>
              <a:xfrm flipH="1">
                <a:off x="12841042" y="4278175"/>
                <a:ext cx="646557" cy="3635650"/>
              </a:xfrm>
              <a:prstGeom prst="rect">
                <a:avLst/>
              </a:prstGeom>
              <a:solidFill>
                <a:srgbClr val="1A2F5E"/>
              </a:solidFill>
              <a:ln w="12700">
                <a:solidFill>
                  <a:srgbClr val="1A2F5E"/>
                </a:solidFill>
                <a:prstDash val="solid"/>
              </a:ln>
            </p:spPr>
            <p:txBody>
              <a:bodyPr/>
              <a:lstStyle/>
              <a:p>
                <a:pPr algn="r" defTabSz="609630" rtl="1"/>
                <a:endParaRPr lang="fr-FR" sz="1200"/>
              </a:p>
            </p:txBody>
          </p:sp>
          <p:sp>
            <p:nvSpPr>
              <p:cNvPr id="21" name="Shape 7">
                <a:extLst>
                  <a:ext uri="{FF2B5EF4-FFF2-40B4-BE49-F238E27FC236}">
                    <a16:creationId xmlns:a16="http://schemas.microsoft.com/office/drawing/2014/main" id="{AC65EF39-FBA2-9979-345E-C62222038573}"/>
                  </a:ext>
                </a:extLst>
              </p:cNvPr>
              <p:cNvSpPr/>
              <p:nvPr/>
            </p:nvSpPr>
            <p:spPr>
              <a:xfrm flipH="1">
                <a:off x="942530" y="4287219"/>
                <a:ext cx="637944" cy="3622204"/>
              </a:xfrm>
              <a:prstGeom prst="rect">
                <a:avLst/>
              </a:prstGeom>
              <a:solidFill>
                <a:srgbClr val="1A2F5E"/>
              </a:solidFill>
              <a:ln w="12700">
                <a:solidFill>
                  <a:srgbClr val="1A2F5E"/>
                </a:solidFill>
                <a:prstDash val="solid"/>
              </a:ln>
            </p:spPr>
            <p:txBody>
              <a:bodyPr/>
              <a:lstStyle/>
              <a:p>
                <a:pPr algn="r" defTabSz="609630" rtl="1"/>
                <a:endParaRPr lang="fr-FR" sz="1200"/>
              </a:p>
            </p:txBody>
          </p:sp>
        </p:grpSp>
        <p:grpSp>
          <p:nvGrpSpPr>
            <p:cNvPr id="29" name="Groupe 28">
              <a:extLst>
                <a:ext uri="{FF2B5EF4-FFF2-40B4-BE49-F238E27FC236}">
                  <a16:creationId xmlns:a16="http://schemas.microsoft.com/office/drawing/2014/main" id="{3C5ACCF4-093F-2BD8-43CB-1E4902D3A69A}"/>
                </a:ext>
              </a:extLst>
            </p:cNvPr>
            <p:cNvGrpSpPr/>
            <p:nvPr/>
          </p:nvGrpSpPr>
          <p:grpSpPr>
            <a:xfrm>
              <a:off x="1149113" y="2581170"/>
              <a:ext cx="12520349" cy="1107508"/>
              <a:chOff x="1726269" y="2387139"/>
              <a:chExt cx="12192000" cy="1107508"/>
            </a:xfrm>
          </p:grpSpPr>
          <p:sp>
            <p:nvSpPr>
              <p:cNvPr id="26" name="Shape 8">
                <a:extLst>
                  <a:ext uri="{FF2B5EF4-FFF2-40B4-BE49-F238E27FC236}">
                    <a16:creationId xmlns:a16="http://schemas.microsoft.com/office/drawing/2014/main" id="{6668CC04-3DB1-A2C2-1A27-5B904A7361C1}"/>
                  </a:ext>
                </a:extLst>
              </p:cNvPr>
              <p:cNvSpPr/>
              <p:nvPr/>
            </p:nvSpPr>
            <p:spPr>
              <a:xfrm>
                <a:off x="1726269" y="2422710"/>
                <a:ext cx="12192000" cy="1049612"/>
              </a:xfrm>
              <a:prstGeom prst="rect">
                <a:avLst/>
              </a:prstGeom>
              <a:solidFill>
                <a:schemeClr val="bg1">
                  <a:lumMod val="85000"/>
                </a:schemeClr>
              </a:solidFill>
              <a:ln w="12700">
                <a:solidFill>
                  <a:srgbClr val="E8EDF4"/>
                </a:solidFill>
                <a:prstDash val="solid"/>
              </a:ln>
              <a:effectLst>
                <a:outerShdw blurRad="76200" dist="25400" dir="8100000" algn="bl" rotWithShape="0">
                  <a:srgbClr val="000000">
                    <a:alpha val="12000"/>
                  </a:srgbClr>
                </a:outerShdw>
              </a:effectLst>
            </p:spPr>
            <p:txBody>
              <a:bodyPr/>
              <a:lstStyle/>
              <a:p>
                <a:pPr algn="r" defTabSz="609630" rtl="1"/>
                <a:endParaRPr lang="fr-FR" sz="1200"/>
              </a:p>
            </p:txBody>
          </p:sp>
          <p:sp>
            <p:nvSpPr>
              <p:cNvPr id="24" name="Shape 7">
                <a:extLst>
                  <a:ext uri="{FF2B5EF4-FFF2-40B4-BE49-F238E27FC236}">
                    <a16:creationId xmlns:a16="http://schemas.microsoft.com/office/drawing/2014/main" id="{110F6F01-878E-8C77-5364-22E22B9F8910}"/>
                  </a:ext>
                </a:extLst>
              </p:cNvPr>
              <p:cNvSpPr/>
              <p:nvPr/>
            </p:nvSpPr>
            <p:spPr>
              <a:xfrm flipH="1">
                <a:off x="1754534" y="2387139"/>
                <a:ext cx="621215" cy="1107508"/>
              </a:xfrm>
              <a:prstGeom prst="rect">
                <a:avLst/>
              </a:prstGeom>
              <a:solidFill>
                <a:srgbClr val="E8DED6"/>
              </a:solidFill>
              <a:ln w="12700">
                <a:solidFill>
                  <a:srgbClr val="C9A227"/>
                </a:solidFill>
                <a:prstDash val="solid"/>
              </a:ln>
            </p:spPr>
            <p:txBody>
              <a:bodyPr/>
              <a:lstStyle/>
              <a:p>
                <a:pPr defTabSz="609630"/>
                <a:endParaRPr lang="fr-FR" sz="1200"/>
              </a:p>
            </p:txBody>
          </p:sp>
          <p:sp>
            <p:nvSpPr>
              <p:cNvPr id="27" name="Shape 7">
                <a:extLst>
                  <a:ext uri="{FF2B5EF4-FFF2-40B4-BE49-F238E27FC236}">
                    <a16:creationId xmlns:a16="http://schemas.microsoft.com/office/drawing/2014/main" id="{6599ACCC-ADDE-301B-E913-2180644D5883}"/>
                  </a:ext>
                </a:extLst>
              </p:cNvPr>
              <p:cNvSpPr/>
              <p:nvPr/>
            </p:nvSpPr>
            <p:spPr>
              <a:xfrm flipH="1">
                <a:off x="13297052" y="2387139"/>
                <a:ext cx="621215" cy="1107508"/>
              </a:xfrm>
              <a:prstGeom prst="rect">
                <a:avLst/>
              </a:prstGeom>
              <a:solidFill>
                <a:srgbClr val="E8DED6"/>
              </a:solidFill>
              <a:ln w="12700">
                <a:solidFill>
                  <a:srgbClr val="C9A227"/>
                </a:solidFill>
                <a:prstDash val="solid"/>
              </a:ln>
            </p:spPr>
            <p:txBody>
              <a:bodyPr/>
              <a:lstStyle/>
              <a:p>
                <a:pPr defTabSz="609630"/>
                <a:endParaRPr lang="fr-FR" sz="1200" dirty="0"/>
              </a:p>
            </p:txBody>
          </p:sp>
        </p:grpSp>
        <p:sp>
          <p:nvSpPr>
            <p:cNvPr id="30" name="TextBox 24">
              <a:extLst>
                <a:ext uri="{FF2B5EF4-FFF2-40B4-BE49-F238E27FC236}">
                  <a16:creationId xmlns:a16="http://schemas.microsoft.com/office/drawing/2014/main" id="{136D8A58-06B6-45AB-DB87-8FACB8CD0463}"/>
                </a:ext>
              </a:extLst>
            </p:cNvPr>
            <p:cNvSpPr txBox="1"/>
            <p:nvPr/>
          </p:nvSpPr>
          <p:spPr>
            <a:xfrm>
              <a:off x="1140504" y="2655582"/>
              <a:ext cx="13078566" cy="931986"/>
            </a:xfrm>
            <a:prstGeom prst="rect">
              <a:avLst/>
            </a:prstGeom>
          </p:spPr>
          <p:txBody>
            <a:bodyPr wrap="square" lIns="0" tIns="0" rIns="0" bIns="0" rtlCol="0" anchor="t">
              <a:spAutoFit/>
            </a:bodyPr>
            <a:lstStyle/>
            <a:p>
              <a:pPr algn="ctr" rtl="1">
                <a:lnSpc>
                  <a:spcPts val="4676"/>
                </a:lnSpc>
              </a:pPr>
              <a:r>
                <a:rPr lang="ar-SA" sz="4400" b="1" dirty="0">
                  <a:latin typeface="Microsoft Uighur" panose="02000000000000000000" pitchFamily="2" charset="-78"/>
                  <a:ea typeface="IBM Plex Sans Arabic Bold"/>
                  <a:cs typeface="Microsoft Uighur" panose="02000000000000000000" pitchFamily="2" charset="-78"/>
                  <a:sym typeface="IBM Plex Sans Arabic Bold"/>
                  <a:rtl/>
                </a:rPr>
                <a:t>الدعم الممتد</a:t>
              </a:r>
              <a:endParaRPr lang="ar-EG" sz="4400" b="1" dirty="0">
                <a:latin typeface="Microsoft Uighur" panose="02000000000000000000" pitchFamily="2" charset="-78"/>
                <a:ea typeface="IBM Plex Sans Arabic Bold"/>
                <a:cs typeface="Microsoft Uighur" panose="02000000000000000000" pitchFamily="2" charset="-78"/>
                <a:sym typeface="IBM Plex Sans Arabic Bold"/>
                <a:rtl/>
              </a:endParaRPr>
            </a:p>
          </p:txBody>
        </p:sp>
      </p:grpSp>
      <p:sp>
        <p:nvSpPr>
          <p:cNvPr id="35" name="Shape 8">
            <a:extLst>
              <a:ext uri="{FF2B5EF4-FFF2-40B4-BE49-F238E27FC236}">
                <a16:creationId xmlns:a16="http://schemas.microsoft.com/office/drawing/2014/main" id="{B9FFD240-3A21-B14B-1EF1-A89ADAFE1543}"/>
              </a:ext>
            </a:extLst>
          </p:cNvPr>
          <p:cNvSpPr/>
          <p:nvPr/>
        </p:nvSpPr>
        <p:spPr>
          <a:xfrm>
            <a:off x="877749" y="5377920"/>
            <a:ext cx="10860350" cy="699741"/>
          </a:xfrm>
          <a:prstGeom prst="rect">
            <a:avLst/>
          </a:prstGeom>
          <a:solidFill>
            <a:srgbClr val="FFFFFF"/>
          </a:solidFill>
          <a:ln w="12700">
            <a:solidFill>
              <a:srgbClr val="E8EDF4"/>
            </a:solidFill>
            <a:prstDash val="solid"/>
          </a:ln>
          <a:effectLst>
            <a:outerShdw blurRad="76200" dist="25400" dir="8100000" algn="bl" rotWithShape="0">
              <a:srgbClr val="000000">
                <a:alpha val="12000"/>
              </a:srgbClr>
            </a:outerShdw>
          </a:effectLst>
        </p:spPr>
        <p:txBody>
          <a:bodyPr/>
          <a:lstStyle/>
          <a:p>
            <a:pPr algn="r" defTabSz="609630" rtl="1"/>
            <a:endParaRPr lang="fr-FR" sz="1200"/>
          </a:p>
        </p:txBody>
      </p:sp>
      <p:sp>
        <p:nvSpPr>
          <p:cNvPr id="36" name="TextBox 24">
            <a:extLst>
              <a:ext uri="{FF2B5EF4-FFF2-40B4-BE49-F238E27FC236}">
                <a16:creationId xmlns:a16="http://schemas.microsoft.com/office/drawing/2014/main" id="{773397F4-9868-F47C-BD62-81DB09A913E9}"/>
              </a:ext>
            </a:extLst>
          </p:cNvPr>
          <p:cNvSpPr txBox="1"/>
          <p:nvPr/>
        </p:nvSpPr>
        <p:spPr>
          <a:xfrm>
            <a:off x="1924565" y="5431701"/>
            <a:ext cx="8719043" cy="621324"/>
          </a:xfrm>
          <a:prstGeom prst="rect">
            <a:avLst/>
          </a:prstGeom>
        </p:spPr>
        <p:txBody>
          <a:bodyPr wrap="square" lIns="0" tIns="0" rIns="0" bIns="0" rtlCol="0" anchor="t">
            <a:spAutoFit/>
          </a:bodyPr>
          <a:lstStyle/>
          <a:p>
            <a:pPr algn="ctr" rtl="1">
              <a:lnSpc>
                <a:spcPts val="4676"/>
              </a:lnSpc>
            </a:pPr>
            <a:r>
              <a:rPr lang="ar-SA" sz="4400" b="1" dirty="0">
                <a:latin typeface="Microsoft Uighur" panose="02000000000000000000" pitchFamily="2" charset="-78"/>
                <a:ea typeface="IBM Plex Sans Arabic Bold"/>
                <a:cs typeface="Microsoft Uighur" panose="02000000000000000000" pitchFamily="2" charset="-78"/>
                <a:sym typeface="IBM Plex Sans Arabic Bold"/>
                <a:rtl/>
              </a:rPr>
              <a:t>السنة الدراسية</a:t>
            </a:r>
            <a:endParaRPr lang="ar-EG" sz="4400" b="1" dirty="0">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37" name="Shape 7">
            <a:extLst>
              <a:ext uri="{FF2B5EF4-FFF2-40B4-BE49-F238E27FC236}">
                <a16:creationId xmlns:a16="http://schemas.microsoft.com/office/drawing/2014/main" id="{C88FCE70-7C8D-3461-7721-952889B210E8}"/>
              </a:ext>
            </a:extLst>
          </p:cNvPr>
          <p:cNvSpPr/>
          <p:nvPr/>
        </p:nvSpPr>
        <p:spPr>
          <a:xfrm flipH="1">
            <a:off x="11312802" y="5295761"/>
            <a:ext cx="425297" cy="738339"/>
          </a:xfrm>
          <a:prstGeom prst="rect">
            <a:avLst/>
          </a:prstGeom>
          <a:solidFill>
            <a:srgbClr val="F78D54"/>
          </a:solidFill>
          <a:ln w="12700">
            <a:solidFill>
              <a:srgbClr val="C9A227"/>
            </a:solidFill>
            <a:prstDash val="solid"/>
          </a:ln>
        </p:spPr>
        <p:txBody>
          <a:bodyPr/>
          <a:lstStyle/>
          <a:p>
            <a:pPr defTabSz="609630"/>
            <a:endParaRPr lang="fr-FR" sz="1200" dirty="0"/>
          </a:p>
        </p:txBody>
      </p:sp>
      <p:sp>
        <p:nvSpPr>
          <p:cNvPr id="38" name="Shape 7">
            <a:extLst>
              <a:ext uri="{FF2B5EF4-FFF2-40B4-BE49-F238E27FC236}">
                <a16:creationId xmlns:a16="http://schemas.microsoft.com/office/drawing/2014/main" id="{1C4090C9-56F7-BB01-7B05-370BD81FAA71}"/>
              </a:ext>
            </a:extLst>
          </p:cNvPr>
          <p:cNvSpPr/>
          <p:nvPr/>
        </p:nvSpPr>
        <p:spPr>
          <a:xfrm flipH="1">
            <a:off x="854264" y="5356813"/>
            <a:ext cx="425297" cy="738339"/>
          </a:xfrm>
          <a:prstGeom prst="rect">
            <a:avLst/>
          </a:prstGeom>
          <a:solidFill>
            <a:srgbClr val="F78D54"/>
          </a:solidFill>
          <a:ln w="12700">
            <a:solidFill>
              <a:srgbClr val="C9A227"/>
            </a:solidFill>
            <a:prstDash val="solid"/>
          </a:ln>
        </p:spPr>
        <p:txBody>
          <a:bodyPr/>
          <a:lstStyle/>
          <a:p>
            <a:pPr defTabSz="609630"/>
            <a:endParaRPr lang="fr-FR" sz="1200" dirty="0"/>
          </a:p>
        </p:txBody>
      </p:sp>
      <p:sp>
        <p:nvSpPr>
          <p:cNvPr id="39" name="Shape 22">
            <a:extLst>
              <a:ext uri="{FF2B5EF4-FFF2-40B4-BE49-F238E27FC236}">
                <a16:creationId xmlns:a16="http://schemas.microsoft.com/office/drawing/2014/main" id="{E135F2E4-110C-D046-DB05-0D4FB3C0E116}"/>
              </a:ext>
            </a:extLst>
          </p:cNvPr>
          <p:cNvSpPr/>
          <p:nvPr/>
        </p:nvSpPr>
        <p:spPr>
          <a:xfrm rot="5400000">
            <a:off x="6777298" y="3448897"/>
            <a:ext cx="2439856" cy="1192827"/>
          </a:xfrm>
          <a:prstGeom prst="rect">
            <a:avLst/>
          </a:prstGeom>
          <a:solidFill>
            <a:srgbClr val="E8EDF4"/>
          </a:solidFill>
          <a:ln w="12700">
            <a:solidFill>
              <a:srgbClr val="E8EDF4"/>
            </a:solidFill>
            <a:prstDash val="solid"/>
          </a:ln>
        </p:spPr>
        <p:txBody>
          <a:bodyPr/>
          <a:lstStyle/>
          <a:p>
            <a:pPr algn="r" defTabSz="609630" rtl="1"/>
            <a:endParaRPr lang="fr-FR" sz="2933" b="1">
              <a:latin typeface="Microsoft Uighur" panose="02000000000000000000" pitchFamily="2" charset="-78"/>
              <a:cs typeface="Microsoft Uighur" panose="02000000000000000000" pitchFamily="2" charset="-78"/>
            </a:endParaRPr>
          </a:p>
        </p:txBody>
      </p:sp>
      <p:sp>
        <p:nvSpPr>
          <p:cNvPr id="40" name="Shape 22">
            <a:extLst>
              <a:ext uri="{FF2B5EF4-FFF2-40B4-BE49-F238E27FC236}">
                <a16:creationId xmlns:a16="http://schemas.microsoft.com/office/drawing/2014/main" id="{64483A6F-F9AD-AEC0-6498-4C61EF85C475}"/>
              </a:ext>
            </a:extLst>
          </p:cNvPr>
          <p:cNvSpPr/>
          <p:nvPr/>
        </p:nvSpPr>
        <p:spPr>
          <a:xfrm rot="5400000">
            <a:off x="5352071" y="3456415"/>
            <a:ext cx="2466857" cy="1192827"/>
          </a:xfrm>
          <a:prstGeom prst="rect">
            <a:avLst/>
          </a:prstGeom>
          <a:solidFill>
            <a:srgbClr val="E8EDF4"/>
          </a:solidFill>
          <a:ln w="12700">
            <a:solidFill>
              <a:srgbClr val="E8EDF4"/>
            </a:solidFill>
            <a:prstDash val="solid"/>
          </a:ln>
        </p:spPr>
        <p:txBody>
          <a:bodyPr/>
          <a:lstStyle/>
          <a:p>
            <a:pPr algn="r" defTabSz="609630" rtl="1"/>
            <a:endParaRPr lang="fr-FR" sz="2933" b="1">
              <a:latin typeface="Microsoft Uighur" panose="02000000000000000000" pitchFamily="2" charset="-78"/>
              <a:cs typeface="Microsoft Uighur" panose="02000000000000000000" pitchFamily="2" charset="-78"/>
            </a:endParaRPr>
          </a:p>
        </p:txBody>
      </p:sp>
      <p:sp>
        <p:nvSpPr>
          <p:cNvPr id="41" name="Shape 22">
            <a:extLst>
              <a:ext uri="{FF2B5EF4-FFF2-40B4-BE49-F238E27FC236}">
                <a16:creationId xmlns:a16="http://schemas.microsoft.com/office/drawing/2014/main" id="{7F712E10-FD86-6A15-6DEB-5A9B1114742E}"/>
              </a:ext>
            </a:extLst>
          </p:cNvPr>
          <p:cNvSpPr/>
          <p:nvPr/>
        </p:nvSpPr>
        <p:spPr>
          <a:xfrm rot="5400000">
            <a:off x="3912432" y="3453504"/>
            <a:ext cx="2447189" cy="1192827"/>
          </a:xfrm>
          <a:prstGeom prst="rect">
            <a:avLst/>
          </a:prstGeom>
          <a:solidFill>
            <a:srgbClr val="E8EDF4"/>
          </a:solidFill>
          <a:ln w="12700">
            <a:solidFill>
              <a:srgbClr val="E8EDF4"/>
            </a:solidFill>
            <a:prstDash val="solid"/>
          </a:ln>
        </p:spPr>
        <p:txBody>
          <a:bodyPr/>
          <a:lstStyle/>
          <a:p>
            <a:pPr algn="r" defTabSz="609630" rtl="1"/>
            <a:endParaRPr lang="fr-FR" sz="2933" b="1">
              <a:latin typeface="Microsoft Uighur" panose="02000000000000000000" pitchFamily="2" charset="-78"/>
              <a:cs typeface="Microsoft Uighur" panose="02000000000000000000" pitchFamily="2" charset="-78"/>
            </a:endParaRPr>
          </a:p>
        </p:txBody>
      </p:sp>
      <p:sp>
        <p:nvSpPr>
          <p:cNvPr id="42" name="Shape 22">
            <a:extLst>
              <a:ext uri="{FF2B5EF4-FFF2-40B4-BE49-F238E27FC236}">
                <a16:creationId xmlns:a16="http://schemas.microsoft.com/office/drawing/2014/main" id="{E357CB49-D6B3-0DAA-8377-293525164042}"/>
              </a:ext>
            </a:extLst>
          </p:cNvPr>
          <p:cNvSpPr/>
          <p:nvPr/>
        </p:nvSpPr>
        <p:spPr>
          <a:xfrm rot="5400000">
            <a:off x="2426458" y="3471001"/>
            <a:ext cx="2456693" cy="1192827"/>
          </a:xfrm>
          <a:prstGeom prst="rect">
            <a:avLst/>
          </a:prstGeom>
          <a:solidFill>
            <a:srgbClr val="E8EDF4"/>
          </a:solidFill>
          <a:ln w="12700">
            <a:solidFill>
              <a:srgbClr val="E8EDF4"/>
            </a:solidFill>
            <a:prstDash val="solid"/>
          </a:ln>
        </p:spPr>
        <p:txBody>
          <a:bodyPr/>
          <a:lstStyle/>
          <a:p>
            <a:pPr algn="r" defTabSz="609630" rtl="1"/>
            <a:endParaRPr lang="fr-FR" sz="2933" b="1" dirty="0">
              <a:latin typeface="Microsoft Uighur" panose="02000000000000000000" pitchFamily="2" charset="-78"/>
              <a:cs typeface="Microsoft Uighur" panose="02000000000000000000" pitchFamily="2" charset="-78"/>
            </a:endParaRPr>
          </a:p>
        </p:txBody>
      </p:sp>
      <p:sp>
        <p:nvSpPr>
          <p:cNvPr id="43" name="Shape 22">
            <a:extLst>
              <a:ext uri="{FF2B5EF4-FFF2-40B4-BE49-F238E27FC236}">
                <a16:creationId xmlns:a16="http://schemas.microsoft.com/office/drawing/2014/main" id="{1EEDFDC9-8193-F70F-E3A3-2F5DEA41DD9A}"/>
              </a:ext>
            </a:extLst>
          </p:cNvPr>
          <p:cNvSpPr/>
          <p:nvPr/>
        </p:nvSpPr>
        <p:spPr>
          <a:xfrm rot="5400000">
            <a:off x="1014522" y="3465560"/>
            <a:ext cx="2423076" cy="1192827"/>
          </a:xfrm>
          <a:prstGeom prst="rect">
            <a:avLst/>
          </a:prstGeom>
          <a:solidFill>
            <a:srgbClr val="E8EDF4"/>
          </a:solidFill>
          <a:ln w="12700">
            <a:solidFill>
              <a:srgbClr val="E8EDF4"/>
            </a:solidFill>
            <a:prstDash val="solid"/>
          </a:ln>
        </p:spPr>
        <p:txBody>
          <a:bodyPr/>
          <a:lstStyle/>
          <a:p>
            <a:pPr algn="r" defTabSz="609630" rtl="1"/>
            <a:endParaRPr lang="fr-FR" sz="2933" b="1">
              <a:latin typeface="Microsoft Uighur" panose="02000000000000000000" pitchFamily="2" charset="-78"/>
              <a:cs typeface="Microsoft Uighur" panose="02000000000000000000" pitchFamily="2" charset="-78"/>
            </a:endParaRPr>
          </a:p>
        </p:txBody>
      </p:sp>
      <p:sp>
        <p:nvSpPr>
          <p:cNvPr id="45" name="Rectangle : coins arrondis 44">
            <a:extLst>
              <a:ext uri="{FF2B5EF4-FFF2-40B4-BE49-F238E27FC236}">
                <a16:creationId xmlns:a16="http://schemas.microsoft.com/office/drawing/2014/main" id="{32BF02CD-3508-9B9C-147A-07162CF5E390}"/>
              </a:ext>
            </a:extLst>
          </p:cNvPr>
          <p:cNvSpPr/>
          <p:nvPr/>
        </p:nvSpPr>
        <p:spPr>
          <a:xfrm>
            <a:off x="2798763" y="3718974"/>
            <a:ext cx="4492599" cy="696881"/>
          </a:xfrm>
          <a:prstGeom prst="roundRect">
            <a:avLst/>
          </a:prstGeom>
          <a:solidFill>
            <a:srgbClr val="203864"/>
          </a:soli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ar-MA" sz="2400" b="1" dirty="0">
                <a:solidFill>
                  <a:prstClr val="white"/>
                </a:solidFill>
                <a:latin typeface="Microsoft Uighur" panose="02000000000000000000" pitchFamily="2" charset="-78"/>
                <a:cs typeface="Microsoft Uighur" panose="02000000000000000000" pitchFamily="2" charset="-78"/>
              </a:rPr>
              <a:t>التدريس الفعال (إرساء الموارد)</a:t>
            </a:r>
            <a:endParaRPr lang="en-US" sz="2400" b="1" dirty="0">
              <a:solidFill>
                <a:prstClr val="white"/>
              </a:solidFill>
              <a:latin typeface="Microsoft Uighur" panose="02000000000000000000" pitchFamily="2" charset="-78"/>
              <a:cs typeface="Microsoft Uighur" panose="02000000000000000000" pitchFamily="2" charset="-78"/>
            </a:endParaRPr>
          </a:p>
        </p:txBody>
      </p:sp>
      <p:sp>
        <p:nvSpPr>
          <p:cNvPr id="12" name="Rectangle 11">
            <a:extLst>
              <a:ext uri="{FF2B5EF4-FFF2-40B4-BE49-F238E27FC236}">
                <a16:creationId xmlns:a16="http://schemas.microsoft.com/office/drawing/2014/main" id="{6FAC8322-A1C0-D8CF-F165-75DFC11AEA81}"/>
              </a:ext>
            </a:extLst>
          </p:cNvPr>
          <p:cNvSpPr/>
          <p:nvPr/>
        </p:nvSpPr>
        <p:spPr>
          <a:xfrm>
            <a:off x="0" y="-23746"/>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3" name="TextBox 15">
            <a:extLst>
              <a:ext uri="{FF2B5EF4-FFF2-40B4-BE49-F238E27FC236}">
                <a16:creationId xmlns:a16="http://schemas.microsoft.com/office/drawing/2014/main" id="{69D65C0A-357F-30E6-D1D7-CA855E3A06B6}"/>
              </a:ext>
            </a:extLst>
          </p:cNvPr>
          <p:cNvSpPr txBox="1"/>
          <p:nvPr/>
        </p:nvSpPr>
        <p:spPr>
          <a:xfrm>
            <a:off x="5673843" y="501730"/>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sp>
        <p:nvSpPr>
          <p:cNvPr id="16" name="Freeform 3">
            <a:extLst>
              <a:ext uri="{FF2B5EF4-FFF2-40B4-BE49-F238E27FC236}">
                <a16:creationId xmlns:a16="http://schemas.microsoft.com/office/drawing/2014/main" id="{1F9092E8-512C-90B5-9E20-F70D0734CA4F}"/>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Tree>
    <p:extLst>
      <p:ext uri="{BB962C8B-B14F-4D97-AF65-F5344CB8AC3E}">
        <p14:creationId xmlns:p14="http://schemas.microsoft.com/office/powerpoint/2010/main" val="825157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B94FEED-67FE-6C06-ED7B-A83CB6D6371D}"/>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5" name="Group 5"/>
          <p:cNvGrpSpPr/>
          <p:nvPr/>
        </p:nvGrpSpPr>
        <p:grpSpPr>
          <a:xfrm>
            <a:off x="-1193224" y="5611636"/>
            <a:ext cx="2198143" cy="1889029"/>
            <a:chOff x="0" y="0"/>
            <a:chExt cx="812800" cy="698500"/>
          </a:xfrm>
        </p:grpSpPr>
        <p:sp>
          <p:nvSpPr>
            <p:cNvPr id="6" name="Freeform 6"/>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 name="TextBox 7"/>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8" name="Freeform 8"/>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4"/>
                </a:ext>
              </a:extLst>
            </a:blip>
            <a:stretch>
              <a:fillRect t="-376334" b="-107851"/>
            </a:stretch>
          </a:blipFill>
        </p:spPr>
        <p:txBody>
          <a:bodyPr/>
          <a:lstStyle/>
          <a:p>
            <a:endParaRPr lang="fr-FR" sz="1200"/>
          </a:p>
        </p:txBody>
      </p:sp>
      <p:grpSp>
        <p:nvGrpSpPr>
          <p:cNvPr id="9" name="Group 9"/>
          <p:cNvGrpSpPr/>
          <p:nvPr/>
        </p:nvGrpSpPr>
        <p:grpSpPr>
          <a:xfrm>
            <a:off x="8851152" y="1108512"/>
            <a:ext cx="3098297" cy="697742"/>
            <a:chOff x="0" y="0"/>
            <a:chExt cx="1337970" cy="275651"/>
          </a:xfrm>
        </p:grpSpPr>
        <p:sp>
          <p:nvSpPr>
            <p:cNvPr id="10" name="Freeform 10"/>
            <p:cNvSpPr/>
            <p:nvPr/>
          </p:nvSpPr>
          <p:spPr>
            <a:xfrm>
              <a:off x="0" y="0"/>
              <a:ext cx="1337970" cy="275651"/>
            </a:xfrm>
            <a:custGeom>
              <a:avLst/>
              <a:gdLst/>
              <a:ahLst/>
              <a:cxnLst/>
              <a:rect l="l" t="t" r="r" b="b"/>
              <a:pathLst>
                <a:path w="1337970" h="275651">
                  <a:moveTo>
                    <a:pt x="39623" y="0"/>
                  </a:moveTo>
                  <a:lnTo>
                    <a:pt x="1298347" y="0"/>
                  </a:lnTo>
                  <a:cubicBezTo>
                    <a:pt x="1308855" y="0"/>
                    <a:pt x="1318934" y="4175"/>
                    <a:pt x="1326365" y="11605"/>
                  </a:cubicBezTo>
                  <a:cubicBezTo>
                    <a:pt x="1333795" y="19036"/>
                    <a:pt x="1337970" y="29114"/>
                    <a:pt x="1337970" y="39623"/>
                  </a:cubicBezTo>
                  <a:lnTo>
                    <a:pt x="1337970" y="236028"/>
                  </a:lnTo>
                  <a:cubicBezTo>
                    <a:pt x="1337970" y="246537"/>
                    <a:pt x="1333795" y="256615"/>
                    <a:pt x="1326365" y="264046"/>
                  </a:cubicBezTo>
                  <a:cubicBezTo>
                    <a:pt x="1318934" y="271477"/>
                    <a:pt x="1308855" y="275651"/>
                    <a:pt x="1298347" y="275651"/>
                  </a:cubicBezTo>
                  <a:lnTo>
                    <a:pt x="39623" y="275651"/>
                  </a:lnTo>
                  <a:cubicBezTo>
                    <a:pt x="17740" y="275651"/>
                    <a:pt x="0" y="257911"/>
                    <a:pt x="0" y="236028"/>
                  </a:cubicBezTo>
                  <a:lnTo>
                    <a:pt x="0" y="39623"/>
                  </a:lnTo>
                  <a:cubicBezTo>
                    <a:pt x="0" y="17740"/>
                    <a:pt x="17740" y="0"/>
                    <a:pt x="39623" y="0"/>
                  </a:cubicBezTo>
                  <a:close/>
                </a:path>
              </a:pathLst>
            </a:custGeom>
            <a:solidFill>
              <a:srgbClr val="D7DDE7"/>
            </a:solidFill>
          </p:spPr>
          <p:txBody>
            <a:bodyPr/>
            <a:lstStyle/>
            <a:p>
              <a:endParaRPr lang="fr-FR" sz="1200"/>
            </a:p>
          </p:txBody>
        </p:sp>
        <p:sp>
          <p:nvSpPr>
            <p:cNvPr id="11" name="TextBox 11"/>
            <p:cNvSpPr txBox="1"/>
            <p:nvPr/>
          </p:nvSpPr>
          <p:spPr>
            <a:xfrm>
              <a:off x="0" y="-47625"/>
              <a:ext cx="1337970" cy="323276"/>
            </a:xfrm>
            <a:prstGeom prst="rect">
              <a:avLst/>
            </a:prstGeom>
          </p:spPr>
          <p:txBody>
            <a:bodyPr lIns="33867" tIns="33867" rIns="33867" bIns="33867" rtlCol="0" anchor="ctr"/>
            <a:lstStyle/>
            <a:p>
              <a:pPr algn="ctr">
                <a:lnSpc>
                  <a:spcPts val="1773"/>
                </a:lnSpc>
              </a:pPr>
              <a:endParaRPr sz="1200"/>
            </a:p>
          </p:txBody>
        </p:sp>
      </p:grpSp>
      <p:sp>
        <p:nvSpPr>
          <p:cNvPr id="12" name="Freeform 12"/>
          <p:cNvSpPr/>
          <p:nvPr/>
        </p:nvSpPr>
        <p:spPr>
          <a:xfrm>
            <a:off x="1642739" y="2662042"/>
            <a:ext cx="8096299" cy="3262134"/>
          </a:xfrm>
          <a:custGeom>
            <a:avLst/>
            <a:gdLst/>
            <a:ahLst/>
            <a:cxnLst/>
            <a:rect l="l" t="t" r="r" b="b"/>
            <a:pathLst>
              <a:path w="12144449" h="4893201">
                <a:moveTo>
                  <a:pt x="0" y="0"/>
                </a:moveTo>
                <a:lnTo>
                  <a:pt x="12144448" y="0"/>
                </a:lnTo>
                <a:lnTo>
                  <a:pt x="12144448" y="4893201"/>
                </a:lnTo>
                <a:lnTo>
                  <a:pt x="0" y="489320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13" name="Freeform 13"/>
          <p:cNvSpPr/>
          <p:nvPr/>
        </p:nvSpPr>
        <p:spPr>
          <a:xfrm>
            <a:off x="11278399" y="1203638"/>
            <a:ext cx="487192" cy="507491"/>
          </a:xfrm>
          <a:custGeom>
            <a:avLst/>
            <a:gdLst/>
            <a:ahLst/>
            <a:cxnLst/>
            <a:rect l="l" t="t" r="r" b="b"/>
            <a:pathLst>
              <a:path w="730788" h="761237">
                <a:moveTo>
                  <a:pt x="0" y="0"/>
                </a:moveTo>
                <a:lnTo>
                  <a:pt x="730787" y="0"/>
                </a:lnTo>
                <a:lnTo>
                  <a:pt x="730787" y="761237"/>
                </a:lnTo>
                <a:lnTo>
                  <a:pt x="0" y="7612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15" name="TextBox 15"/>
          <p:cNvSpPr txBox="1"/>
          <p:nvPr/>
        </p:nvSpPr>
        <p:spPr>
          <a:xfrm>
            <a:off x="8851153" y="1300394"/>
            <a:ext cx="2483417" cy="371897"/>
          </a:xfrm>
          <a:prstGeom prst="rect">
            <a:avLst/>
          </a:prstGeom>
        </p:spPr>
        <p:txBody>
          <a:bodyPr lIns="0" tIns="0" rIns="0" bIns="0" rtlCol="0" anchor="t">
            <a:spAutoFit/>
          </a:bodyPr>
          <a:lstStyle/>
          <a:p>
            <a:pPr algn="ctr">
              <a:lnSpc>
                <a:spcPts val="2799"/>
              </a:lnSpc>
              <a:spcBef>
                <a:spcPct val="0"/>
              </a:spcBef>
            </a:pPr>
            <a:r>
              <a:rPr lang="en-US"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Pr>
              <a:t> </a:t>
            </a:r>
            <a:r>
              <a:rPr lang="ar-EG"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عمليات الدخول المدرسي</a:t>
            </a:r>
            <a:r>
              <a:rPr lang="en-US" sz="2667"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Pr>
              <a:t> </a:t>
            </a:r>
          </a:p>
        </p:txBody>
      </p:sp>
      <p:sp>
        <p:nvSpPr>
          <p:cNvPr id="16" name="TextBox 16"/>
          <p:cNvSpPr txBox="1"/>
          <p:nvPr/>
        </p:nvSpPr>
        <p:spPr>
          <a:xfrm>
            <a:off x="9821949" y="3943858"/>
            <a:ext cx="1496993" cy="277384"/>
          </a:xfrm>
          <a:prstGeom prst="rect">
            <a:avLst/>
          </a:prstGeom>
        </p:spPr>
        <p:txBody>
          <a:bodyPr lIns="0" tIns="0" rIns="0" bIns="0" rtlCol="0" anchor="t">
            <a:spAutoFit/>
          </a:bodyPr>
          <a:lstStyle/>
          <a:p>
            <a:pPr algn="ctr">
              <a:lnSpc>
                <a:spcPts val="2333"/>
              </a:lnSpc>
              <a:spcBef>
                <a:spcPct val="0"/>
              </a:spcBef>
            </a:pPr>
            <a:r>
              <a:rPr lang="ar-EG" sz="1867" b="1" dirty="0">
                <a:solidFill>
                  <a:srgbClr val="000000"/>
                </a:solidFill>
                <a:latin typeface="IBM Plex Sans Arabic"/>
                <a:ea typeface="IBM Plex Sans Arabic"/>
                <a:cs typeface="+mj-cs"/>
                <a:sym typeface="IBM Plex Sans Arabic"/>
                <a:rtl/>
              </a:rPr>
              <a:t>العمليات التحضيرية</a:t>
            </a:r>
          </a:p>
        </p:txBody>
      </p:sp>
      <p:sp>
        <p:nvSpPr>
          <p:cNvPr id="17" name="TextBox 17"/>
          <p:cNvSpPr txBox="1"/>
          <p:nvPr/>
        </p:nvSpPr>
        <p:spPr>
          <a:xfrm>
            <a:off x="7955610" y="2204692"/>
            <a:ext cx="1496993" cy="275781"/>
          </a:xfrm>
          <a:prstGeom prst="rect">
            <a:avLst/>
          </a:prstGeom>
        </p:spPr>
        <p:txBody>
          <a:bodyPr lIns="0" tIns="0" rIns="0" bIns="0" rtlCol="0" anchor="t">
            <a:spAutoFit/>
          </a:bodyPr>
          <a:lstStyle/>
          <a:p>
            <a:pPr algn="ctr" rtl="1">
              <a:lnSpc>
                <a:spcPts val="2333"/>
              </a:lnSpc>
              <a:spcBef>
                <a:spcPct val="0"/>
              </a:spcBef>
            </a:pPr>
            <a:r>
              <a:rPr lang="ar-EG" sz="1867" b="1" dirty="0">
                <a:solidFill>
                  <a:srgbClr val="000000"/>
                </a:solidFill>
                <a:ea typeface="IBM Plex Sans Arabic"/>
                <a:cs typeface="+mj-cs"/>
                <a:sym typeface="IBM Plex Sans Arabic"/>
                <a:rtl/>
              </a:rPr>
              <a:t>إسناد المستويات</a:t>
            </a:r>
          </a:p>
        </p:txBody>
      </p:sp>
      <p:sp>
        <p:nvSpPr>
          <p:cNvPr id="18" name="TextBox 18"/>
          <p:cNvSpPr txBox="1"/>
          <p:nvPr/>
        </p:nvSpPr>
        <p:spPr>
          <a:xfrm>
            <a:off x="5520261" y="6032275"/>
            <a:ext cx="3764685" cy="570734"/>
          </a:xfrm>
          <a:prstGeom prst="rect">
            <a:avLst/>
          </a:prstGeom>
        </p:spPr>
        <p:txBody>
          <a:bodyPr lIns="0" tIns="0" rIns="0" bIns="0" rtlCol="0" anchor="t">
            <a:spAutoFit/>
          </a:bodyPr>
          <a:lstStyle/>
          <a:p>
            <a:pPr algn="ctr" rtl="1">
              <a:lnSpc>
                <a:spcPts val="2333"/>
              </a:lnSpc>
            </a:pPr>
            <a:r>
              <a:rPr lang="ar-EG" sz="1867" b="1" dirty="0">
                <a:solidFill>
                  <a:srgbClr val="000000"/>
                </a:solidFill>
                <a:latin typeface="IBM Plex Sans Arabic"/>
                <a:ea typeface="IBM Plex Sans Arabic"/>
                <a:cs typeface="+mj-cs"/>
                <a:sym typeface="IBM Plex Sans Arabic"/>
                <a:rtl/>
              </a:rPr>
              <a:t>إعداد استعمالات الزمن</a:t>
            </a:r>
          </a:p>
          <a:p>
            <a:pPr algn="ctr" rtl="1">
              <a:lnSpc>
                <a:spcPts val="2333"/>
              </a:lnSpc>
              <a:spcBef>
                <a:spcPct val="0"/>
              </a:spcBef>
            </a:pPr>
            <a:r>
              <a:rPr lang="ar-EG" sz="1867" b="1" dirty="0">
                <a:solidFill>
                  <a:srgbClr val="000000"/>
                </a:solidFill>
                <a:latin typeface="IBM Plex Sans Arabic"/>
                <a:ea typeface="IBM Plex Sans Arabic"/>
                <a:cs typeface="+mj-cs"/>
                <a:sym typeface="IBM Plex Sans Arabic"/>
                <a:rtl/>
              </a:rPr>
              <a:t> الخاصة بالدعم</a:t>
            </a:r>
          </a:p>
        </p:txBody>
      </p:sp>
      <p:sp>
        <p:nvSpPr>
          <p:cNvPr id="19" name="TextBox 19"/>
          <p:cNvSpPr txBox="1"/>
          <p:nvPr/>
        </p:nvSpPr>
        <p:spPr>
          <a:xfrm>
            <a:off x="4251657" y="1855442"/>
            <a:ext cx="2722068" cy="865686"/>
          </a:xfrm>
          <a:prstGeom prst="rect">
            <a:avLst/>
          </a:prstGeom>
        </p:spPr>
        <p:txBody>
          <a:bodyPr lIns="0" tIns="0" rIns="0" bIns="0" rtlCol="0" anchor="t">
            <a:spAutoFit/>
          </a:bodyPr>
          <a:lstStyle/>
          <a:p>
            <a:pPr algn="ctr" rtl="1">
              <a:lnSpc>
                <a:spcPts val="2333"/>
              </a:lnSpc>
            </a:pPr>
            <a:r>
              <a:rPr lang="ar-EG" sz="1867" b="1">
                <a:solidFill>
                  <a:srgbClr val="000000"/>
                </a:solidFill>
                <a:latin typeface="IBM Plex Sans Arabic"/>
                <a:ea typeface="IBM Plex Sans Arabic"/>
                <a:cs typeface="+mj-cs"/>
                <a:sym typeface="IBM Plex Sans Arabic"/>
                <a:rtl/>
              </a:rPr>
              <a:t>تمرير الروائز </a:t>
            </a:r>
          </a:p>
          <a:p>
            <a:pPr algn="ctr" rtl="1">
              <a:lnSpc>
                <a:spcPts val="2333"/>
              </a:lnSpc>
            </a:pPr>
            <a:r>
              <a:rPr lang="ar-EG" sz="1867" b="1">
                <a:solidFill>
                  <a:srgbClr val="000000"/>
                </a:solidFill>
                <a:latin typeface="IBM Plex Sans Arabic"/>
                <a:ea typeface="IBM Plex Sans Arabic"/>
                <a:cs typeface="+mj-cs"/>
                <a:sym typeface="IBM Plex Sans Arabic"/>
                <a:rtl/>
              </a:rPr>
              <a:t>ومسك النتائج</a:t>
            </a:r>
          </a:p>
          <a:p>
            <a:pPr algn="ctr" rtl="1">
              <a:lnSpc>
                <a:spcPts val="2333"/>
              </a:lnSpc>
              <a:spcBef>
                <a:spcPct val="0"/>
              </a:spcBef>
            </a:pPr>
            <a:endParaRPr lang="ar-EG" sz="1867" b="1">
              <a:solidFill>
                <a:srgbClr val="000000"/>
              </a:solidFill>
              <a:latin typeface="IBM Plex Sans Arabic"/>
              <a:ea typeface="IBM Plex Sans Arabic"/>
              <a:cs typeface="+mj-cs"/>
              <a:sym typeface="IBM Plex Sans Arabic"/>
              <a:rtl/>
            </a:endParaRPr>
          </a:p>
        </p:txBody>
      </p:sp>
      <p:sp>
        <p:nvSpPr>
          <p:cNvPr id="20" name="TextBox 20"/>
          <p:cNvSpPr txBox="1"/>
          <p:nvPr/>
        </p:nvSpPr>
        <p:spPr>
          <a:xfrm>
            <a:off x="2824500" y="5898776"/>
            <a:ext cx="2520469" cy="570734"/>
          </a:xfrm>
          <a:prstGeom prst="rect">
            <a:avLst/>
          </a:prstGeom>
        </p:spPr>
        <p:txBody>
          <a:bodyPr lIns="0" tIns="0" rIns="0" bIns="0" rtlCol="0" anchor="t">
            <a:spAutoFit/>
          </a:bodyPr>
          <a:lstStyle/>
          <a:p>
            <a:pPr algn="ctr" rtl="1">
              <a:lnSpc>
                <a:spcPts val="2333"/>
              </a:lnSpc>
            </a:pPr>
            <a:r>
              <a:rPr lang="ar-EG" sz="1867" b="1">
                <a:solidFill>
                  <a:srgbClr val="000000"/>
                </a:solidFill>
                <a:latin typeface="IBM Plex Sans Arabic"/>
                <a:ea typeface="IBM Plex Sans Arabic"/>
                <a:cs typeface="+mj-cs"/>
                <a:sym typeface="IBM Plex Sans Arabic"/>
                <a:rtl/>
              </a:rPr>
              <a:t>استخراج لوائح </a:t>
            </a:r>
          </a:p>
          <a:p>
            <a:pPr algn="ctr" rtl="1">
              <a:lnSpc>
                <a:spcPts val="2333"/>
              </a:lnSpc>
              <a:spcBef>
                <a:spcPct val="0"/>
              </a:spcBef>
            </a:pPr>
            <a:r>
              <a:rPr lang="ar-EG" sz="1867" b="1">
                <a:solidFill>
                  <a:srgbClr val="000000"/>
                </a:solidFill>
                <a:latin typeface="IBM Plex Sans Arabic"/>
                <a:ea typeface="IBM Plex Sans Arabic"/>
                <a:cs typeface="+mj-cs"/>
                <a:sym typeface="IBM Plex Sans Arabic"/>
                <a:rtl/>
              </a:rPr>
              <a:t>مجموعات الدعم</a:t>
            </a:r>
          </a:p>
        </p:txBody>
      </p:sp>
      <p:sp>
        <p:nvSpPr>
          <p:cNvPr id="21" name="TextBox 21"/>
          <p:cNvSpPr txBox="1"/>
          <p:nvPr/>
        </p:nvSpPr>
        <p:spPr>
          <a:xfrm>
            <a:off x="1375207" y="1897097"/>
            <a:ext cx="2520469" cy="570734"/>
          </a:xfrm>
          <a:prstGeom prst="rect">
            <a:avLst/>
          </a:prstGeom>
        </p:spPr>
        <p:txBody>
          <a:bodyPr lIns="0" tIns="0" rIns="0" bIns="0" rtlCol="0" anchor="t">
            <a:spAutoFit/>
          </a:bodyPr>
          <a:lstStyle/>
          <a:p>
            <a:pPr algn="ctr" rtl="1">
              <a:lnSpc>
                <a:spcPts val="2333"/>
              </a:lnSpc>
            </a:pPr>
            <a:r>
              <a:rPr lang="ar-EG" sz="1867" b="1">
                <a:solidFill>
                  <a:srgbClr val="000000"/>
                </a:solidFill>
                <a:latin typeface="IBM Plex Sans Arabic"/>
                <a:ea typeface="IBM Plex Sans Arabic"/>
                <a:cs typeface="+mj-cs"/>
                <a:sym typeface="IBM Plex Sans Arabic"/>
                <a:rtl/>
              </a:rPr>
              <a:t>المشاركة في </a:t>
            </a:r>
          </a:p>
          <a:p>
            <a:pPr algn="ctr" rtl="1">
              <a:lnSpc>
                <a:spcPts val="2333"/>
              </a:lnSpc>
              <a:spcBef>
                <a:spcPct val="0"/>
              </a:spcBef>
            </a:pPr>
            <a:r>
              <a:rPr lang="ar-EG" sz="1867" b="1">
                <a:solidFill>
                  <a:srgbClr val="000000"/>
                </a:solidFill>
                <a:latin typeface="IBM Plex Sans Arabic"/>
                <a:ea typeface="IBM Plex Sans Arabic"/>
                <a:cs typeface="+mj-cs"/>
                <a:sym typeface="IBM Plex Sans Arabic"/>
                <a:rtl/>
              </a:rPr>
              <a:t>اللقاءات التواصلية</a:t>
            </a:r>
          </a:p>
        </p:txBody>
      </p:sp>
      <p:sp>
        <p:nvSpPr>
          <p:cNvPr id="22" name="TextBox 22"/>
          <p:cNvSpPr txBox="1"/>
          <p:nvPr/>
        </p:nvSpPr>
        <p:spPr>
          <a:xfrm>
            <a:off x="308932" y="3931158"/>
            <a:ext cx="1333807" cy="936218"/>
          </a:xfrm>
          <a:prstGeom prst="rect">
            <a:avLst/>
          </a:prstGeom>
        </p:spPr>
        <p:txBody>
          <a:bodyPr lIns="0" tIns="0" rIns="0" bIns="0" rtlCol="0" anchor="t">
            <a:spAutoFit/>
          </a:bodyPr>
          <a:lstStyle/>
          <a:p>
            <a:pPr algn="ctr" rtl="1">
              <a:lnSpc>
                <a:spcPts val="2495"/>
              </a:lnSpc>
              <a:spcBef>
                <a:spcPct val="0"/>
              </a:spcBef>
            </a:pPr>
            <a:r>
              <a:rPr lang="ar-EG" sz="1867" b="1" dirty="0">
                <a:solidFill>
                  <a:srgbClr val="000000"/>
                </a:solidFill>
                <a:latin typeface="IBM Plex Sans Arabic"/>
                <a:ea typeface="IBM Plex Sans Arabic"/>
                <a:cs typeface="+mj-cs"/>
                <a:sym typeface="IBM Plex Sans Arabic"/>
                <a:rtl/>
              </a:rPr>
              <a:t>الاستعداد لبدء برنامج الدعم المكثف</a:t>
            </a:r>
          </a:p>
        </p:txBody>
      </p:sp>
      <p:sp>
        <p:nvSpPr>
          <p:cNvPr id="4" name="TextBox 15">
            <a:extLst>
              <a:ext uri="{FF2B5EF4-FFF2-40B4-BE49-F238E27FC236}">
                <a16:creationId xmlns:a16="http://schemas.microsoft.com/office/drawing/2014/main" id="{1F1C7460-0E43-7C8F-09DE-9E225A436FB2}"/>
              </a:ext>
            </a:extLst>
          </p:cNvPr>
          <p:cNvSpPr txBox="1"/>
          <p:nvPr/>
        </p:nvSpPr>
        <p:spPr>
          <a:xfrm>
            <a:off x="5690888" y="401360"/>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C2DF2-DE55-77D7-0AAB-B450840F2599}"/>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6B7E19A-DA9E-5041-BC00-3F76F2B0ED30}"/>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61F74172-31CF-0886-E697-01DB38335103}"/>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B3EC8665-B191-81A1-6F54-858036DEEA65}"/>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9B637B31-42AD-740B-EA39-42F01AA41B84}"/>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ADEDA1F2-9D09-16C0-CB2E-F2B899C10983}"/>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7031158C-D911-EC63-AC37-3B6B21FE3508}"/>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CCF82A13-3C9C-DCFE-67FD-D8CAC46FF47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F35E90CA-DA02-035F-7DA7-F0FE716047BB}"/>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E3C0604F-E01D-CE52-5FCB-3D692B5E0BDE}"/>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3E889251-5355-B4D5-BF43-1639E07035FC}"/>
              </a:ext>
            </a:extLst>
          </p:cNvPr>
          <p:cNvSpPr/>
          <p:nvPr/>
        </p:nvSpPr>
        <p:spPr>
          <a:xfrm rot="-10800000">
            <a:off x="2315212" y="2355977"/>
            <a:ext cx="7397581"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C1A5F15D-3688-1533-BE20-3B3C137B435C}"/>
              </a:ext>
            </a:extLst>
          </p:cNvPr>
          <p:cNvSpPr txBox="1"/>
          <p:nvPr/>
        </p:nvSpPr>
        <p:spPr>
          <a:xfrm>
            <a:off x="5854194" y="688618"/>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sp>
        <p:nvSpPr>
          <p:cNvPr id="16" name="TextBox 16">
            <a:extLst>
              <a:ext uri="{FF2B5EF4-FFF2-40B4-BE49-F238E27FC236}">
                <a16:creationId xmlns:a16="http://schemas.microsoft.com/office/drawing/2014/main" id="{73ED0F7B-C4D8-46EE-0E7B-BFFF0EA7336F}"/>
              </a:ext>
            </a:extLst>
          </p:cNvPr>
          <p:cNvSpPr txBox="1"/>
          <p:nvPr/>
        </p:nvSpPr>
        <p:spPr>
          <a:xfrm>
            <a:off x="2684921" y="2584606"/>
            <a:ext cx="5555495" cy="1059906"/>
          </a:xfrm>
          <a:prstGeom prst="rect">
            <a:avLst/>
          </a:prstGeom>
        </p:spPr>
        <p:txBody>
          <a:bodyPr wrap="square" lIns="0" tIns="0" rIns="0" bIns="0" rtlCol="0" anchor="t">
            <a:spAutoFit/>
          </a:bodyPr>
          <a:lstStyle/>
          <a:p>
            <a:pPr algn="ctr" rtl="1">
              <a:lnSpc>
                <a:spcPts val="3922"/>
              </a:lnSpc>
            </a:pP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تتنظم السنة الدراسية بمؤسسات الريادة؟</a:t>
            </a:r>
          </a:p>
        </p:txBody>
      </p:sp>
      <p:sp>
        <p:nvSpPr>
          <p:cNvPr id="17" name="TextBox 17">
            <a:extLst>
              <a:ext uri="{FF2B5EF4-FFF2-40B4-BE49-F238E27FC236}">
                <a16:creationId xmlns:a16="http://schemas.microsoft.com/office/drawing/2014/main" id="{0ABA74C4-F22E-827A-14AE-8EABD160F763}"/>
              </a:ext>
            </a:extLst>
          </p:cNvPr>
          <p:cNvSpPr txBox="1"/>
          <p:nvPr/>
        </p:nvSpPr>
        <p:spPr>
          <a:xfrm>
            <a:off x="8331200" y="1875974"/>
            <a:ext cx="1290809" cy="1815049"/>
          </a:xfrm>
          <a:prstGeom prst="rect">
            <a:avLst/>
          </a:prstGeom>
        </p:spPr>
        <p:txBody>
          <a:bodyPr lIns="0" tIns="0" rIns="0" bIns="0" rtlCol="0" anchor="t">
            <a:spAutoFit/>
          </a:bodyPr>
          <a:lstStyle/>
          <a:p>
            <a:pPr algn="ctr">
              <a:lnSpc>
                <a:spcPts val="16315"/>
              </a:lnSpc>
            </a:pPr>
            <a:r>
              <a:rPr lang="fr-FR" sz="8467" b="1" dirty="0">
                <a:solidFill>
                  <a:srgbClr val="FFFFFF"/>
                </a:solidFill>
                <a:latin typeface="IBM Plex Sans Arabic Bold"/>
                <a:ea typeface="IBM Plex Sans Arabic Bold"/>
                <a:cs typeface="IBM Plex Sans Arabic Bold"/>
                <a:sym typeface="IBM Plex Sans Arabic Bold"/>
              </a:rPr>
              <a:t>1</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5" name="TextBox 18">
            <a:extLst>
              <a:ext uri="{FF2B5EF4-FFF2-40B4-BE49-F238E27FC236}">
                <a16:creationId xmlns:a16="http://schemas.microsoft.com/office/drawing/2014/main" id="{BF55DC7E-B548-C7C9-B379-D610E0DF921D}"/>
              </a:ext>
            </a:extLst>
          </p:cNvPr>
          <p:cNvSpPr txBox="1"/>
          <p:nvPr/>
        </p:nvSpPr>
        <p:spPr>
          <a:xfrm>
            <a:off x="2742501" y="4001630"/>
            <a:ext cx="6030500" cy="2215991"/>
          </a:xfrm>
          <a:prstGeom prst="rect">
            <a:avLst/>
          </a:prstGeom>
        </p:spPr>
        <p:txBody>
          <a:bodyPr lIns="0" tIns="0" rIns="0" bIns="0" rtlCol="0" anchor="t">
            <a:spAutoFit/>
          </a:bodyPr>
          <a:lstStyle/>
          <a:p>
            <a:pPr marL="482829" lvl="1" indent="-241415" algn="r" rtl="1">
              <a:buAutoNum type="arabicPeriod"/>
            </a:pP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عمليات الدخول المدرسي </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latin typeface="Microsoft Uighur" panose="02000000000000000000" pitchFamily="2" charset="-78"/>
                <a:ea typeface="IBM Plex Sans Arabic"/>
                <a:cs typeface="Microsoft Uighur" panose="02000000000000000000" pitchFamily="2" charset="-78"/>
                <a:sym typeface="IBM Plex Sans Arabic"/>
                <a:rtl/>
              </a:rPr>
              <a:t>تدبير المرحلة الأولى الخاصة بالدعم المكثف</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تدبير</a:t>
            </a: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المراحل الخمس لإرساء التعلمات الجديدة</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عمليات اختتام السنة الدراسي</a:t>
            </a: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ة</a:t>
            </a:r>
            <a:endPar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endParaRPr>
          </a:p>
        </p:txBody>
      </p:sp>
    </p:spTree>
    <p:extLst>
      <p:ext uri="{BB962C8B-B14F-4D97-AF65-F5344CB8AC3E}">
        <p14:creationId xmlns:p14="http://schemas.microsoft.com/office/powerpoint/2010/main" val="3661437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D872A5A-3FEE-F009-7D26-0AACF2DBA5C8}"/>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dirty="0"/>
          </a:p>
        </p:txBody>
      </p:sp>
      <p:sp>
        <p:nvSpPr>
          <p:cNvPr id="2" name="Freeform 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5" name="Group 5"/>
          <p:cNvGrpSpPr/>
          <p:nvPr/>
        </p:nvGrpSpPr>
        <p:grpSpPr>
          <a:xfrm>
            <a:off x="-1193224" y="5611636"/>
            <a:ext cx="2198143" cy="1889029"/>
            <a:chOff x="0" y="0"/>
            <a:chExt cx="812800" cy="698500"/>
          </a:xfrm>
        </p:grpSpPr>
        <p:sp>
          <p:nvSpPr>
            <p:cNvPr id="6" name="Freeform 6"/>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 name="TextBox 7"/>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8" name="Freeform 8"/>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4"/>
                </a:ext>
              </a:extLst>
            </a:blip>
            <a:stretch>
              <a:fillRect t="-376334" b="-107851"/>
            </a:stretch>
          </a:blipFill>
        </p:spPr>
        <p:txBody>
          <a:bodyPr/>
          <a:lstStyle/>
          <a:p>
            <a:endParaRPr lang="fr-FR" sz="1200"/>
          </a:p>
        </p:txBody>
      </p:sp>
      <p:grpSp>
        <p:nvGrpSpPr>
          <p:cNvPr id="9" name="Group 9"/>
          <p:cNvGrpSpPr/>
          <p:nvPr/>
        </p:nvGrpSpPr>
        <p:grpSpPr>
          <a:xfrm>
            <a:off x="8382000" y="1055542"/>
            <a:ext cx="3650328" cy="697742"/>
            <a:chOff x="0" y="0"/>
            <a:chExt cx="1682935" cy="275651"/>
          </a:xfrm>
        </p:grpSpPr>
        <p:sp>
          <p:nvSpPr>
            <p:cNvPr id="10" name="Freeform 10"/>
            <p:cNvSpPr/>
            <p:nvPr/>
          </p:nvSpPr>
          <p:spPr>
            <a:xfrm>
              <a:off x="0" y="0"/>
              <a:ext cx="1682935" cy="275651"/>
            </a:xfrm>
            <a:custGeom>
              <a:avLst/>
              <a:gdLst/>
              <a:ahLst/>
              <a:cxnLst/>
              <a:rect l="l" t="t" r="r" b="b"/>
              <a:pathLst>
                <a:path w="1682935" h="275651">
                  <a:moveTo>
                    <a:pt x="31501" y="0"/>
                  </a:moveTo>
                  <a:lnTo>
                    <a:pt x="1651433" y="0"/>
                  </a:lnTo>
                  <a:cubicBezTo>
                    <a:pt x="1668831" y="0"/>
                    <a:pt x="1682935" y="14104"/>
                    <a:pt x="1682935" y="31501"/>
                  </a:cubicBezTo>
                  <a:lnTo>
                    <a:pt x="1682935" y="244150"/>
                  </a:lnTo>
                  <a:cubicBezTo>
                    <a:pt x="1682935" y="261548"/>
                    <a:pt x="1668831" y="275651"/>
                    <a:pt x="1651433" y="275651"/>
                  </a:cubicBezTo>
                  <a:lnTo>
                    <a:pt x="31501" y="275651"/>
                  </a:lnTo>
                  <a:cubicBezTo>
                    <a:pt x="14104" y="275651"/>
                    <a:pt x="0" y="261548"/>
                    <a:pt x="0" y="244150"/>
                  </a:cubicBezTo>
                  <a:lnTo>
                    <a:pt x="0" y="31501"/>
                  </a:lnTo>
                  <a:cubicBezTo>
                    <a:pt x="0" y="14104"/>
                    <a:pt x="14104" y="0"/>
                    <a:pt x="31501" y="0"/>
                  </a:cubicBezTo>
                  <a:close/>
                </a:path>
              </a:pathLst>
            </a:custGeom>
            <a:solidFill>
              <a:srgbClr val="D7DDE7"/>
            </a:solidFill>
          </p:spPr>
          <p:txBody>
            <a:bodyPr/>
            <a:lstStyle/>
            <a:p>
              <a:endParaRPr lang="fr-FR" sz="1200"/>
            </a:p>
          </p:txBody>
        </p:sp>
        <p:sp>
          <p:nvSpPr>
            <p:cNvPr id="11" name="TextBox 11"/>
            <p:cNvSpPr txBox="1"/>
            <p:nvPr/>
          </p:nvSpPr>
          <p:spPr>
            <a:xfrm>
              <a:off x="0" y="-47625"/>
              <a:ext cx="1682935" cy="323276"/>
            </a:xfrm>
            <a:prstGeom prst="rect">
              <a:avLst/>
            </a:prstGeom>
          </p:spPr>
          <p:txBody>
            <a:bodyPr lIns="33867" tIns="33867" rIns="33867" bIns="33867" rtlCol="0" anchor="ctr"/>
            <a:lstStyle/>
            <a:p>
              <a:pPr algn="ctr">
                <a:lnSpc>
                  <a:spcPts val="1773"/>
                </a:lnSpc>
              </a:pPr>
              <a:endParaRPr sz="1200"/>
            </a:p>
          </p:txBody>
        </p:sp>
      </p:grpSp>
      <p:sp>
        <p:nvSpPr>
          <p:cNvPr id="12" name="Freeform 12"/>
          <p:cNvSpPr/>
          <p:nvPr/>
        </p:nvSpPr>
        <p:spPr>
          <a:xfrm>
            <a:off x="11295163" y="1143611"/>
            <a:ext cx="509909" cy="609673"/>
          </a:xfrm>
          <a:custGeom>
            <a:avLst/>
            <a:gdLst/>
            <a:ahLst/>
            <a:cxnLst/>
            <a:rect l="l" t="t" r="r" b="b"/>
            <a:pathLst>
              <a:path w="764863" h="914510">
                <a:moveTo>
                  <a:pt x="0" y="0"/>
                </a:moveTo>
                <a:lnTo>
                  <a:pt x="764863" y="0"/>
                </a:lnTo>
                <a:lnTo>
                  <a:pt x="764863" y="914510"/>
                </a:lnTo>
                <a:lnTo>
                  <a:pt x="0" y="9145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dirty="0"/>
          </a:p>
        </p:txBody>
      </p:sp>
      <p:sp>
        <p:nvSpPr>
          <p:cNvPr id="14" name="TextBox 14"/>
          <p:cNvSpPr txBox="1"/>
          <p:nvPr/>
        </p:nvSpPr>
        <p:spPr>
          <a:xfrm>
            <a:off x="8186781" y="1242781"/>
            <a:ext cx="3282475" cy="361637"/>
          </a:xfrm>
          <a:prstGeom prst="rect">
            <a:avLst/>
          </a:prstGeom>
        </p:spPr>
        <p:txBody>
          <a:bodyPr lIns="0" tIns="0" rIns="0" bIns="0" rtlCol="0" anchor="t">
            <a:spAutoFit/>
          </a:bodyPr>
          <a:lstStyle/>
          <a:p>
            <a:pPr algn="ctr" rtl="1">
              <a:lnSpc>
                <a:spcPts val="2799"/>
              </a:lnSpc>
              <a:spcBef>
                <a:spcPct val="0"/>
              </a:spcBef>
            </a:pP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تدبير المرحلة الأولى: الدعم المكثف</a:t>
            </a:r>
          </a:p>
        </p:txBody>
      </p:sp>
      <p:grpSp>
        <p:nvGrpSpPr>
          <p:cNvPr id="13" name="Group 13">
            <a:extLst>
              <a:ext uri="{FF2B5EF4-FFF2-40B4-BE49-F238E27FC236}">
                <a16:creationId xmlns:a16="http://schemas.microsoft.com/office/drawing/2014/main" id="{B6B6DF55-CABD-8F3E-F192-AC6AD0B8B294}"/>
              </a:ext>
            </a:extLst>
          </p:cNvPr>
          <p:cNvGrpSpPr/>
          <p:nvPr/>
        </p:nvGrpSpPr>
        <p:grpSpPr>
          <a:xfrm>
            <a:off x="-101600" y="1786872"/>
            <a:ext cx="12293600" cy="5071129"/>
            <a:chOff x="0" y="0"/>
            <a:chExt cx="15117358" cy="6815778"/>
          </a:xfrm>
        </p:grpSpPr>
        <p:sp>
          <p:nvSpPr>
            <p:cNvPr id="16" name="Freeform 14">
              <a:extLst>
                <a:ext uri="{FF2B5EF4-FFF2-40B4-BE49-F238E27FC236}">
                  <a16:creationId xmlns:a16="http://schemas.microsoft.com/office/drawing/2014/main" id="{FE08A18A-D8D2-FCE0-6DC0-9AF1FE57667B}"/>
                </a:ext>
              </a:extLst>
            </p:cNvPr>
            <p:cNvSpPr/>
            <p:nvPr/>
          </p:nvSpPr>
          <p:spPr>
            <a:xfrm>
              <a:off x="0" y="0"/>
              <a:ext cx="15117358" cy="6815778"/>
            </a:xfrm>
            <a:custGeom>
              <a:avLst/>
              <a:gdLst/>
              <a:ahLst/>
              <a:cxnLst/>
              <a:rect l="l" t="t" r="r" b="b"/>
              <a:pathLst>
                <a:path w="15117358" h="6815778">
                  <a:moveTo>
                    <a:pt x="0" y="0"/>
                  </a:moveTo>
                  <a:lnTo>
                    <a:pt x="15117358" y="0"/>
                  </a:lnTo>
                  <a:lnTo>
                    <a:pt x="15117358" y="6815778"/>
                  </a:lnTo>
                  <a:lnTo>
                    <a:pt x="0" y="6815778"/>
                  </a:lnTo>
                  <a:lnTo>
                    <a:pt x="0" y="0"/>
                  </a:lnTo>
                  <a:close/>
                </a:path>
              </a:pathLst>
            </a:custGeom>
            <a:blipFill>
              <a:blip r:embed="rId6"/>
              <a:stretch>
                <a:fillRect l="-1452" r="-661"/>
              </a:stretch>
            </a:blipFill>
          </p:spPr>
          <p:txBody>
            <a:bodyPr/>
            <a:lstStyle/>
            <a:p>
              <a:endParaRPr lang="fr-FR" sz="2400" b="1">
                <a:latin typeface="Microsoft Uighur" panose="02000000000000000000" pitchFamily="2" charset="-78"/>
                <a:cs typeface="Microsoft Uighur" panose="02000000000000000000" pitchFamily="2" charset="-78"/>
              </a:endParaRPr>
            </a:p>
          </p:txBody>
        </p:sp>
        <p:sp>
          <p:nvSpPr>
            <p:cNvPr id="17" name="Freeform 15">
              <a:extLst>
                <a:ext uri="{FF2B5EF4-FFF2-40B4-BE49-F238E27FC236}">
                  <a16:creationId xmlns:a16="http://schemas.microsoft.com/office/drawing/2014/main" id="{507393E9-21FE-B176-EB89-5E6E1ED8DE4C}"/>
                </a:ext>
              </a:extLst>
            </p:cNvPr>
            <p:cNvSpPr/>
            <p:nvPr/>
          </p:nvSpPr>
          <p:spPr>
            <a:xfrm>
              <a:off x="326881" y="188305"/>
              <a:ext cx="14495413" cy="330074"/>
            </a:xfrm>
            <a:custGeom>
              <a:avLst/>
              <a:gdLst/>
              <a:ahLst/>
              <a:cxnLst/>
              <a:rect l="l" t="t" r="r" b="b"/>
              <a:pathLst>
                <a:path w="14495413" h="330074">
                  <a:moveTo>
                    <a:pt x="0" y="0"/>
                  </a:moveTo>
                  <a:lnTo>
                    <a:pt x="14495414" y="0"/>
                  </a:lnTo>
                  <a:lnTo>
                    <a:pt x="14495414" y="330074"/>
                  </a:lnTo>
                  <a:lnTo>
                    <a:pt x="0" y="330074"/>
                  </a:lnTo>
                  <a:lnTo>
                    <a:pt x="0" y="0"/>
                  </a:lnTo>
                  <a:close/>
                </a:path>
              </a:pathLst>
            </a:custGeom>
            <a:blipFill>
              <a:blip r:embed="rId7"/>
              <a:stretch>
                <a:fillRect l="-3023" r="-3023"/>
              </a:stretch>
            </a:blipFill>
          </p:spPr>
          <p:txBody>
            <a:bodyPr/>
            <a:lstStyle/>
            <a:p>
              <a:endParaRPr lang="fr-FR" sz="2400" b="1">
                <a:latin typeface="Microsoft Uighur" panose="02000000000000000000" pitchFamily="2" charset="-78"/>
                <a:cs typeface="Microsoft Uighur" panose="02000000000000000000" pitchFamily="2" charset="-78"/>
              </a:endParaRPr>
            </a:p>
          </p:txBody>
        </p:sp>
      </p:grpSp>
      <p:sp>
        <p:nvSpPr>
          <p:cNvPr id="4" name="TextBox 15">
            <a:extLst>
              <a:ext uri="{FF2B5EF4-FFF2-40B4-BE49-F238E27FC236}">
                <a16:creationId xmlns:a16="http://schemas.microsoft.com/office/drawing/2014/main" id="{2BCA4BC9-F28F-8CC5-2588-C960F17BE518}"/>
              </a:ext>
            </a:extLst>
          </p:cNvPr>
          <p:cNvSpPr txBox="1"/>
          <p:nvPr/>
        </p:nvSpPr>
        <p:spPr>
          <a:xfrm>
            <a:off x="5831167" y="425670"/>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graphicFrame>
        <p:nvGraphicFramePr>
          <p:cNvPr id="15" name="Tableau 14">
            <a:extLst>
              <a:ext uri="{FF2B5EF4-FFF2-40B4-BE49-F238E27FC236}">
                <a16:creationId xmlns:a16="http://schemas.microsoft.com/office/drawing/2014/main" id="{6AB00413-5082-FFD8-C8D7-70B74DF3B6FC}"/>
              </a:ext>
            </a:extLst>
          </p:cNvPr>
          <p:cNvGraphicFramePr>
            <a:graphicFrameLocks noGrp="1"/>
          </p:cNvGraphicFramePr>
          <p:nvPr>
            <p:extLst>
              <p:ext uri="{D42A27DB-BD31-4B8C-83A1-F6EECF244321}">
                <p14:modId xmlns:p14="http://schemas.microsoft.com/office/powerpoint/2010/main" val="3093690653"/>
              </p:ext>
            </p:extLst>
          </p:nvPr>
        </p:nvGraphicFramePr>
        <p:xfrm>
          <a:off x="227486" y="2470294"/>
          <a:ext cx="11787828" cy="3505200"/>
        </p:xfrm>
        <a:graphic>
          <a:graphicData uri="http://schemas.openxmlformats.org/drawingml/2006/table">
            <a:tbl>
              <a:tblPr firstRow="1" bandRow="1">
                <a:tableStyleId>{5940675A-B579-460E-94D1-54222C63F5DA}</a:tableStyleId>
              </a:tblPr>
              <a:tblGrid>
                <a:gridCol w="5893914">
                  <a:extLst>
                    <a:ext uri="{9D8B030D-6E8A-4147-A177-3AD203B41FA5}">
                      <a16:colId xmlns:a16="http://schemas.microsoft.com/office/drawing/2014/main" val="3021162244"/>
                    </a:ext>
                  </a:extLst>
                </a:gridCol>
                <a:gridCol w="5893914">
                  <a:extLst>
                    <a:ext uri="{9D8B030D-6E8A-4147-A177-3AD203B41FA5}">
                      <a16:colId xmlns:a16="http://schemas.microsoft.com/office/drawing/2014/main" val="1618601900"/>
                    </a:ext>
                  </a:extLst>
                </a:gridCol>
              </a:tblGrid>
              <a:tr h="0">
                <a:tc>
                  <a:txBody>
                    <a:bodyPr/>
                    <a:lstStyle/>
                    <a:p>
                      <a:pPr marL="571529" indent="-571529" algn="r" rtl="1">
                        <a:buFontTx/>
                        <a:buChar char="-"/>
                      </a:pPr>
                      <a:r>
                        <a:rPr lang="ar-MA" sz="3200" b="1" dirty="0">
                          <a:latin typeface="Microsoft Uighur" panose="02000000000000000000" pitchFamily="2" charset="-78"/>
                          <a:cs typeface="Microsoft Uighur" panose="02000000000000000000" pitchFamily="2" charset="-78"/>
                        </a:rPr>
                        <a:t>العمل على تطعيم الملف التراكمي بالوثائق اللازمة</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تسجيل الملاحظات الخاصة بتطوير العدة </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إعداد الخطاطات الذهنية الخاصة بالأنشطة المقدمة</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تمرير الرائز البعدي وتعبئة النتائج</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تحديد المستفيدين من الدعم الممتد</a:t>
                      </a:r>
                    </a:p>
                    <a:p>
                      <a:endParaRPr lang="fr-MA" sz="3200" dirty="0"/>
                    </a:p>
                  </a:txBody>
                  <a:tcPr/>
                </a:tc>
                <a:tc>
                  <a:txBody>
                    <a:bodyPr/>
                    <a:lstStyle/>
                    <a:p>
                      <a:pPr marL="571529" indent="-571529" algn="r" rtl="1">
                        <a:buFontTx/>
                        <a:buChar char="-"/>
                      </a:pPr>
                      <a:r>
                        <a:rPr lang="ar-MA" sz="3200" b="1" dirty="0">
                          <a:latin typeface="Microsoft Uighur" panose="02000000000000000000" pitchFamily="2" charset="-78"/>
                          <a:cs typeface="Microsoft Uighur" panose="02000000000000000000" pitchFamily="2" charset="-78"/>
                        </a:rPr>
                        <a:t>الانطلاق في تنزيل برنامج الدعم</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تحميل الدروس الرقمية من المنصة</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استثمار بطاقات </a:t>
                      </a:r>
                      <a:r>
                        <a:rPr lang="ar-MA" sz="3200" b="1" dirty="0" err="1">
                          <a:latin typeface="Microsoft Uighur" panose="02000000000000000000" pitchFamily="2" charset="-78"/>
                          <a:cs typeface="Microsoft Uighur" panose="02000000000000000000" pitchFamily="2" charset="-78"/>
                        </a:rPr>
                        <a:t>المناولات</a:t>
                      </a:r>
                      <a:endParaRPr lang="ar-MA" sz="3200" b="1" dirty="0">
                        <a:latin typeface="Microsoft Uighur" panose="02000000000000000000" pitchFamily="2" charset="-78"/>
                        <a:cs typeface="Microsoft Uighur" panose="02000000000000000000" pitchFamily="2" charset="-78"/>
                      </a:endParaRPr>
                    </a:p>
                    <a:p>
                      <a:pPr marL="571529" indent="-571529" algn="r" rtl="1">
                        <a:buFontTx/>
                        <a:buChar char="-"/>
                      </a:pPr>
                      <a:r>
                        <a:rPr lang="ar-MA" sz="3200" b="1" dirty="0">
                          <a:latin typeface="Microsoft Uighur" panose="02000000000000000000" pitchFamily="2" charset="-78"/>
                          <a:cs typeface="Microsoft Uighur" panose="02000000000000000000" pitchFamily="2" charset="-78"/>
                        </a:rPr>
                        <a:t>تمرير روائز التصديق على اللبنات و روائز التتبع</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الاستشارة  مع المفتش التربوي في حالة تمديد عدد أيام اللبنات</a:t>
                      </a:r>
                    </a:p>
                    <a:p>
                      <a:endParaRPr lang="fr-MA" sz="3200" dirty="0"/>
                    </a:p>
                  </a:txBody>
                  <a:tcPr/>
                </a:tc>
                <a:extLst>
                  <a:ext uri="{0D108BD9-81ED-4DB2-BD59-A6C34878D82A}">
                    <a16:rowId xmlns:a16="http://schemas.microsoft.com/office/drawing/2014/main" val="3260900958"/>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FF5FB-771A-7C6E-1068-7A216BE31070}"/>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D4596408-DBA6-7B20-8D80-21733A9927F2}"/>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0860EEA3-32AF-E6CE-9297-77108BDF2001}"/>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2C23B16B-26FA-DE8D-E9C7-3F78729E860E}"/>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8E943BEA-38D3-EC95-7EF9-3A29CDABBB90}"/>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8CE31F67-5175-B06D-503F-142FDE2D4BDF}"/>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2159B730-496A-B765-85CE-1FDC8177C221}"/>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D1B73363-982C-CF12-6E6A-7207B1E5C04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E8AED32A-A490-4244-B1DF-24CDA30110ED}"/>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F3CB12CA-282C-8272-CBCA-3B15884D140A}"/>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9752F434-52CF-D3E7-AB36-9C6199BFEC5D}"/>
              </a:ext>
            </a:extLst>
          </p:cNvPr>
          <p:cNvSpPr/>
          <p:nvPr/>
        </p:nvSpPr>
        <p:spPr>
          <a:xfrm rot="-10800000">
            <a:off x="2315212" y="2355977"/>
            <a:ext cx="7397581"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E7585427-9467-32FB-5764-19EA0FDD657A}"/>
              </a:ext>
            </a:extLst>
          </p:cNvPr>
          <p:cNvSpPr txBox="1"/>
          <p:nvPr/>
        </p:nvSpPr>
        <p:spPr>
          <a:xfrm>
            <a:off x="5854194" y="688618"/>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sp>
        <p:nvSpPr>
          <p:cNvPr id="16" name="TextBox 16">
            <a:extLst>
              <a:ext uri="{FF2B5EF4-FFF2-40B4-BE49-F238E27FC236}">
                <a16:creationId xmlns:a16="http://schemas.microsoft.com/office/drawing/2014/main" id="{D9EB7C7D-89DB-6819-1876-44812FAADA0C}"/>
              </a:ext>
            </a:extLst>
          </p:cNvPr>
          <p:cNvSpPr txBox="1"/>
          <p:nvPr/>
        </p:nvSpPr>
        <p:spPr>
          <a:xfrm>
            <a:off x="2684921" y="2584606"/>
            <a:ext cx="5555495" cy="1059906"/>
          </a:xfrm>
          <a:prstGeom prst="rect">
            <a:avLst/>
          </a:prstGeom>
        </p:spPr>
        <p:txBody>
          <a:bodyPr wrap="square" lIns="0" tIns="0" rIns="0" bIns="0" rtlCol="0" anchor="t">
            <a:spAutoFit/>
          </a:bodyPr>
          <a:lstStyle/>
          <a:p>
            <a:pPr algn="ctr" rtl="1">
              <a:lnSpc>
                <a:spcPts val="3922"/>
              </a:lnSpc>
            </a:pP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تتنظم السنة الدراسية بمؤسسات الريادة؟</a:t>
            </a:r>
          </a:p>
        </p:txBody>
      </p:sp>
      <p:sp>
        <p:nvSpPr>
          <p:cNvPr id="17" name="TextBox 17">
            <a:extLst>
              <a:ext uri="{FF2B5EF4-FFF2-40B4-BE49-F238E27FC236}">
                <a16:creationId xmlns:a16="http://schemas.microsoft.com/office/drawing/2014/main" id="{4489BE13-178A-AB3F-A9B7-140993E758C3}"/>
              </a:ext>
            </a:extLst>
          </p:cNvPr>
          <p:cNvSpPr txBox="1"/>
          <p:nvPr/>
        </p:nvSpPr>
        <p:spPr>
          <a:xfrm>
            <a:off x="8331200" y="1875974"/>
            <a:ext cx="1290809" cy="1815049"/>
          </a:xfrm>
          <a:prstGeom prst="rect">
            <a:avLst/>
          </a:prstGeom>
        </p:spPr>
        <p:txBody>
          <a:bodyPr lIns="0" tIns="0" rIns="0" bIns="0" rtlCol="0" anchor="t">
            <a:spAutoFit/>
          </a:bodyPr>
          <a:lstStyle/>
          <a:p>
            <a:pPr algn="ctr">
              <a:lnSpc>
                <a:spcPts val="16315"/>
              </a:lnSpc>
            </a:pPr>
            <a:r>
              <a:rPr lang="fr-FR" sz="8467" b="1" dirty="0">
                <a:solidFill>
                  <a:srgbClr val="FFFFFF"/>
                </a:solidFill>
                <a:latin typeface="IBM Plex Sans Arabic Bold"/>
                <a:ea typeface="IBM Plex Sans Arabic Bold"/>
                <a:cs typeface="IBM Plex Sans Arabic Bold"/>
                <a:sym typeface="IBM Plex Sans Arabic Bold"/>
              </a:rPr>
              <a:t>1</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5" name="TextBox 18">
            <a:extLst>
              <a:ext uri="{FF2B5EF4-FFF2-40B4-BE49-F238E27FC236}">
                <a16:creationId xmlns:a16="http://schemas.microsoft.com/office/drawing/2014/main" id="{5404B74B-F367-7062-92E5-22A098C91F2F}"/>
              </a:ext>
            </a:extLst>
          </p:cNvPr>
          <p:cNvSpPr txBox="1"/>
          <p:nvPr/>
        </p:nvSpPr>
        <p:spPr>
          <a:xfrm>
            <a:off x="2742501" y="4001630"/>
            <a:ext cx="6030500" cy="2215991"/>
          </a:xfrm>
          <a:prstGeom prst="rect">
            <a:avLst/>
          </a:prstGeom>
        </p:spPr>
        <p:txBody>
          <a:bodyPr lIns="0" tIns="0" rIns="0" bIns="0" rtlCol="0" anchor="t">
            <a:spAutoFit/>
          </a:bodyPr>
          <a:lstStyle/>
          <a:p>
            <a:pPr marL="482829" lvl="1" indent="-241415" algn="r" rtl="1">
              <a:buAutoNum type="arabicPeriod"/>
            </a:pP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عمليات الدخول المدرسي </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تدبير المرحلة الأولى الخاصة بالدعم المكثف</a:t>
            </a:r>
          </a:p>
          <a:p>
            <a:pPr marL="482829" lvl="1" indent="-241415" algn="r" rtl="1">
              <a:buAutoNum type="arabicPeriod"/>
            </a:pPr>
            <a:r>
              <a:rPr lang="ar-MA" sz="3600" b="1" dirty="0">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latin typeface="Microsoft Uighur" panose="02000000000000000000" pitchFamily="2" charset="-78"/>
                <a:ea typeface="IBM Plex Sans Arabic"/>
                <a:cs typeface="Microsoft Uighur" panose="02000000000000000000" pitchFamily="2" charset="-78"/>
                <a:sym typeface="IBM Plex Sans Arabic"/>
                <a:rtl/>
              </a:rPr>
              <a:t>تدبير</a:t>
            </a:r>
            <a:r>
              <a:rPr lang="ar-MA" sz="3600" b="1" dirty="0">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latin typeface="Microsoft Uighur" panose="02000000000000000000" pitchFamily="2" charset="-78"/>
                <a:ea typeface="IBM Plex Sans Arabic"/>
                <a:cs typeface="Microsoft Uighur" panose="02000000000000000000" pitchFamily="2" charset="-78"/>
                <a:sym typeface="IBM Plex Sans Arabic"/>
                <a:rtl/>
              </a:rPr>
              <a:t>المراحل الخمس لإرساء التعلمات الجديدة</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عمليات اختتام السنة الدراسي</a:t>
            </a: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ة</a:t>
            </a:r>
            <a:endPar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endParaRPr>
          </a:p>
        </p:txBody>
      </p:sp>
    </p:spTree>
    <p:extLst>
      <p:ext uri="{BB962C8B-B14F-4D97-AF65-F5344CB8AC3E}">
        <p14:creationId xmlns:p14="http://schemas.microsoft.com/office/powerpoint/2010/main" val="3857279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1">
            <a:extLst>
              <a:ext uri="{FF2B5EF4-FFF2-40B4-BE49-F238E27FC236}">
                <a16:creationId xmlns:a16="http://schemas.microsoft.com/office/drawing/2014/main" id="{1F7E0535-6CD4-FC9A-A226-927F98E1D164}"/>
              </a:ext>
            </a:extLst>
          </p:cNvPr>
          <p:cNvSpPr/>
          <p:nvPr/>
        </p:nvSpPr>
        <p:spPr>
          <a:xfrm>
            <a:off x="1978062" y="2667000"/>
            <a:ext cx="6193633" cy="1144150"/>
          </a:xfrm>
          <a:custGeom>
            <a:avLst/>
            <a:gdLst/>
            <a:ahLst/>
            <a:cxnLst/>
            <a:rect l="l" t="t" r="r" b="b"/>
            <a:pathLst>
              <a:path w="9290449" h="1716225">
                <a:moveTo>
                  <a:pt x="0" y="0"/>
                </a:moveTo>
                <a:lnTo>
                  <a:pt x="9290449" y="0"/>
                </a:lnTo>
                <a:lnTo>
                  <a:pt x="9290449" y="1716225"/>
                </a:lnTo>
                <a:lnTo>
                  <a:pt x="0" y="171622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algn="r" defTabSz="609630" rtl="1"/>
            <a:endParaRPr lang="fr-FR" sz="1200"/>
          </a:p>
        </p:txBody>
      </p:sp>
      <p:sp>
        <p:nvSpPr>
          <p:cNvPr id="5" name="TextBox 24">
            <a:extLst>
              <a:ext uri="{FF2B5EF4-FFF2-40B4-BE49-F238E27FC236}">
                <a16:creationId xmlns:a16="http://schemas.microsoft.com/office/drawing/2014/main" id="{5E274F03-13B3-0917-758D-D80B9F743DC4}"/>
              </a:ext>
            </a:extLst>
          </p:cNvPr>
          <p:cNvSpPr txBox="1"/>
          <p:nvPr/>
        </p:nvSpPr>
        <p:spPr>
          <a:xfrm>
            <a:off x="2235200" y="3067357"/>
            <a:ext cx="4735674" cy="746999"/>
          </a:xfrm>
          <a:prstGeom prst="rect">
            <a:avLst/>
          </a:prstGeom>
        </p:spPr>
        <p:txBody>
          <a:bodyPr lIns="0" tIns="0" rIns="0" bIns="0" rtlCol="0" anchor="t">
            <a:spAutoFit/>
          </a:bodyPr>
          <a:lstStyle/>
          <a:p>
            <a:pPr algn="ctr" rtl="1">
              <a:lnSpc>
                <a:spcPts val="4676"/>
              </a:lnSpc>
            </a:pPr>
            <a:r>
              <a:rPr lang="ar-MA" sz="7667"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اليوم الأول</a:t>
            </a:r>
            <a:endParaRPr lang="ar-EG" sz="7667"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6" name="Freeform 5">
            <a:extLst>
              <a:ext uri="{FF2B5EF4-FFF2-40B4-BE49-F238E27FC236}">
                <a16:creationId xmlns:a16="http://schemas.microsoft.com/office/drawing/2014/main" id="{EE6DC6EA-1C1F-7037-CC50-5F147EC12621}"/>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blipFill>
            <a:blip>
              <a:extLst>
                <a:ext uri="{96DAC541-7B7A-43D3-8B79-37D633B846F1}">
                  <asvg:svgBlip xmlns:asvg="http://schemas.microsoft.com/office/drawing/2016/SVG/main" r:embed="rId3"/>
                </a:ext>
              </a:extLst>
            </a:blip>
            <a:stretch>
              <a:fillRect t="-376334" b="-107851"/>
            </a:stretch>
          </a:blipFill>
        </p:spPr>
        <p:txBody>
          <a:bodyPr/>
          <a:lstStyle/>
          <a:p>
            <a:endParaRPr lang="fr-FR" sz="1200"/>
          </a:p>
        </p:txBody>
      </p:sp>
      <p:grpSp>
        <p:nvGrpSpPr>
          <p:cNvPr id="11" name="Group 2">
            <a:extLst>
              <a:ext uri="{FF2B5EF4-FFF2-40B4-BE49-F238E27FC236}">
                <a16:creationId xmlns:a16="http://schemas.microsoft.com/office/drawing/2014/main" id="{A97A6093-C1D2-4B30-6856-799A0E023EC2}"/>
              </a:ext>
            </a:extLst>
          </p:cNvPr>
          <p:cNvGrpSpPr/>
          <p:nvPr/>
        </p:nvGrpSpPr>
        <p:grpSpPr>
          <a:xfrm>
            <a:off x="6320619" y="0"/>
            <a:ext cx="3136027" cy="6858000"/>
            <a:chOff x="0" y="0"/>
            <a:chExt cx="406400" cy="888733"/>
          </a:xfrm>
        </p:grpSpPr>
        <p:sp>
          <p:nvSpPr>
            <p:cNvPr id="12" name="Freeform 3">
              <a:extLst>
                <a:ext uri="{FF2B5EF4-FFF2-40B4-BE49-F238E27FC236}">
                  <a16:creationId xmlns:a16="http://schemas.microsoft.com/office/drawing/2014/main" id="{4A6FE8C2-7EF0-F94E-9E04-39291DF5E9C1}"/>
                </a:ext>
              </a:extLst>
            </p:cNvPr>
            <p:cNvSpPr/>
            <p:nvPr/>
          </p:nvSpPr>
          <p:spPr>
            <a:xfrm>
              <a:off x="0" y="0"/>
              <a:ext cx="406400" cy="888733"/>
            </a:xfrm>
            <a:custGeom>
              <a:avLst/>
              <a:gdLst/>
              <a:ahLst/>
              <a:cxnLst/>
              <a:rect l="l" t="t" r="r" b="b"/>
              <a:pathLst>
                <a:path w="406400" h="888733">
                  <a:moveTo>
                    <a:pt x="203200" y="0"/>
                  </a:moveTo>
                  <a:lnTo>
                    <a:pt x="406400" y="0"/>
                  </a:lnTo>
                  <a:lnTo>
                    <a:pt x="203200" y="888733"/>
                  </a:lnTo>
                  <a:lnTo>
                    <a:pt x="0" y="888733"/>
                  </a:lnTo>
                  <a:lnTo>
                    <a:pt x="203200" y="0"/>
                  </a:lnTo>
                  <a:close/>
                </a:path>
              </a:pathLst>
            </a:custGeom>
            <a:solidFill>
              <a:srgbClr val="F9C401"/>
            </a:solidFill>
          </p:spPr>
          <p:txBody>
            <a:bodyPr/>
            <a:lstStyle/>
            <a:p>
              <a:endParaRPr lang="fr-FR" sz="1200"/>
            </a:p>
          </p:txBody>
        </p:sp>
        <p:sp>
          <p:nvSpPr>
            <p:cNvPr id="13" name="TextBox 4">
              <a:extLst>
                <a:ext uri="{FF2B5EF4-FFF2-40B4-BE49-F238E27FC236}">
                  <a16:creationId xmlns:a16="http://schemas.microsoft.com/office/drawing/2014/main" id="{36CC94F7-4D0B-9CBC-9CA6-EFDDA9D66B82}"/>
                </a:ext>
              </a:extLst>
            </p:cNvPr>
            <p:cNvSpPr txBox="1"/>
            <p:nvPr/>
          </p:nvSpPr>
          <p:spPr>
            <a:xfrm>
              <a:off x="101600" y="-38100"/>
              <a:ext cx="203200" cy="926833"/>
            </a:xfrm>
            <a:prstGeom prst="rect">
              <a:avLst/>
            </a:prstGeom>
          </p:spPr>
          <p:txBody>
            <a:bodyPr lIns="33867" tIns="33867" rIns="33867" bIns="33867" rtlCol="0" anchor="ctr"/>
            <a:lstStyle/>
            <a:p>
              <a:pPr algn="ctr">
                <a:lnSpc>
                  <a:spcPts val="1213"/>
                </a:lnSpc>
                <a:spcBef>
                  <a:spcPct val="0"/>
                </a:spcBef>
              </a:pPr>
              <a:endParaRPr sz="1200"/>
            </a:p>
          </p:txBody>
        </p:sp>
      </p:grpSp>
      <p:grpSp>
        <p:nvGrpSpPr>
          <p:cNvPr id="25" name="Group 5">
            <a:extLst>
              <a:ext uri="{FF2B5EF4-FFF2-40B4-BE49-F238E27FC236}">
                <a16:creationId xmlns:a16="http://schemas.microsoft.com/office/drawing/2014/main" id="{FD155A2B-9DA0-4743-1C39-6BFAACCEAF5B}"/>
              </a:ext>
            </a:extLst>
          </p:cNvPr>
          <p:cNvGrpSpPr/>
          <p:nvPr/>
        </p:nvGrpSpPr>
        <p:grpSpPr>
          <a:xfrm>
            <a:off x="7127717" y="0"/>
            <a:ext cx="8076546" cy="6858000"/>
            <a:chOff x="0" y="0"/>
            <a:chExt cx="1176524" cy="999016"/>
          </a:xfrm>
        </p:grpSpPr>
        <p:sp>
          <p:nvSpPr>
            <p:cNvPr id="26" name="Freeform 6">
              <a:extLst>
                <a:ext uri="{FF2B5EF4-FFF2-40B4-BE49-F238E27FC236}">
                  <a16:creationId xmlns:a16="http://schemas.microsoft.com/office/drawing/2014/main" id="{47FBEA0F-E543-8445-2C1C-A114A5F503C9}"/>
                </a:ext>
              </a:extLst>
            </p:cNvPr>
            <p:cNvSpPr/>
            <p:nvPr/>
          </p:nvSpPr>
          <p:spPr>
            <a:xfrm>
              <a:off x="0" y="0"/>
              <a:ext cx="1176524" cy="999016"/>
            </a:xfrm>
            <a:custGeom>
              <a:avLst/>
              <a:gdLst/>
              <a:ahLst/>
              <a:cxnLst/>
              <a:rect l="l" t="t" r="r" b="b"/>
              <a:pathLst>
                <a:path w="1176524" h="999016">
                  <a:moveTo>
                    <a:pt x="203200" y="0"/>
                  </a:moveTo>
                  <a:lnTo>
                    <a:pt x="1176524" y="0"/>
                  </a:lnTo>
                  <a:lnTo>
                    <a:pt x="973324" y="999016"/>
                  </a:lnTo>
                  <a:lnTo>
                    <a:pt x="0" y="999016"/>
                  </a:lnTo>
                  <a:lnTo>
                    <a:pt x="203200" y="0"/>
                  </a:lnTo>
                  <a:close/>
                </a:path>
              </a:pathLst>
            </a:custGeom>
            <a:blipFill>
              <a:blip r:embed="rId4"/>
              <a:stretch>
                <a:fillRect l="-13746" r="-13746"/>
              </a:stretch>
            </a:blipFill>
          </p:spPr>
          <p:txBody>
            <a:bodyPr/>
            <a:lstStyle/>
            <a:p>
              <a:endParaRPr lang="fr-FR" sz="1200"/>
            </a:p>
          </p:txBody>
        </p:sp>
      </p:grpSp>
    </p:spTree>
    <p:extLst>
      <p:ext uri="{BB962C8B-B14F-4D97-AF65-F5344CB8AC3E}">
        <p14:creationId xmlns:p14="http://schemas.microsoft.com/office/powerpoint/2010/main" val="228743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013FE8-4B6E-57BF-CB1D-614506E6DB6A}"/>
              </a:ext>
            </a:extLst>
          </p:cNvPr>
          <p:cNvSpPr/>
          <p:nvPr/>
        </p:nvSpPr>
        <p:spPr>
          <a:xfrm>
            <a:off x="-71061" y="0"/>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5" name="Group 5"/>
          <p:cNvGrpSpPr/>
          <p:nvPr/>
        </p:nvGrpSpPr>
        <p:grpSpPr>
          <a:xfrm>
            <a:off x="-1193224" y="5611636"/>
            <a:ext cx="2198143" cy="1889029"/>
            <a:chOff x="0" y="0"/>
            <a:chExt cx="812800" cy="698500"/>
          </a:xfrm>
        </p:grpSpPr>
        <p:sp>
          <p:nvSpPr>
            <p:cNvPr id="6" name="Freeform 6"/>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 name="TextBox 7"/>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8" name="Freeform 8"/>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4"/>
                </a:ext>
              </a:extLst>
            </a:blip>
            <a:stretch>
              <a:fillRect t="-376334" b="-107851"/>
            </a:stretch>
          </a:blipFill>
        </p:spPr>
        <p:txBody>
          <a:bodyPr/>
          <a:lstStyle/>
          <a:p>
            <a:endParaRPr lang="fr-FR" sz="1200"/>
          </a:p>
        </p:txBody>
      </p:sp>
      <p:grpSp>
        <p:nvGrpSpPr>
          <p:cNvPr id="9" name="Group 9"/>
          <p:cNvGrpSpPr/>
          <p:nvPr/>
        </p:nvGrpSpPr>
        <p:grpSpPr>
          <a:xfrm>
            <a:off x="8077200" y="1126662"/>
            <a:ext cx="3851332" cy="697742"/>
            <a:chOff x="0" y="0"/>
            <a:chExt cx="1801355" cy="275651"/>
          </a:xfrm>
        </p:grpSpPr>
        <p:sp>
          <p:nvSpPr>
            <p:cNvPr id="10" name="Freeform 10"/>
            <p:cNvSpPr/>
            <p:nvPr/>
          </p:nvSpPr>
          <p:spPr>
            <a:xfrm>
              <a:off x="0" y="0"/>
              <a:ext cx="1801355" cy="275651"/>
            </a:xfrm>
            <a:custGeom>
              <a:avLst/>
              <a:gdLst/>
              <a:ahLst/>
              <a:cxnLst/>
              <a:rect l="l" t="t" r="r" b="b"/>
              <a:pathLst>
                <a:path w="1801355" h="275651">
                  <a:moveTo>
                    <a:pt x="29430" y="0"/>
                  </a:moveTo>
                  <a:lnTo>
                    <a:pt x="1771925" y="0"/>
                  </a:lnTo>
                  <a:cubicBezTo>
                    <a:pt x="1779730" y="0"/>
                    <a:pt x="1787216" y="3101"/>
                    <a:pt x="1792735" y="8620"/>
                  </a:cubicBezTo>
                  <a:cubicBezTo>
                    <a:pt x="1798255" y="14139"/>
                    <a:pt x="1801355" y="21625"/>
                    <a:pt x="1801355" y="29430"/>
                  </a:cubicBezTo>
                  <a:lnTo>
                    <a:pt x="1801355" y="246221"/>
                  </a:lnTo>
                  <a:cubicBezTo>
                    <a:pt x="1801355" y="254026"/>
                    <a:pt x="1798255" y="261512"/>
                    <a:pt x="1792735" y="267031"/>
                  </a:cubicBezTo>
                  <a:cubicBezTo>
                    <a:pt x="1787216" y="272551"/>
                    <a:pt x="1779730" y="275651"/>
                    <a:pt x="1771925" y="275651"/>
                  </a:cubicBezTo>
                  <a:lnTo>
                    <a:pt x="29430" y="275651"/>
                  </a:lnTo>
                  <a:cubicBezTo>
                    <a:pt x="21625" y="275651"/>
                    <a:pt x="14139" y="272551"/>
                    <a:pt x="8620" y="267031"/>
                  </a:cubicBezTo>
                  <a:cubicBezTo>
                    <a:pt x="3101" y="261512"/>
                    <a:pt x="0" y="254026"/>
                    <a:pt x="0" y="246221"/>
                  </a:cubicBezTo>
                  <a:lnTo>
                    <a:pt x="0" y="29430"/>
                  </a:lnTo>
                  <a:cubicBezTo>
                    <a:pt x="0" y="21625"/>
                    <a:pt x="3101" y="14139"/>
                    <a:pt x="8620" y="8620"/>
                  </a:cubicBezTo>
                  <a:cubicBezTo>
                    <a:pt x="14139" y="3101"/>
                    <a:pt x="21625" y="0"/>
                    <a:pt x="29430" y="0"/>
                  </a:cubicBezTo>
                  <a:close/>
                </a:path>
              </a:pathLst>
            </a:custGeom>
            <a:solidFill>
              <a:srgbClr val="D7DDE7"/>
            </a:solidFill>
          </p:spPr>
          <p:txBody>
            <a:bodyPr/>
            <a:lstStyle/>
            <a:p>
              <a:endParaRPr lang="fr-FR" sz="1200"/>
            </a:p>
          </p:txBody>
        </p:sp>
        <p:sp>
          <p:nvSpPr>
            <p:cNvPr id="11" name="TextBox 11"/>
            <p:cNvSpPr txBox="1"/>
            <p:nvPr/>
          </p:nvSpPr>
          <p:spPr>
            <a:xfrm>
              <a:off x="0" y="-47625"/>
              <a:ext cx="1801355" cy="323276"/>
            </a:xfrm>
            <a:prstGeom prst="rect">
              <a:avLst/>
            </a:prstGeom>
          </p:spPr>
          <p:txBody>
            <a:bodyPr lIns="33867" tIns="33867" rIns="33867" bIns="33867" rtlCol="0" anchor="ctr"/>
            <a:lstStyle/>
            <a:p>
              <a:pPr algn="ctr">
                <a:lnSpc>
                  <a:spcPts val="1773"/>
                </a:lnSpc>
              </a:pPr>
              <a:endParaRPr sz="1200"/>
            </a:p>
          </p:txBody>
        </p:sp>
      </p:grpSp>
      <p:sp>
        <p:nvSpPr>
          <p:cNvPr id="12" name="Freeform 12"/>
          <p:cNvSpPr/>
          <p:nvPr/>
        </p:nvSpPr>
        <p:spPr>
          <a:xfrm>
            <a:off x="11074577" y="1264628"/>
            <a:ext cx="464141" cy="474622"/>
          </a:xfrm>
          <a:custGeom>
            <a:avLst/>
            <a:gdLst/>
            <a:ahLst/>
            <a:cxnLst/>
            <a:rect l="l" t="t" r="r" b="b"/>
            <a:pathLst>
              <a:path w="696211" h="711933">
                <a:moveTo>
                  <a:pt x="0" y="0"/>
                </a:moveTo>
                <a:lnTo>
                  <a:pt x="696211" y="0"/>
                </a:lnTo>
                <a:lnTo>
                  <a:pt x="696211" y="711932"/>
                </a:lnTo>
                <a:lnTo>
                  <a:pt x="0" y="71193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dirty="0"/>
          </a:p>
        </p:txBody>
      </p:sp>
      <p:sp>
        <p:nvSpPr>
          <p:cNvPr id="14" name="TextBox 14"/>
          <p:cNvSpPr txBox="1"/>
          <p:nvPr/>
        </p:nvSpPr>
        <p:spPr>
          <a:xfrm>
            <a:off x="7772401" y="1317407"/>
            <a:ext cx="3660423" cy="361637"/>
          </a:xfrm>
          <a:prstGeom prst="rect">
            <a:avLst/>
          </a:prstGeom>
        </p:spPr>
        <p:txBody>
          <a:bodyPr lIns="0" tIns="0" rIns="0" bIns="0" rtlCol="0" anchor="t">
            <a:spAutoFit/>
          </a:bodyPr>
          <a:lstStyle/>
          <a:p>
            <a:pPr algn="ctr" rtl="1">
              <a:lnSpc>
                <a:spcPts val="2799"/>
              </a:lnSpc>
              <a:spcBef>
                <a:spcPct val="0"/>
              </a:spcBef>
            </a:pP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تدبير المراحل الخمس: ارساء الموارد</a:t>
            </a:r>
          </a:p>
        </p:txBody>
      </p:sp>
      <p:sp>
        <p:nvSpPr>
          <p:cNvPr id="4" name="TextBox 15">
            <a:extLst>
              <a:ext uri="{FF2B5EF4-FFF2-40B4-BE49-F238E27FC236}">
                <a16:creationId xmlns:a16="http://schemas.microsoft.com/office/drawing/2014/main" id="{0F8B2D6D-A634-F6DF-A6A9-5863C8E01C9B}"/>
              </a:ext>
            </a:extLst>
          </p:cNvPr>
          <p:cNvSpPr txBox="1"/>
          <p:nvPr/>
        </p:nvSpPr>
        <p:spPr>
          <a:xfrm>
            <a:off x="5831167" y="356999"/>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grpSp>
        <p:nvGrpSpPr>
          <p:cNvPr id="15" name="Group 13">
            <a:extLst>
              <a:ext uri="{FF2B5EF4-FFF2-40B4-BE49-F238E27FC236}">
                <a16:creationId xmlns:a16="http://schemas.microsoft.com/office/drawing/2014/main" id="{B5611257-0A48-FAB9-B07D-3A70F013AD9D}"/>
              </a:ext>
            </a:extLst>
          </p:cNvPr>
          <p:cNvGrpSpPr/>
          <p:nvPr/>
        </p:nvGrpSpPr>
        <p:grpSpPr>
          <a:xfrm>
            <a:off x="-101600" y="1786872"/>
            <a:ext cx="12293600" cy="5071129"/>
            <a:chOff x="0" y="0"/>
            <a:chExt cx="15117358" cy="6815778"/>
          </a:xfrm>
        </p:grpSpPr>
        <p:sp>
          <p:nvSpPr>
            <p:cNvPr id="20" name="Freeform 14">
              <a:extLst>
                <a:ext uri="{FF2B5EF4-FFF2-40B4-BE49-F238E27FC236}">
                  <a16:creationId xmlns:a16="http://schemas.microsoft.com/office/drawing/2014/main" id="{F69BA7B1-0AF8-750D-2886-F9E45C78BB73}"/>
                </a:ext>
              </a:extLst>
            </p:cNvPr>
            <p:cNvSpPr/>
            <p:nvPr/>
          </p:nvSpPr>
          <p:spPr>
            <a:xfrm>
              <a:off x="0" y="0"/>
              <a:ext cx="15117358" cy="6815778"/>
            </a:xfrm>
            <a:custGeom>
              <a:avLst/>
              <a:gdLst/>
              <a:ahLst/>
              <a:cxnLst/>
              <a:rect l="l" t="t" r="r" b="b"/>
              <a:pathLst>
                <a:path w="15117358" h="6815778">
                  <a:moveTo>
                    <a:pt x="0" y="0"/>
                  </a:moveTo>
                  <a:lnTo>
                    <a:pt x="15117358" y="0"/>
                  </a:lnTo>
                  <a:lnTo>
                    <a:pt x="15117358" y="6815778"/>
                  </a:lnTo>
                  <a:lnTo>
                    <a:pt x="0" y="6815778"/>
                  </a:lnTo>
                  <a:lnTo>
                    <a:pt x="0" y="0"/>
                  </a:lnTo>
                  <a:close/>
                </a:path>
              </a:pathLst>
            </a:custGeom>
            <a:blipFill>
              <a:blip r:embed="rId6"/>
              <a:stretch>
                <a:fillRect l="-1452" r="-661"/>
              </a:stretch>
            </a:blipFill>
          </p:spPr>
          <p:txBody>
            <a:bodyPr/>
            <a:lstStyle/>
            <a:p>
              <a:endParaRPr lang="fr-FR" sz="2400" b="1">
                <a:latin typeface="Microsoft Uighur" panose="02000000000000000000" pitchFamily="2" charset="-78"/>
                <a:cs typeface="Microsoft Uighur" panose="02000000000000000000" pitchFamily="2" charset="-78"/>
              </a:endParaRPr>
            </a:p>
          </p:txBody>
        </p:sp>
        <p:sp>
          <p:nvSpPr>
            <p:cNvPr id="21" name="Freeform 15">
              <a:extLst>
                <a:ext uri="{FF2B5EF4-FFF2-40B4-BE49-F238E27FC236}">
                  <a16:creationId xmlns:a16="http://schemas.microsoft.com/office/drawing/2014/main" id="{C04A9421-9D16-479B-496D-E685549EE5B5}"/>
                </a:ext>
              </a:extLst>
            </p:cNvPr>
            <p:cNvSpPr/>
            <p:nvPr/>
          </p:nvSpPr>
          <p:spPr>
            <a:xfrm>
              <a:off x="326881" y="188305"/>
              <a:ext cx="14495413" cy="330074"/>
            </a:xfrm>
            <a:custGeom>
              <a:avLst/>
              <a:gdLst/>
              <a:ahLst/>
              <a:cxnLst/>
              <a:rect l="l" t="t" r="r" b="b"/>
              <a:pathLst>
                <a:path w="14495413" h="330074">
                  <a:moveTo>
                    <a:pt x="0" y="0"/>
                  </a:moveTo>
                  <a:lnTo>
                    <a:pt x="14495414" y="0"/>
                  </a:lnTo>
                  <a:lnTo>
                    <a:pt x="14495414" y="330074"/>
                  </a:lnTo>
                  <a:lnTo>
                    <a:pt x="0" y="330074"/>
                  </a:lnTo>
                  <a:lnTo>
                    <a:pt x="0" y="0"/>
                  </a:lnTo>
                  <a:close/>
                </a:path>
              </a:pathLst>
            </a:custGeom>
            <a:blipFill>
              <a:blip r:embed="rId7"/>
              <a:stretch>
                <a:fillRect l="-3023" r="-3023"/>
              </a:stretch>
            </a:blipFill>
          </p:spPr>
          <p:txBody>
            <a:bodyPr/>
            <a:lstStyle/>
            <a:p>
              <a:endParaRPr lang="fr-FR" sz="2400" b="1">
                <a:latin typeface="Microsoft Uighur" panose="02000000000000000000" pitchFamily="2" charset="-78"/>
                <a:cs typeface="Microsoft Uighur" panose="02000000000000000000" pitchFamily="2" charset="-78"/>
              </a:endParaRPr>
            </a:p>
          </p:txBody>
        </p:sp>
      </p:grpSp>
      <p:graphicFrame>
        <p:nvGraphicFramePr>
          <p:cNvPr id="22" name="Tableau 21">
            <a:extLst>
              <a:ext uri="{FF2B5EF4-FFF2-40B4-BE49-F238E27FC236}">
                <a16:creationId xmlns:a16="http://schemas.microsoft.com/office/drawing/2014/main" id="{BB99F179-2F15-4B62-197A-1637A59E100A}"/>
              </a:ext>
            </a:extLst>
          </p:cNvPr>
          <p:cNvGraphicFramePr>
            <a:graphicFrameLocks noGrp="1"/>
          </p:cNvGraphicFramePr>
          <p:nvPr>
            <p:extLst>
              <p:ext uri="{D42A27DB-BD31-4B8C-83A1-F6EECF244321}">
                <p14:modId xmlns:p14="http://schemas.microsoft.com/office/powerpoint/2010/main" val="1759664444"/>
              </p:ext>
            </p:extLst>
          </p:nvPr>
        </p:nvGraphicFramePr>
        <p:xfrm>
          <a:off x="227486" y="2470294"/>
          <a:ext cx="11787828" cy="3992880"/>
        </p:xfrm>
        <a:graphic>
          <a:graphicData uri="http://schemas.openxmlformats.org/drawingml/2006/table">
            <a:tbl>
              <a:tblPr firstRow="1" bandRow="1">
                <a:tableStyleId>{5940675A-B579-460E-94D1-54222C63F5DA}</a:tableStyleId>
              </a:tblPr>
              <a:tblGrid>
                <a:gridCol w="5893914">
                  <a:extLst>
                    <a:ext uri="{9D8B030D-6E8A-4147-A177-3AD203B41FA5}">
                      <a16:colId xmlns:a16="http://schemas.microsoft.com/office/drawing/2014/main" val="3021162244"/>
                    </a:ext>
                  </a:extLst>
                </a:gridCol>
                <a:gridCol w="5893914">
                  <a:extLst>
                    <a:ext uri="{9D8B030D-6E8A-4147-A177-3AD203B41FA5}">
                      <a16:colId xmlns:a16="http://schemas.microsoft.com/office/drawing/2014/main" val="1618601900"/>
                    </a:ext>
                  </a:extLst>
                </a:gridCol>
              </a:tblGrid>
              <a:tr h="0">
                <a:tc>
                  <a:txBody>
                    <a:bodyPr/>
                    <a:lstStyle/>
                    <a:p>
                      <a:pPr marL="571529" indent="-571529" algn="r" rtl="1">
                        <a:buFontTx/>
                        <a:buChar char="-"/>
                      </a:pPr>
                      <a:r>
                        <a:rPr lang="ar-MA" sz="3200" b="1" dirty="0">
                          <a:latin typeface="Microsoft Uighur" panose="02000000000000000000" pitchFamily="2" charset="-78"/>
                          <a:cs typeface="Microsoft Uighur" panose="02000000000000000000" pitchFamily="2" charset="-78"/>
                        </a:rPr>
                        <a:t>إرساء التعلمات الجديدة وفق البرنامج المتوفر على المنصة الرقمية</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الانخراط في تقديم التقويمات المرحلية و القيام بالتصحيح و تعبئة النتائج</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المشاركة في اللقاءات التواصلية المنظمة نهاية كل مرحلة</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إعداد الملف التراكمي الخاص بالتدريس الصريح</a:t>
                      </a:r>
                    </a:p>
                    <a:p>
                      <a:endParaRPr lang="fr-MA" sz="3200" dirty="0"/>
                    </a:p>
                  </a:txBody>
                  <a:tcPr/>
                </a:tc>
                <a:tc>
                  <a:txBody>
                    <a:bodyPr/>
                    <a:lstStyle/>
                    <a:p>
                      <a:pPr marL="571529" indent="-571529" algn="r" rtl="1">
                        <a:buFontTx/>
                        <a:buChar char="-"/>
                      </a:pPr>
                      <a:r>
                        <a:rPr lang="ar-MA" sz="3200" b="1" dirty="0">
                          <a:latin typeface="Microsoft Uighur" panose="02000000000000000000" pitchFamily="2" charset="-78"/>
                          <a:cs typeface="Microsoft Uighur" panose="02000000000000000000" pitchFamily="2" charset="-78"/>
                        </a:rPr>
                        <a:t>الاستفادة من التكوين في التدريس الصريح</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اجتياز رائز الاشهاد الخاص بالتدريس الصريح على المنصة </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العودة للتنظيم التربوي الأصلي للمؤسسة</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اعداد استعمال الزمن الخاص بمرحلة إرساء التعلمات الجديدة</a:t>
                      </a:r>
                    </a:p>
                    <a:p>
                      <a:pPr marL="571529" indent="-571529" algn="r" rtl="1">
                        <a:buFontTx/>
                        <a:buChar char="-"/>
                      </a:pPr>
                      <a:r>
                        <a:rPr lang="ar-MA" sz="3200" b="1" dirty="0">
                          <a:latin typeface="Microsoft Uighur" panose="02000000000000000000" pitchFamily="2" charset="-78"/>
                          <a:cs typeface="Microsoft Uighur" panose="02000000000000000000" pitchFamily="2" charset="-78"/>
                        </a:rPr>
                        <a:t>الاعداد الذهني و المادي للدروس المقدمة </a:t>
                      </a:r>
                    </a:p>
                    <a:p>
                      <a:endParaRPr lang="fr-MA" sz="3200" dirty="0"/>
                    </a:p>
                  </a:txBody>
                  <a:tcPr/>
                </a:tc>
                <a:extLst>
                  <a:ext uri="{0D108BD9-81ED-4DB2-BD59-A6C34878D82A}">
                    <a16:rowId xmlns:a16="http://schemas.microsoft.com/office/drawing/2014/main" val="3260900958"/>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18B57-788B-B0DD-6CF7-21A30DA400F8}"/>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CECED60-EED2-DB5B-355B-9A42C6C4F32F}"/>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F3D0C1E5-B326-A50A-BC6F-2F00714B7281}"/>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70CDF75F-14B2-C4B1-30F0-6A319963E356}"/>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AF078475-F52F-538C-3AB2-07F6AB0C996F}"/>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936C6E34-F484-B135-2B3E-2D174E7D5E98}"/>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CE6DF9C4-05BA-7CBA-9FB7-361D5CDE522F}"/>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30F36752-1B93-3650-1E02-B83CFB30861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CB60E016-E575-A343-A509-4C5012BB8B52}"/>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D10E8F60-20CE-F5C1-B4F6-4E342CE7910B}"/>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4A94C71A-3D57-B418-C68F-3962D64250A1}"/>
              </a:ext>
            </a:extLst>
          </p:cNvPr>
          <p:cNvSpPr/>
          <p:nvPr/>
        </p:nvSpPr>
        <p:spPr>
          <a:xfrm rot="-10800000">
            <a:off x="2315212" y="2355977"/>
            <a:ext cx="7397581"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6A84383B-E291-9FF9-77F5-AB0F41EB3BB3}"/>
              </a:ext>
            </a:extLst>
          </p:cNvPr>
          <p:cNvSpPr txBox="1"/>
          <p:nvPr/>
        </p:nvSpPr>
        <p:spPr>
          <a:xfrm>
            <a:off x="5854194" y="688618"/>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sp>
        <p:nvSpPr>
          <p:cNvPr id="16" name="TextBox 16">
            <a:extLst>
              <a:ext uri="{FF2B5EF4-FFF2-40B4-BE49-F238E27FC236}">
                <a16:creationId xmlns:a16="http://schemas.microsoft.com/office/drawing/2014/main" id="{14F296A3-0D4D-1A75-CF3E-73E2F5A210E6}"/>
              </a:ext>
            </a:extLst>
          </p:cNvPr>
          <p:cNvSpPr txBox="1"/>
          <p:nvPr/>
        </p:nvSpPr>
        <p:spPr>
          <a:xfrm>
            <a:off x="2684921" y="2584606"/>
            <a:ext cx="5555495" cy="1059906"/>
          </a:xfrm>
          <a:prstGeom prst="rect">
            <a:avLst/>
          </a:prstGeom>
        </p:spPr>
        <p:txBody>
          <a:bodyPr wrap="square" lIns="0" tIns="0" rIns="0" bIns="0" rtlCol="0" anchor="t">
            <a:spAutoFit/>
          </a:bodyPr>
          <a:lstStyle/>
          <a:p>
            <a:pPr algn="ctr" rtl="1">
              <a:lnSpc>
                <a:spcPts val="3922"/>
              </a:lnSpc>
            </a:pP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تتنظم السنة الدراسية بمؤسسات الريادة؟</a:t>
            </a:r>
          </a:p>
        </p:txBody>
      </p:sp>
      <p:sp>
        <p:nvSpPr>
          <p:cNvPr id="17" name="TextBox 17">
            <a:extLst>
              <a:ext uri="{FF2B5EF4-FFF2-40B4-BE49-F238E27FC236}">
                <a16:creationId xmlns:a16="http://schemas.microsoft.com/office/drawing/2014/main" id="{9669B911-6B4C-55B2-AD5C-F321E55B7A3D}"/>
              </a:ext>
            </a:extLst>
          </p:cNvPr>
          <p:cNvSpPr txBox="1"/>
          <p:nvPr/>
        </p:nvSpPr>
        <p:spPr>
          <a:xfrm>
            <a:off x="8331200" y="1875974"/>
            <a:ext cx="1290809" cy="1815049"/>
          </a:xfrm>
          <a:prstGeom prst="rect">
            <a:avLst/>
          </a:prstGeom>
        </p:spPr>
        <p:txBody>
          <a:bodyPr lIns="0" tIns="0" rIns="0" bIns="0" rtlCol="0" anchor="t">
            <a:spAutoFit/>
          </a:bodyPr>
          <a:lstStyle/>
          <a:p>
            <a:pPr algn="ctr">
              <a:lnSpc>
                <a:spcPts val="16315"/>
              </a:lnSpc>
            </a:pPr>
            <a:r>
              <a:rPr lang="fr-FR" sz="8467" b="1" dirty="0">
                <a:solidFill>
                  <a:srgbClr val="FFFFFF"/>
                </a:solidFill>
                <a:latin typeface="IBM Plex Sans Arabic Bold"/>
                <a:ea typeface="IBM Plex Sans Arabic Bold"/>
                <a:cs typeface="IBM Plex Sans Arabic Bold"/>
                <a:sym typeface="IBM Plex Sans Arabic Bold"/>
              </a:rPr>
              <a:t>1</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5" name="TextBox 18">
            <a:extLst>
              <a:ext uri="{FF2B5EF4-FFF2-40B4-BE49-F238E27FC236}">
                <a16:creationId xmlns:a16="http://schemas.microsoft.com/office/drawing/2014/main" id="{CC8BD73F-30CA-9EA2-A575-3FA954006140}"/>
              </a:ext>
            </a:extLst>
          </p:cNvPr>
          <p:cNvSpPr txBox="1"/>
          <p:nvPr/>
        </p:nvSpPr>
        <p:spPr>
          <a:xfrm>
            <a:off x="2742501" y="4001630"/>
            <a:ext cx="6030500" cy="2215991"/>
          </a:xfrm>
          <a:prstGeom prst="rect">
            <a:avLst/>
          </a:prstGeom>
        </p:spPr>
        <p:txBody>
          <a:bodyPr lIns="0" tIns="0" rIns="0" bIns="0" rtlCol="0" anchor="t">
            <a:spAutoFit/>
          </a:bodyPr>
          <a:lstStyle/>
          <a:p>
            <a:pPr marL="482829" lvl="1" indent="-241415" algn="r" rtl="1">
              <a:buAutoNum type="arabicPeriod"/>
            </a:pP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عمليات الدخول المدرسي </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تدبير المرحلة الأولى الخاصة بالدعم المكثف</a:t>
            </a:r>
          </a:p>
          <a:p>
            <a:pPr marL="482829" lvl="1" indent="-241415" algn="r" rtl="1">
              <a:buAutoNum type="arabicPeriod"/>
            </a:pP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تدبير</a:t>
            </a:r>
            <a:r>
              <a:rPr lang="ar-MA"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solidFill>
                  <a:schemeClr val="bg2">
                    <a:lumMod val="90000"/>
                  </a:schemeClr>
                </a:solidFill>
                <a:latin typeface="Microsoft Uighur" panose="02000000000000000000" pitchFamily="2" charset="-78"/>
                <a:ea typeface="IBM Plex Sans Arabic"/>
                <a:cs typeface="Microsoft Uighur" panose="02000000000000000000" pitchFamily="2" charset="-78"/>
                <a:sym typeface="IBM Plex Sans Arabic"/>
                <a:rtl/>
              </a:rPr>
              <a:t>المراحل الخمس لإرساء التعلمات الجديدة</a:t>
            </a:r>
          </a:p>
          <a:p>
            <a:pPr marL="482829" lvl="1" indent="-241415" algn="r" rtl="1">
              <a:buAutoNum type="arabicPeriod"/>
            </a:pPr>
            <a:r>
              <a:rPr lang="ar-MA" sz="3600" b="1" dirty="0">
                <a:latin typeface="Microsoft Uighur" panose="02000000000000000000" pitchFamily="2" charset="-78"/>
                <a:ea typeface="IBM Plex Sans Arabic"/>
                <a:cs typeface="Microsoft Uighur" panose="02000000000000000000" pitchFamily="2" charset="-78"/>
                <a:sym typeface="IBM Plex Sans Arabic"/>
                <a:rtl/>
              </a:rPr>
              <a:t> </a:t>
            </a:r>
            <a:r>
              <a:rPr lang="ar-EG" sz="3600" b="1" dirty="0">
                <a:latin typeface="Microsoft Uighur" panose="02000000000000000000" pitchFamily="2" charset="-78"/>
                <a:ea typeface="IBM Plex Sans Arabic"/>
                <a:cs typeface="Microsoft Uighur" panose="02000000000000000000" pitchFamily="2" charset="-78"/>
                <a:sym typeface="IBM Plex Sans Arabic"/>
                <a:rtl/>
              </a:rPr>
              <a:t>عمليات اختتام السنة الدراسي</a:t>
            </a:r>
            <a:r>
              <a:rPr lang="ar-MA" sz="3600" b="1" dirty="0">
                <a:latin typeface="Microsoft Uighur" panose="02000000000000000000" pitchFamily="2" charset="-78"/>
                <a:ea typeface="IBM Plex Sans Arabic"/>
                <a:cs typeface="Microsoft Uighur" panose="02000000000000000000" pitchFamily="2" charset="-78"/>
                <a:sym typeface="IBM Plex Sans Arabic"/>
                <a:rtl/>
              </a:rPr>
              <a:t>ة</a:t>
            </a:r>
            <a:endParaRPr lang="ar-EG" sz="3600" b="1" dirty="0">
              <a:latin typeface="Microsoft Uighur" panose="02000000000000000000" pitchFamily="2" charset="-78"/>
              <a:ea typeface="IBM Plex Sans Arabic"/>
              <a:cs typeface="Microsoft Uighur" panose="02000000000000000000" pitchFamily="2" charset="-78"/>
              <a:sym typeface="IBM Plex Sans Arabic"/>
              <a:rtl/>
            </a:endParaRPr>
          </a:p>
        </p:txBody>
      </p:sp>
    </p:spTree>
    <p:extLst>
      <p:ext uri="{BB962C8B-B14F-4D97-AF65-F5344CB8AC3E}">
        <p14:creationId xmlns:p14="http://schemas.microsoft.com/office/powerpoint/2010/main" val="3339031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61C4AD8-1D62-A973-C5B0-372E419D47AB}"/>
              </a:ext>
            </a:extLst>
          </p:cNvPr>
          <p:cNvSpPr/>
          <p:nvPr/>
        </p:nvSpPr>
        <p:spPr>
          <a:xfrm>
            <a:off x="0" y="-23746"/>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5" name="Group 5"/>
          <p:cNvGrpSpPr/>
          <p:nvPr/>
        </p:nvGrpSpPr>
        <p:grpSpPr>
          <a:xfrm>
            <a:off x="-1193224" y="5611636"/>
            <a:ext cx="2198143" cy="1889029"/>
            <a:chOff x="0" y="0"/>
            <a:chExt cx="812800" cy="698500"/>
          </a:xfrm>
        </p:grpSpPr>
        <p:sp>
          <p:nvSpPr>
            <p:cNvPr id="6" name="Freeform 6"/>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 name="TextBox 7"/>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8" name="Freeform 8"/>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4"/>
                </a:ext>
              </a:extLst>
            </a:blip>
            <a:stretch>
              <a:fillRect t="-376334" b="-107851"/>
            </a:stretch>
          </a:blipFill>
        </p:spPr>
        <p:txBody>
          <a:bodyPr/>
          <a:lstStyle/>
          <a:p>
            <a:endParaRPr lang="fr-FR" sz="1200"/>
          </a:p>
        </p:txBody>
      </p:sp>
      <p:grpSp>
        <p:nvGrpSpPr>
          <p:cNvPr id="9" name="Group 9"/>
          <p:cNvGrpSpPr/>
          <p:nvPr/>
        </p:nvGrpSpPr>
        <p:grpSpPr>
          <a:xfrm>
            <a:off x="8316450" y="1151149"/>
            <a:ext cx="3660424" cy="697742"/>
            <a:chOff x="0" y="0"/>
            <a:chExt cx="1682935" cy="275651"/>
          </a:xfrm>
        </p:grpSpPr>
        <p:sp>
          <p:nvSpPr>
            <p:cNvPr id="10" name="Freeform 10"/>
            <p:cNvSpPr/>
            <p:nvPr/>
          </p:nvSpPr>
          <p:spPr>
            <a:xfrm>
              <a:off x="0" y="0"/>
              <a:ext cx="1682935" cy="275651"/>
            </a:xfrm>
            <a:custGeom>
              <a:avLst/>
              <a:gdLst/>
              <a:ahLst/>
              <a:cxnLst/>
              <a:rect l="l" t="t" r="r" b="b"/>
              <a:pathLst>
                <a:path w="1682935" h="275651">
                  <a:moveTo>
                    <a:pt x="31501" y="0"/>
                  </a:moveTo>
                  <a:lnTo>
                    <a:pt x="1651433" y="0"/>
                  </a:lnTo>
                  <a:cubicBezTo>
                    <a:pt x="1668831" y="0"/>
                    <a:pt x="1682935" y="14104"/>
                    <a:pt x="1682935" y="31501"/>
                  </a:cubicBezTo>
                  <a:lnTo>
                    <a:pt x="1682935" y="244150"/>
                  </a:lnTo>
                  <a:cubicBezTo>
                    <a:pt x="1682935" y="261548"/>
                    <a:pt x="1668831" y="275651"/>
                    <a:pt x="1651433" y="275651"/>
                  </a:cubicBezTo>
                  <a:lnTo>
                    <a:pt x="31501" y="275651"/>
                  </a:lnTo>
                  <a:cubicBezTo>
                    <a:pt x="14104" y="275651"/>
                    <a:pt x="0" y="261548"/>
                    <a:pt x="0" y="244150"/>
                  </a:cubicBezTo>
                  <a:lnTo>
                    <a:pt x="0" y="31501"/>
                  </a:lnTo>
                  <a:cubicBezTo>
                    <a:pt x="0" y="14104"/>
                    <a:pt x="14104" y="0"/>
                    <a:pt x="31501" y="0"/>
                  </a:cubicBezTo>
                  <a:close/>
                </a:path>
              </a:pathLst>
            </a:custGeom>
            <a:solidFill>
              <a:srgbClr val="D7DDE7"/>
            </a:solidFill>
          </p:spPr>
          <p:txBody>
            <a:bodyPr/>
            <a:lstStyle/>
            <a:p>
              <a:endParaRPr lang="fr-FR" sz="1200"/>
            </a:p>
          </p:txBody>
        </p:sp>
        <p:sp>
          <p:nvSpPr>
            <p:cNvPr id="11" name="TextBox 11"/>
            <p:cNvSpPr txBox="1"/>
            <p:nvPr/>
          </p:nvSpPr>
          <p:spPr>
            <a:xfrm>
              <a:off x="0" y="-47625"/>
              <a:ext cx="1682935" cy="323276"/>
            </a:xfrm>
            <a:prstGeom prst="rect">
              <a:avLst/>
            </a:prstGeom>
          </p:spPr>
          <p:txBody>
            <a:bodyPr lIns="33867" tIns="33867" rIns="33867" bIns="33867" rtlCol="0" anchor="ctr"/>
            <a:lstStyle/>
            <a:p>
              <a:pPr algn="ctr">
                <a:lnSpc>
                  <a:spcPts val="1773"/>
                </a:lnSpc>
              </a:pPr>
              <a:endParaRPr sz="1200"/>
            </a:p>
          </p:txBody>
        </p:sp>
      </p:grpSp>
      <p:sp>
        <p:nvSpPr>
          <p:cNvPr id="12" name="Freeform 12"/>
          <p:cNvSpPr/>
          <p:nvPr/>
        </p:nvSpPr>
        <p:spPr>
          <a:xfrm>
            <a:off x="11155105" y="1254413"/>
            <a:ext cx="458425" cy="488335"/>
          </a:xfrm>
          <a:custGeom>
            <a:avLst/>
            <a:gdLst/>
            <a:ahLst/>
            <a:cxnLst/>
            <a:rect l="l" t="t" r="r" b="b"/>
            <a:pathLst>
              <a:path w="687637" h="732502">
                <a:moveTo>
                  <a:pt x="0" y="0"/>
                </a:moveTo>
                <a:lnTo>
                  <a:pt x="687637" y="0"/>
                </a:lnTo>
                <a:lnTo>
                  <a:pt x="687637" y="732502"/>
                </a:lnTo>
                <a:lnTo>
                  <a:pt x="0" y="73250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14" name="TextBox 14"/>
          <p:cNvSpPr txBox="1"/>
          <p:nvPr/>
        </p:nvSpPr>
        <p:spPr>
          <a:xfrm>
            <a:off x="7974878" y="1319045"/>
            <a:ext cx="3660423" cy="361637"/>
          </a:xfrm>
          <a:prstGeom prst="rect">
            <a:avLst/>
          </a:prstGeom>
        </p:spPr>
        <p:txBody>
          <a:bodyPr lIns="0" tIns="0" rIns="0" bIns="0" rtlCol="0" anchor="t">
            <a:spAutoFit/>
          </a:bodyPr>
          <a:lstStyle/>
          <a:p>
            <a:pPr algn="ctr" rtl="1">
              <a:lnSpc>
                <a:spcPts val="2799"/>
              </a:lnSpc>
              <a:spcBef>
                <a:spcPct val="0"/>
              </a:spcBef>
            </a:pPr>
            <a:r>
              <a:rPr lang="ar-EG" sz="24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عمليات اختتام السنة الدراسية</a:t>
            </a:r>
          </a:p>
        </p:txBody>
      </p:sp>
      <p:grpSp>
        <p:nvGrpSpPr>
          <p:cNvPr id="13" name="Group 13">
            <a:extLst>
              <a:ext uri="{FF2B5EF4-FFF2-40B4-BE49-F238E27FC236}">
                <a16:creationId xmlns:a16="http://schemas.microsoft.com/office/drawing/2014/main" id="{8ED03D92-4B05-E7A0-CC38-7076EA078149}"/>
              </a:ext>
            </a:extLst>
          </p:cNvPr>
          <p:cNvGrpSpPr/>
          <p:nvPr/>
        </p:nvGrpSpPr>
        <p:grpSpPr>
          <a:xfrm>
            <a:off x="2288231" y="2769845"/>
            <a:ext cx="7558679" cy="3407889"/>
            <a:chOff x="0" y="0"/>
            <a:chExt cx="15117358" cy="6815778"/>
          </a:xfrm>
        </p:grpSpPr>
        <p:sp>
          <p:nvSpPr>
            <p:cNvPr id="16" name="Freeform 14">
              <a:extLst>
                <a:ext uri="{FF2B5EF4-FFF2-40B4-BE49-F238E27FC236}">
                  <a16:creationId xmlns:a16="http://schemas.microsoft.com/office/drawing/2014/main" id="{5B1E0EE0-CB2F-50D9-BC4A-71112EA71A4B}"/>
                </a:ext>
              </a:extLst>
            </p:cNvPr>
            <p:cNvSpPr/>
            <p:nvPr/>
          </p:nvSpPr>
          <p:spPr>
            <a:xfrm>
              <a:off x="0" y="0"/>
              <a:ext cx="15117358" cy="6815778"/>
            </a:xfrm>
            <a:custGeom>
              <a:avLst/>
              <a:gdLst/>
              <a:ahLst/>
              <a:cxnLst/>
              <a:rect l="l" t="t" r="r" b="b"/>
              <a:pathLst>
                <a:path w="15117358" h="6815778">
                  <a:moveTo>
                    <a:pt x="0" y="0"/>
                  </a:moveTo>
                  <a:lnTo>
                    <a:pt x="15117358" y="0"/>
                  </a:lnTo>
                  <a:lnTo>
                    <a:pt x="15117358" y="6815778"/>
                  </a:lnTo>
                  <a:lnTo>
                    <a:pt x="0" y="6815778"/>
                  </a:lnTo>
                  <a:lnTo>
                    <a:pt x="0" y="0"/>
                  </a:lnTo>
                  <a:close/>
                </a:path>
              </a:pathLst>
            </a:custGeom>
            <a:blipFill>
              <a:blip r:embed="rId6"/>
              <a:stretch>
                <a:fillRect l="-1452" r="-661"/>
              </a:stretch>
            </a:blipFill>
          </p:spPr>
          <p:txBody>
            <a:bodyPr/>
            <a:lstStyle/>
            <a:p>
              <a:endParaRPr lang="fr-FR" sz="3200" b="1">
                <a:latin typeface="Microsoft Uighur" panose="02000000000000000000" pitchFamily="2" charset="-78"/>
                <a:cs typeface="Microsoft Uighur" panose="02000000000000000000" pitchFamily="2" charset="-78"/>
              </a:endParaRPr>
            </a:p>
          </p:txBody>
        </p:sp>
        <p:sp>
          <p:nvSpPr>
            <p:cNvPr id="17" name="Freeform 15">
              <a:extLst>
                <a:ext uri="{FF2B5EF4-FFF2-40B4-BE49-F238E27FC236}">
                  <a16:creationId xmlns:a16="http://schemas.microsoft.com/office/drawing/2014/main" id="{A55EBC29-11C7-3267-54B6-59DBB46AFAA7}"/>
                </a:ext>
              </a:extLst>
            </p:cNvPr>
            <p:cNvSpPr/>
            <p:nvPr/>
          </p:nvSpPr>
          <p:spPr>
            <a:xfrm>
              <a:off x="326881" y="188305"/>
              <a:ext cx="14495413" cy="330074"/>
            </a:xfrm>
            <a:custGeom>
              <a:avLst/>
              <a:gdLst/>
              <a:ahLst/>
              <a:cxnLst/>
              <a:rect l="l" t="t" r="r" b="b"/>
              <a:pathLst>
                <a:path w="14495413" h="330074">
                  <a:moveTo>
                    <a:pt x="0" y="0"/>
                  </a:moveTo>
                  <a:lnTo>
                    <a:pt x="14495414" y="0"/>
                  </a:lnTo>
                  <a:lnTo>
                    <a:pt x="14495414" y="330074"/>
                  </a:lnTo>
                  <a:lnTo>
                    <a:pt x="0" y="330074"/>
                  </a:lnTo>
                  <a:lnTo>
                    <a:pt x="0" y="0"/>
                  </a:lnTo>
                  <a:close/>
                </a:path>
              </a:pathLst>
            </a:custGeom>
            <a:blipFill>
              <a:blip r:embed="rId7"/>
              <a:stretch>
                <a:fillRect l="-3023" r="-3023"/>
              </a:stretch>
            </a:blipFill>
          </p:spPr>
          <p:txBody>
            <a:bodyPr/>
            <a:lstStyle/>
            <a:p>
              <a:endParaRPr lang="fr-FR" sz="3200" b="1">
                <a:latin typeface="Microsoft Uighur" panose="02000000000000000000" pitchFamily="2" charset="-78"/>
                <a:cs typeface="Microsoft Uighur" panose="02000000000000000000" pitchFamily="2" charset="-78"/>
              </a:endParaRPr>
            </a:p>
          </p:txBody>
        </p:sp>
      </p:grpSp>
      <p:sp>
        <p:nvSpPr>
          <p:cNvPr id="18" name="ZoneTexte 17">
            <a:extLst>
              <a:ext uri="{FF2B5EF4-FFF2-40B4-BE49-F238E27FC236}">
                <a16:creationId xmlns:a16="http://schemas.microsoft.com/office/drawing/2014/main" id="{590362E7-7F8F-286E-A1EB-3F1D611436F4}"/>
              </a:ext>
            </a:extLst>
          </p:cNvPr>
          <p:cNvSpPr txBox="1"/>
          <p:nvPr/>
        </p:nvSpPr>
        <p:spPr>
          <a:xfrm>
            <a:off x="4556511" y="2966336"/>
            <a:ext cx="4429482" cy="3354765"/>
          </a:xfrm>
          <a:prstGeom prst="rect">
            <a:avLst/>
          </a:prstGeom>
          <a:noFill/>
        </p:spPr>
        <p:txBody>
          <a:bodyPr wrap="none" rtlCol="0">
            <a:spAutoFit/>
          </a:bodyPr>
          <a:lstStyle/>
          <a:p>
            <a:pPr marL="571529" indent="-571529" algn="r" rtl="1">
              <a:buFontTx/>
              <a:buChar char="-"/>
            </a:pPr>
            <a:r>
              <a:rPr lang="ar-MA" sz="4400" dirty="0">
                <a:latin typeface="Microsoft Uighur" panose="02000000000000000000" pitchFamily="2" charset="-78"/>
                <a:cs typeface="Microsoft Uighur" panose="02000000000000000000" pitchFamily="2" charset="-78"/>
              </a:rPr>
              <a:t>تمرير الروائز الاشهادية</a:t>
            </a:r>
          </a:p>
          <a:p>
            <a:pPr marL="571529" indent="-571529" algn="r" rtl="1">
              <a:buFontTx/>
              <a:buChar char="-"/>
            </a:pPr>
            <a:r>
              <a:rPr lang="ar-MA" sz="4400" dirty="0">
                <a:latin typeface="Microsoft Uighur" panose="02000000000000000000" pitchFamily="2" charset="-78"/>
                <a:cs typeface="Microsoft Uighur" panose="02000000000000000000" pitchFamily="2" charset="-78"/>
              </a:rPr>
              <a:t>تعبئة ملف الكفايات</a:t>
            </a:r>
          </a:p>
          <a:p>
            <a:pPr marL="571529" indent="-571529" algn="r" rtl="1">
              <a:buFontTx/>
              <a:buChar char="-"/>
            </a:pPr>
            <a:r>
              <a:rPr lang="ar-MA" sz="4400" dirty="0">
                <a:latin typeface="Microsoft Uighur" panose="02000000000000000000" pitchFamily="2" charset="-78"/>
                <a:cs typeface="Microsoft Uighur" panose="02000000000000000000" pitchFamily="2" charset="-78"/>
              </a:rPr>
              <a:t>تنظيم اللقاءات التواصلية</a:t>
            </a:r>
          </a:p>
          <a:p>
            <a:pPr marL="571529" indent="-571529" algn="r" rtl="1">
              <a:buFontTx/>
              <a:buChar char="-"/>
            </a:pPr>
            <a:r>
              <a:rPr lang="ar-MA" sz="4400" dirty="0">
                <a:latin typeface="Microsoft Uighur" panose="02000000000000000000" pitchFamily="2" charset="-78"/>
                <a:cs typeface="Microsoft Uighur" panose="02000000000000000000" pitchFamily="2" charset="-78"/>
              </a:rPr>
              <a:t>المشاركة في مجالس الأقسام</a:t>
            </a:r>
          </a:p>
          <a:p>
            <a:pPr algn="r" defTabSz="609630" rtl="1"/>
            <a:endParaRPr lang="fr-FR" sz="3600" dirty="0">
              <a:latin typeface="Microsoft Uighur" panose="02000000000000000000" pitchFamily="2" charset="-78"/>
              <a:cs typeface="Microsoft Uighur" panose="02000000000000000000" pitchFamily="2" charset="-78"/>
            </a:endParaRPr>
          </a:p>
        </p:txBody>
      </p:sp>
      <p:sp>
        <p:nvSpPr>
          <p:cNvPr id="4" name="TextBox 15">
            <a:extLst>
              <a:ext uri="{FF2B5EF4-FFF2-40B4-BE49-F238E27FC236}">
                <a16:creationId xmlns:a16="http://schemas.microsoft.com/office/drawing/2014/main" id="{66690DBD-67A6-7419-EC61-31ADA6F2F71A}"/>
              </a:ext>
            </a:extLst>
          </p:cNvPr>
          <p:cNvSpPr txBox="1"/>
          <p:nvPr/>
        </p:nvSpPr>
        <p:spPr>
          <a:xfrm>
            <a:off x="5673843" y="501730"/>
            <a:ext cx="6624301" cy="580287"/>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أول</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تنظيم السنة الدراسية</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A8583-90EB-BBD1-5477-CACBFA644F81}"/>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A424B82-EAFD-02DC-A82B-53CE121FCC25}"/>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D136CBDE-10FE-AD14-A8B5-98A5318A981F}"/>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C05D2937-87AC-A8C4-2DA6-444C2BD3DD20}"/>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C80EB7BF-5831-5466-9658-5F60D8488D23}"/>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C91D653E-C87A-C0F6-FB25-015732E0BC0C}"/>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B13927F9-EF51-5640-94FF-8F16671735A5}"/>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F458DB60-4133-F268-0623-60A6845FB4DB}"/>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E8C12C82-ABF5-219F-BD30-EDC646EC494A}"/>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9D41DB1B-C3A2-D4F3-746F-6626B3B9173B}"/>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71D26844-EF5A-D279-D9B5-B7FB87BE3EFD}"/>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527323DF-EB36-DE3C-DB2B-6A3D40831BDF}"/>
              </a:ext>
            </a:extLst>
          </p:cNvPr>
          <p:cNvSpPr txBox="1"/>
          <p:nvPr/>
        </p:nvSpPr>
        <p:spPr>
          <a:xfrm>
            <a:off x="4297046" y="52927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6" name="TextBox 16">
            <a:extLst>
              <a:ext uri="{FF2B5EF4-FFF2-40B4-BE49-F238E27FC236}">
                <a16:creationId xmlns:a16="http://schemas.microsoft.com/office/drawing/2014/main" id="{B50BCEC9-BCC0-7506-5BA9-78040B5712DB}"/>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هو  رائز الموضعة </a:t>
            </a: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
        <p:nvSpPr>
          <p:cNvPr id="17" name="TextBox 17">
            <a:extLst>
              <a:ext uri="{FF2B5EF4-FFF2-40B4-BE49-F238E27FC236}">
                <a16:creationId xmlns:a16="http://schemas.microsoft.com/office/drawing/2014/main" id="{7D80F5AF-E0EB-1AAB-7975-202FC9E8040A}"/>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2</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E67B4E4A-AF36-0C73-DB30-293CB558F80F}"/>
              </a:ext>
            </a:extLst>
          </p:cNvPr>
          <p:cNvSpPr txBox="1"/>
          <p:nvPr/>
        </p:nvSpPr>
        <p:spPr>
          <a:xfrm>
            <a:off x="2987237" y="3373709"/>
            <a:ext cx="6030500" cy="369331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rPr>
              <a:t>تعريف رائز الموضعة</a:t>
            </a:r>
            <a:endPar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الفرق بين رائز الموضعة و رائز التشخيص</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خصائص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شروط تكييف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توصيف رائز الموضعة </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هيكلة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ظروف تمرير الرائز</a:t>
            </a:r>
          </a:p>
          <a:p>
            <a:pPr marL="482829" lvl="1" indent="-241415" algn="r" rtl="1">
              <a:lnSpc>
                <a:spcPts val="3600"/>
              </a:lnSpc>
              <a:buAutoNum type="arabicPeriod"/>
            </a:pPr>
            <a:endPar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endParaRPr>
          </a:p>
        </p:txBody>
      </p:sp>
    </p:spTree>
    <p:extLst>
      <p:ext uri="{BB962C8B-B14F-4D97-AF65-F5344CB8AC3E}">
        <p14:creationId xmlns:p14="http://schemas.microsoft.com/office/powerpoint/2010/main" val="2991091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3228F-F1CA-3FB1-857F-E194E949C50D}"/>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1BDDAB43-391D-BFCB-882C-D08621E4A7BF}"/>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A88CAE9C-2868-1460-99D3-4340D060E7E9}"/>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6" name="Rectangle 5">
            <a:extLst>
              <a:ext uri="{FF2B5EF4-FFF2-40B4-BE49-F238E27FC236}">
                <a16:creationId xmlns:a16="http://schemas.microsoft.com/office/drawing/2014/main" id="{5C865FB2-C826-68A9-CB24-1AA62F632897}"/>
              </a:ext>
            </a:extLst>
          </p:cNvPr>
          <p:cNvSpPr/>
          <p:nvPr/>
        </p:nvSpPr>
        <p:spPr>
          <a:xfrm>
            <a:off x="-101600" y="-48975"/>
            <a:ext cx="12446000" cy="127012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4" name="Freeform 22">
            <a:extLst>
              <a:ext uri="{FF2B5EF4-FFF2-40B4-BE49-F238E27FC236}">
                <a16:creationId xmlns:a16="http://schemas.microsoft.com/office/drawing/2014/main" id="{480EBE22-B25C-DF6A-84C3-8F867011A8D3}"/>
              </a:ext>
            </a:extLst>
          </p:cNvPr>
          <p:cNvSpPr/>
          <p:nvPr/>
        </p:nvSpPr>
        <p:spPr>
          <a:xfrm rot="-10800000">
            <a:off x="7467600" y="495722"/>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15" name="TextBox 34">
            <a:extLst>
              <a:ext uri="{FF2B5EF4-FFF2-40B4-BE49-F238E27FC236}">
                <a16:creationId xmlns:a16="http://schemas.microsoft.com/office/drawing/2014/main" id="{5B632661-55CC-9BE6-6C88-7A2B46079A57}"/>
              </a:ext>
            </a:extLst>
          </p:cNvPr>
          <p:cNvSpPr txBox="1"/>
          <p:nvPr/>
        </p:nvSpPr>
        <p:spPr>
          <a:xfrm>
            <a:off x="8165362" y="946985"/>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تعريف رائز الموضعة</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pic>
        <p:nvPicPr>
          <p:cNvPr id="3" name="Google Shape;220;p23" descr="image.png">
            <a:extLst>
              <a:ext uri="{FF2B5EF4-FFF2-40B4-BE49-F238E27FC236}">
                <a16:creationId xmlns:a16="http://schemas.microsoft.com/office/drawing/2014/main" id="{618AAB7F-93E7-C895-6FBE-E7E57D3EC008}"/>
              </a:ext>
            </a:extLst>
          </p:cNvPr>
          <p:cNvPicPr preferRelativeResize="0"/>
          <p:nvPr/>
        </p:nvPicPr>
        <p:blipFill rotWithShape="1">
          <a:blip r:embed="rId6">
            <a:alphaModFix/>
          </a:blip>
          <a:srcRect/>
          <a:stretch/>
        </p:blipFill>
        <p:spPr>
          <a:xfrm>
            <a:off x="1127480" y="2068672"/>
            <a:ext cx="9494531" cy="4054940"/>
          </a:xfrm>
          <a:prstGeom prst="rect">
            <a:avLst/>
          </a:prstGeom>
          <a:noFill/>
          <a:ln>
            <a:noFill/>
          </a:ln>
        </p:spPr>
      </p:pic>
      <p:sp>
        <p:nvSpPr>
          <p:cNvPr id="17" name="ZoneTexte 16">
            <a:extLst>
              <a:ext uri="{FF2B5EF4-FFF2-40B4-BE49-F238E27FC236}">
                <a16:creationId xmlns:a16="http://schemas.microsoft.com/office/drawing/2014/main" id="{B9A5F7E5-D543-C43B-6A1D-57B68382973E}"/>
              </a:ext>
            </a:extLst>
          </p:cNvPr>
          <p:cNvSpPr txBox="1"/>
          <p:nvPr/>
        </p:nvSpPr>
        <p:spPr>
          <a:xfrm>
            <a:off x="1288854" y="2386498"/>
            <a:ext cx="9171785" cy="3785652"/>
          </a:xfrm>
          <a:prstGeom prst="rect">
            <a:avLst/>
          </a:prstGeom>
          <a:noFill/>
        </p:spPr>
        <p:txBody>
          <a:bodyPr wrap="square">
            <a:spAutoFit/>
          </a:bodyPr>
          <a:lstStyle/>
          <a:p>
            <a:pPr marL="571529" indent="-571529" algn="just" rtl="1">
              <a:buFont typeface="Arial" panose="020B0604020202020204" pitchFamily="34" charset="0"/>
              <a:buChar char="•"/>
            </a:pPr>
            <a:r>
              <a:rPr lang="ar-MA" sz="4000" dirty="0">
                <a:latin typeface="Microsoft Uighur" panose="02000000000000000000" pitchFamily="2" charset="-78"/>
                <a:cs typeface="Microsoft Uighur" panose="02000000000000000000" pitchFamily="2" charset="-78"/>
                <a:rtl/>
              </a:rPr>
              <a:t>أداة تقييم </a:t>
            </a:r>
            <a:r>
              <a:rPr lang="ar-MA" sz="4000" b="1" dirty="0">
                <a:solidFill>
                  <a:srgbClr val="C00000"/>
                </a:solidFill>
                <a:latin typeface="Microsoft Uighur" panose="02000000000000000000" pitchFamily="2" charset="-78"/>
                <a:cs typeface="Microsoft Uighur" panose="02000000000000000000" pitchFamily="2" charset="-78"/>
                <a:rtl/>
              </a:rPr>
              <a:t>لتحديد المستوى الحقيقي لأداء </a:t>
            </a:r>
            <a:r>
              <a:rPr lang="ar-MA" sz="4000" dirty="0">
                <a:latin typeface="Microsoft Uighur" panose="02000000000000000000" pitchFamily="2" charset="-78"/>
                <a:cs typeface="Microsoft Uighur" panose="02000000000000000000" pitchFamily="2" charset="-78"/>
                <a:rtl/>
              </a:rPr>
              <a:t>المتعلم. يهدف </a:t>
            </a:r>
            <a:r>
              <a:rPr lang="ar-MA" sz="4000" b="1" dirty="0">
                <a:solidFill>
                  <a:srgbClr val="C00000"/>
                </a:solidFill>
                <a:latin typeface="Microsoft Uighur" panose="02000000000000000000" pitchFamily="2" charset="-78"/>
                <a:cs typeface="Microsoft Uighur" panose="02000000000000000000" pitchFamily="2" charset="-78"/>
                <a:rtl/>
              </a:rPr>
              <a:t>الكشف</a:t>
            </a:r>
            <a:r>
              <a:rPr lang="ar-MA" sz="4000" dirty="0">
                <a:latin typeface="Microsoft Uighur" panose="02000000000000000000" pitchFamily="2" charset="-78"/>
                <a:cs typeface="Microsoft Uighur" panose="02000000000000000000" pitchFamily="2" charset="-78"/>
                <a:rtl/>
              </a:rPr>
              <a:t> عن التعلمات الأساس التي </a:t>
            </a:r>
            <a:r>
              <a:rPr lang="ar-MA" sz="4000" b="1" dirty="0">
                <a:solidFill>
                  <a:srgbClr val="C00000"/>
                </a:solidFill>
                <a:latin typeface="Microsoft Uighur" panose="02000000000000000000" pitchFamily="2" charset="-78"/>
                <a:cs typeface="Microsoft Uighur" panose="02000000000000000000" pitchFamily="2" charset="-78"/>
                <a:rtl/>
              </a:rPr>
              <a:t>يتحكم فيها المتعلم بثقة كبيرة </a:t>
            </a:r>
            <a:r>
              <a:rPr lang="ar-MA" sz="4000" dirty="0">
                <a:latin typeface="Microsoft Uighur" panose="02000000000000000000" pitchFamily="2" charset="-78"/>
                <a:cs typeface="Microsoft Uighur" panose="02000000000000000000" pitchFamily="2" charset="-78"/>
                <a:rtl/>
              </a:rPr>
              <a:t>بحيث لا يحتاج مجهودا إضافيا لتذكرها. </a:t>
            </a:r>
          </a:p>
          <a:p>
            <a:pPr marL="571529" indent="-571529" algn="just" rtl="1">
              <a:buFont typeface="Arial" panose="020B0604020202020204" pitchFamily="34" charset="0"/>
              <a:buChar char="•"/>
            </a:pPr>
            <a:r>
              <a:rPr lang="ar-MA" sz="4000" dirty="0">
                <a:latin typeface="Microsoft Uighur" panose="02000000000000000000" pitchFamily="2" charset="-78"/>
                <a:cs typeface="Microsoft Uighur" panose="02000000000000000000" pitchFamily="2" charset="-78"/>
                <a:rtl/>
              </a:rPr>
              <a:t>يتم </a:t>
            </a:r>
            <a:r>
              <a:rPr lang="ar-MA" sz="4000" b="1" dirty="0">
                <a:solidFill>
                  <a:srgbClr val="C00000"/>
                </a:solidFill>
                <a:latin typeface="Microsoft Uighur" panose="02000000000000000000" pitchFamily="2" charset="-78"/>
                <a:cs typeface="Microsoft Uighur" panose="02000000000000000000" pitchFamily="2" charset="-78"/>
                <a:rtl/>
              </a:rPr>
              <a:t>استثمار</a:t>
            </a:r>
            <a:r>
              <a:rPr lang="ar-MA" sz="4000" dirty="0">
                <a:latin typeface="Microsoft Uighur" panose="02000000000000000000" pitchFamily="2" charset="-78"/>
                <a:cs typeface="Microsoft Uighur" panose="02000000000000000000" pitchFamily="2" charset="-78"/>
                <a:rtl/>
              </a:rPr>
              <a:t> نتائجه </a:t>
            </a:r>
            <a:r>
              <a:rPr lang="ar-MA" sz="4000" b="1" dirty="0">
                <a:solidFill>
                  <a:srgbClr val="C00000"/>
                </a:solidFill>
                <a:latin typeface="Microsoft Uighur" panose="02000000000000000000" pitchFamily="2" charset="-78"/>
                <a:cs typeface="Microsoft Uighur" panose="02000000000000000000" pitchFamily="2" charset="-78"/>
                <a:rtl/>
              </a:rPr>
              <a:t>لموضعة</a:t>
            </a:r>
            <a:r>
              <a:rPr lang="ar-MA" sz="4000" dirty="0">
                <a:latin typeface="Microsoft Uighur" panose="02000000000000000000" pitchFamily="2" charset="-78"/>
                <a:cs typeface="Microsoft Uighur" panose="02000000000000000000" pitchFamily="2" charset="-78"/>
                <a:rtl/>
              </a:rPr>
              <a:t> المتعلم في مستواه الحقيقي مما يُمَكن من </a:t>
            </a:r>
            <a:r>
              <a:rPr lang="ar-MA" sz="4000" b="1" dirty="0">
                <a:solidFill>
                  <a:srgbClr val="C00000"/>
                </a:solidFill>
                <a:latin typeface="Microsoft Uighur" panose="02000000000000000000" pitchFamily="2" charset="-78"/>
                <a:cs typeface="Microsoft Uighur" panose="02000000000000000000" pitchFamily="2" charset="-78"/>
                <a:rtl/>
              </a:rPr>
              <a:t>تفييئ المتعلمين </a:t>
            </a:r>
            <a:r>
              <a:rPr lang="ar-MA" sz="4000" dirty="0">
                <a:latin typeface="Microsoft Uighur" panose="02000000000000000000" pitchFamily="2" charset="-78"/>
                <a:cs typeface="Microsoft Uighur" panose="02000000000000000000" pitchFamily="2" charset="-78"/>
                <a:rtl/>
              </a:rPr>
              <a:t>حسب مستويات أدائهم ضمن </a:t>
            </a:r>
            <a:r>
              <a:rPr lang="ar-MA" sz="4000" b="1" dirty="0">
                <a:solidFill>
                  <a:srgbClr val="C00000"/>
                </a:solidFill>
                <a:latin typeface="Microsoft Uighur" panose="02000000000000000000" pitchFamily="2" charset="-78"/>
                <a:cs typeface="Microsoft Uighur" panose="02000000000000000000" pitchFamily="2" charset="-78"/>
                <a:rtl/>
              </a:rPr>
              <a:t>مجموعات دعم متقاربة المستوى وعالية التجانس</a:t>
            </a:r>
            <a:r>
              <a:rPr lang="ar-MA" sz="4000" dirty="0">
                <a:latin typeface="Microsoft Uighur" panose="02000000000000000000" pitchFamily="2" charset="-78"/>
                <a:cs typeface="Microsoft Uighur" panose="02000000000000000000" pitchFamily="2" charset="-78"/>
                <a:rtl/>
              </a:rPr>
              <a:t>.</a:t>
            </a:r>
          </a:p>
        </p:txBody>
      </p:sp>
      <p:sp>
        <p:nvSpPr>
          <p:cNvPr id="4" name="TextBox 15">
            <a:extLst>
              <a:ext uri="{FF2B5EF4-FFF2-40B4-BE49-F238E27FC236}">
                <a16:creationId xmlns:a16="http://schemas.microsoft.com/office/drawing/2014/main" id="{0953A099-DBFE-6328-E98A-7420E073C7F9}"/>
              </a:ext>
            </a:extLst>
          </p:cNvPr>
          <p:cNvSpPr txBox="1"/>
          <p:nvPr/>
        </p:nvSpPr>
        <p:spPr>
          <a:xfrm>
            <a:off x="4297046" y="350203"/>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602928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ADFE1-C263-0021-AD5A-B5120FAFCF0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903C8C8-7AB4-03FC-B4DE-64538311992A}"/>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C558FDC9-1009-D8DC-3A3A-4108E83D3DB9}"/>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3F63A9B3-5A86-8A2D-FB52-5300D21AD204}"/>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4F367759-A873-1346-A4A8-FFF7D4A25079}"/>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E2D0ED38-49B4-D0D6-3179-3EAE62545C44}"/>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CA9A98EF-6CC3-1315-B93A-742E6D956733}"/>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E46AC916-88E2-0B78-288C-8BD4C875DB9D}"/>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E5B81152-1224-B3CB-1A8C-90049CC8EDA2}"/>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28483D64-8501-2281-C68A-C30BB8948A8F}"/>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EAA3D049-1177-EB47-A946-1948E13C5260}"/>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4F20C998-DFDD-D8CA-E8D0-1D1CA199B646}"/>
              </a:ext>
            </a:extLst>
          </p:cNvPr>
          <p:cNvSpPr txBox="1"/>
          <p:nvPr/>
        </p:nvSpPr>
        <p:spPr>
          <a:xfrm>
            <a:off x="4297046" y="52927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2CB2D9AC-9A3C-60C5-81F3-9A31B65808CB}"/>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2</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68248655-9CE6-0C35-78FE-294E976B4997}"/>
              </a:ext>
            </a:extLst>
          </p:cNvPr>
          <p:cNvSpPr txBox="1"/>
          <p:nvPr/>
        </p:nvSpPr>
        <p:spPr>
          <a:xfrm>
            <a:off x="2987237" y="3373709"/>
            <a:ext cx="6030500" cy="369331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تعريف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الفرق بين رائز الموضعة و رائز التشخيص</a:t>
            </a:r>
            <a:endParaRPr lang="ar-EG" sz="2933" b="1" dirty="0">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خصائص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شروط تكييف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توصيف رائز الموضعة </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هيكلة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ظروف تمرير الرائز</a:t>
            </a:r>
          </a:p>
          <a:p>
            <a:pPr marL="482829" lvl="1" indent="-241415" algn="r" rtl="1">
              <a:lnSpc>
                <a:spcPts val="3600"/>
              </a:lnSpc>
              <a:buAutoNum type="arabicPeriod"/>
            </a:pPr>
            <a:endPar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FCFED87A-3A04-5C14-A42E-D5F4190E8809}"/>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هو  رائز الموضعة </a:t>
            </a: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1455675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337C1-F41C-F134-8EBE-902A998E2B49}"/>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0CE70B59-E737-157E-4F5A-BCBBBEFF5141}"/>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9FD5C990-1143-3CCE-973B-C1CB9DDF723F}"/>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A2E74C2A-C49E-8509-B661-ED8A3C1C06F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290F9900-F52E-AD0F-B803-30FE0882BCF7}"/>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CA083820-32D1-B112-3650-4B2F19407F61}"/>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30" name="TextBox 43">
            <a:extLst>
              <a:ext uri="{FF2B5EF4-FFF2-40B4-BE49-F238E27FC236}">
                <a16:creationId xmlns:a16="http://schemas.microsoft.com/office/drawing/2014/main" id="{ED2C29B2-D954-08A2-2326-D393C8BF077D}"/>
              </a:ext>
            </a:extLst>
          </p:cNvPr>
          <p:cNvSpPr txBox="1"/>
          <p:nvPr/>
        </p:nvSpPr>
        <p:spPr>
          <a:xfrm>
            <a:off x="2545816" y="4460959"/>
            <a:ext cx="3368699" cy="342401"/>
          </a:xfrm>
          <a:prstGeom prst="rect">
            <a:avLst/>
          </a:prstGeom>
        </p:spPr>
        <p:txBody>
          <a:bodyPr wrap="square" lIns="0" tIns="0" rIns="0" bIns="0" rtlCol="0" anchor="t">
            <a:spAutoFit/>
          </a:bodyPr>
          <a:lstStyle/>
          <a:p>
            <a:pPr algn="ctr" rtl="1">
              <a:lnSpc>
                <a:spcPts val="2560"/>
              </a:lnSpc>
            </a:pPr>
            <a:r>
              <a:rPr lang="ar-EG" sz="2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تجميع النتائج مباشرة بعد التمرير</a:t>
            </a:r>
          </a:p>
        </p:txBody>
      </p:sp>
      <p:sp>
        <p:nvSpPr>
          <p:cNvPr id="6" name="Rectangle 5">
            <a:extLst>
              <a:ext uri="{FF2B5EF4-FFF2-40B4-BE49-F238E27FC236}">
                <a16:creationId xmlns:a16="http://schemas.microsoft.com/office/drawing/2014/main" id="{DE07AAF0-8668-C956-665A-C41E52630CB2}"/>
              </a:ext>
            </a:extLst>
          </p:cNvPr>
          <p:cNvSpPr/>
          <p:nvPr/>
        </p:nvSpPr>
        <p:spPr>
          <a:xfrm>
            <a:off x="-130897" y="-15138"/>
            <a:ext cx="12446000" cy="1293574"/>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3" name="Freeform 22">
            <a:extLst>
              <a:ext uri="{FF2B5EF4-FFF2-40B4-BE49-F238E27FC236}">
                <a16:creationId xmlns:a16="http://schemas.microsoft.com/office/drawing/2014/main" id="{45448EE9-CD5F-C1AD-73D9-A80415A2BF35}"/>
              </a:ext>
            </a:extLst>
          </p:cNvPr>
          <p:cNvSpPr/>
          <p:nvPr/>
        </p:nvSpPr>
        <p:spPr>
          <a:xfrm rot="-10800000">
            <a:off x="7264400" y="481892"/>
            <a:ext cx="5085184"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dirty="0"/>
          </a:p>
        </p:txBody>
      </p:sp>
      <p:sp>
        <p:nvSpPr>
          <p:cNvPr id="14" name="TextBox 34">
            <a:extLst>
              <a:ext uri="{FF2B5EF4-FFF2-40B4-BE49-F238E27FC236}">
                <a16:creationId xmlns:a16="http://schemas.microsoft.com/office/drawing/2014/main" id="{B656A869-0860-5F2E-B25A-02AB79549F9D}"/>
              </a:ext>
            </a:extLst>
          </p:cNvPr>
          <p:cNvSpPr txBox="1"/>
          <p:nvPr/>
        </p:nvSpPr>
        <p:spPr>
          <a:xfrm>
            <a:off x="7705282" y="933467"/>
            <a:ext cx="4203421"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 رائز الموضعة/رائز التقويم التشخيصي</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graphicFrame>
        <p:nvGraphicFramePr>
          <p:cNvPr id="9" name="Tableau 8">
            <a:extLst>
              <a:ext uri="{FF2B5EF4-FFF2-40B4-BE49-F238E27FC236}">
                <a16:creationId xmlns:a16="http://schemas.microsoft.com/office/drawing/2014/main" id="{3349C4CB-5EC6-DDB4-C9B0-969C4CED10FF}"/>
              </a:ext>
            </a:extLst>
          </p:cNvPr>
          <p:cNvGraphicFramePr>
            <a:graphicFrameLocks noGrp="1"/>
          </p:cNvGraphicFramePr>
          <p:nvPr/>
        </p:nvGraphicFramePr>
        <p:xfrm>
          <a:off x="275503" y="1880739"/>
          <a:ext cx="11633200" cy="4165600"/>
        </p:xfrm>
        <a:graphic>
          <a:graphicData uri="http://schemas.openxmlformats.org/drawingml/2006/table">
            <a:tbl>
              <a:tblPr firstRow="1" bandRow="1">
                <a:tableStyleId>{5940675A-B579-460E-94D1-54222C63F5DA}</a:tableStyleId>
              </a:tblPr>
              <a:tblGrid>
                <a:gridCol w="5435600">
                  <a:extLst>
                    <a:ext uri="{9D8B030D-6E8A-4147-A177-3AD203B41FA5}">
                      <a16:colId xmlns:a16="http://schemas.microsoft.com/office/drawing/2014/main" val="4182559362"/>
                    </a:ext>
                  </a:extLst>
                </a:gridCol>
                <a:gridCol w="5080000">
                  <a:extLst>
                    <a:ext uri="{9D8B030D-6E8A-4147-A177-3AD203B41FA5}">
                      <a16:colId xmlns:a16="http://schemas.microsoft.com/office/drawing/2014/main" val="3009900428"/>
                    </a:ext>
                  </a:extLst>
                </a:gridCol>
                <a:gridCol w="1117600">
                  <a:extLst>
                    <a:ext uri="{9D8B030D-6E8A-4147-A177-3AD203B41FA5}">
                      <a16:colId xmlns:a16="http://schemas.microsoft.com/office/drawing/2014/main" val="1296718841"/>
                    </a:ext>
                  </a:extLst>
                </a:gridCol>
              </a:tblGrid>
              <a:tr h="605129">
                <a:tc>
                  <a:txBody>
                    <a:bodyPr/>
                    <a:lstStyle/>
                    <a:p>
                      <a:pPr algn="ctr" rtl="1">
                        <a:buNone/>
                      </a:pPr>
                      <a:r>
                        <a:rPr lang="ar-MA" sz="2900" b="1" i="0" dirty="0">
                          <a:latin typeface="Microsoft Uighur" panose="02000000000000000000" pitchFamily="2" charset="-78"/>
                          <a:cs typeface="Microsoft Uighur" panose="02000000000000000000" pitchFamily="2" charset="-78"/>
                        </a:rPr>
                        <a:t>روائز التقويم التشخيصي</a:t>
                      </a:r>
                    </a:p>
                  </a:txBody>
                  <a:tcPr marL="39186" marR="39186" marT="19593" marB="19593" anchor="ctr">
                    <a:solidFill>
                      <a:srgbClr val="E8DED6"/>
                    </a:solidFill>
                  </a:tcPr>
                </a:tc>
                <a:tc>
                  <a:txBody>
                    <a:bodyPr/>
                    <a:lstStyle/>
                    <a:p>
                      <a:pPr algn="ctr" rtl="1">
                        <a:buNone/>
                      </a:pPr>
                      <a:r>
                        <a:rPr lang="ar-MA" sz="2900" b="1" i="0" dirty="0">
                          <a:latin typeface="Microsoft Uighur" panose="02000000000000000000" pitchFamily="2" charset="-78"/>
                          <a:cs typeface="Microsoft Uighur" panose="02000000000000000000" pitchFamily="2" charset="-78"/>
                        </a:rPr>
                        <a:t>رائز الموضعة</a:t>
                      </a:r>
                    </a:p>
                  </a:txBody>
                  <a:tcPr marL="39186" marR="39186" marT="19593" marB="19593" anchor="ctr">
                    <a:solidFill>
                      <a:srgbClr val="E8DED6"/>
                    </a:solidFill>
                  </a:tcPr>
                </a:tc>
                <a:tc>
                  <a:txBody>
                    <a:bodyPr/>
                    <a:lstStyle/>
                    <a:p>
                      <a:pPr algn="ctr" rtl="1">
                        <a:buNone/>
                      </a:pPr>
                      <a:r>
                        <a:rPr lang="ar-MA" sz="2900" b="1" i="0" dirty="0">
                          <a:latin typeface="Microsoft Uighur" panose="02000000000000000000" pitchFamily="2" charset="-78"/>
                          <a:cs typeface="Microsoft Uighur" panose="02000000000000000000" pitchFamily="2" charset="-78"/>
                        </a:rPr>
                        <a:t>المحور</a:t>
                      </a:r>
                    </a:p>
                  </a:txBody>
                  <a:tcPr marL="39186" marR="39186" marT="19593" marB="19593" anchor="ctr">
                    <a:solidFill>
                      <a:srgbClr val="E8DED6"/>
                    </a:solidFill>
                  </a:tcPr>
                </a:tc>
                <a:extLst>
                  <a:ext uri="{0D108BD9-81ED-4DB2-BD59-A6C34878D82A}">
                    <a16:rowId xmlns:a16="http://schemas.microsoft.com/office/drawing/2014/main" val="3934926946"/>
                  </a:ext>
                </a:extLst>
              </a:tr>
              <a:tr h="118682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900" b="1" i="0" kern="1200" dirty="0">
                          <a:solidFill>
                            <a:schemeClr val="accent6"/>
                          </a:solidFill>
                          <a:latin typeface="Microsoft Uighur" panose="02000000000000000000" pitchFamily="2" charset="-78"/>
                          <a:ea typeface="Calibri" panose="020F0502020204030204" pitchFamily="34" charset="0"/>
                          <a:cs typeface="Microsoft Uighur" panose="02000000000000000000" pitchFamily="2" charset="-78"/>
                          <a:rtl/>
                        </a:rPr>
                        <a:t>قبلي</a:t>
                      </a:r>
                      <a:r>
                        <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 يُنجز قبل الشروع في الدعم أو التعلم الجديد</a:t>
                      </a:r>
                    </a:p>
                  </a:txBody>
                  <a:tcPr marL="39186" marR="39186" marT="19593" marB="19593"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900" b="1" i="0" kern="1200" dirty="0">
                          <a:solidFill>
                            <a:schemeClr val="accent6"/>
                          </a:solidFill>
                          <a:latin typeface="Microsoft Uighur" panose="02000000000000000000" pitchFamily="2" charset="-78"/>
                          <a:ea typeface="Calibri" panose="020F0502020204030204" pitchFamily="34" charset="0"/>
                          <a:cs typeface="Microsoft Uighur" panose="02000000000000000000" pitchFamily="2" charset="-78"/>
                          <a:rtl/>
                        </a:rPr>
                        <a:t>قبلي وبعدي</a:t>
                      </a:r>
                      <a:r>
                        <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 يُنجز لتحديد مستوى الأداء قبل وبعد فترة الدعم</a:t>
                      </a:r>
                    </a:p>
                  </a:txBody>
                  <a:tcPr marL="39186" marR="39186" marT="19593" marB="19593" anchor="ctr"/>
                </a:tc>
                <a:tc>
                  <a:txBody>
                    <a:bodyPr/>
                    <a:lstStyle/>
                    <a:p>
                      <a:pPr algn="ctr" rtl="1">
                        <a:buNone/>
                      </a:pPr>
                      <a:r>
                        <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التوقيت</a:t>
                      </a:r>
                    </a:p>
                  </a:txBody>
                  <a:tcPr marL="39186" marR="39186" marT="19593" marB="19593" anchor="ctr"/>
                </a:tc>
                <a:extLst>
                  <a:ext uri="{0D108BD9-81ED-4DB2-BD59-A6C34878D82A}">
                    <a16:rowId xmlns:a16="http://schemas.microsoft.com/office/drawing/2014/main" val="1157551735"/>
                  </a:ext>
                </a:extLst>
              </a:tr>
              <a:tr h="61832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الكشف عن وضعية التعلمات السابقة و تحديد التعثرات</a:t>
                      </a:r>
                    </a:p>
                  </a:txBody>
                  <a:tcPr marL="39186" marR="39186" marT="19593" marB="19593"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الكشف عن المستوى الحقيقي للتعلمات الأساس</a:t>
                      </a:r>
                    </a:p>
                  </a:txBody>
                  <a:tcPr marL="39186" marR="39186" marT="19593" marB="19593" anchor="ctr"/>
                </a:tc>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الوظيفة</a:t>
                      </a:r>
                    </a:p>
                    <a:p>
                      <a:pPr algn="ctr" rtl="1">
                        <a:buNone/>
                      </a:pPr>
                      <a:endPar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39186" marR="39186" marT="19593" marB="19593" anchor="ctr"/>
                </a:tc>
                <a:extLst>
                  <a:ext uri="{0D108BD9-81ED-4DB2-BD59-A6C34878D82A}">
                    <a16:rowId xmlns:a16="http://schemas.microsoft.com/office/drawing/2014/main" val="463342199"/>
                  </a:ext>
                </a:extLst>
              </a:tr>
              <a:tr h="175532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يركز على الكشف الدقيق عن مكامن التعثر والصعوبات الخاصة بكل متعلم، لتحديد مواطن الخطأ ومصادره.</a:t>
                      </a:r>
                      <a:endParaRPr lang="f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39186" marR="39186" marT="19593" marB="19593"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يمكن من تجميع متعلمين لديهم مستوى أداء متقارب ضمن فئة واحدة ما يسمح بتجميعهم في فئات حسب قدراتهم الحالية.. </a:t>
                      </a:r>
                      <a:endParaRPr lang="fr-MA" sz="29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39186" marR="39186" marT="19593" marB="19593" anchor="ctr"/>
                </a:tc>
                <a:tc vMerge="1">
                  <a:txBody>
                    <a:bodyPr/>
                    <a:lstStyle/>
                    <a:p>
                      <a:pPr algn="r" rtl="1">
                        <a:buNone/>
                      </a:pPr>
                      <a:endParaRPr lang="ar-MA" sz="44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58779" marR="58779" marT="29389" marB="29389" anchor="ctr"/>
                </a:tc>
                <a:extLst>
                  <a:ext uri="{0D108BD9-81ED-4DB2-BD59-A6C34878D82A}">
                    <a16:rowId xmlns:a16="http://schemas.microsoft.com/office/drawing/2014/main" val="3099322130"/>
                  </a:ext>
                </a:extLst>
              </a:tr>
            </a:tbl>
          </a:graphicData>
        </a:graphic>
      </p:graphicFrame>
      <p:sp>
        <p:nvSpPr>
          <p:cNvPr id="10" name="TextBox 15">
            <a:extLst>
              <a:ext uri="{FF2B5EF4-FFF2-40B4-BE49-F238E27FC236}">
                <a16:creationId xmlns:a16="http://schemas.microsoft.com/office/drawing/2014/main" id="{D60BF0E2-F0C0-00AE-D30E-E9AC48E60EBD}"/>
              </a:ext>
            </a:extLst>
          </p:cNvPr>
          <p:cNvSpPr txBox="1"/>
          <p:nvPr/>
        </p:nvSpPr>
        <p:spPr>
          <a:xfrm>
            <a:off x="4230165" y="265265"/>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685804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F0DB3-07CE-F458-74D7-DBAE01F26670}"/>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5C268B43-146F-4957-F18B-3B389669D9B0}"/>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17AFD23C-982C-2241-8E4B-102FCBBDEB44}"/>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74B936D9-74E7-B3F0-34B1-36788923DEE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B2A62FA2-FF76-51BA-29EA-DDF5D5337766}"/>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76C82445-97B2-CFFB-9C28-D69C401C0280}"/>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endParaRPr lang="fr-FR" sz="1200"/>
          </a:p>
        </p:txBody>
      </p:sp>
      <p:sp>
        <p:nvSpPr>
          <p:cNvPr id="30" name="TextBox 43">
            <a:extLst>
              <a:ext uri="{FF2B5EF4-FFF2-40B4-BE49-F238E27FC236}">
                <a16:creationId xmlns:a16="http://schemas.microsoft.com/office/drawing/2014/main" id="{C1C0E8BB-8913-04D9-DC76-8B0E36F2150A}"/>
              </a:ext>
            </a:extLst>
          </p:cNvPr>
          <p:cNvSpPr txBox="1"/>
          <p:nvPr/>
        </p:nvSpPr>
        <p:spPr>
          <a:xfrm>
            <a:off x="2545816" y="4460959"/>
            <a:ext cx="3368699" cy="342401"/>
          </a:xfrm>
          <a:prstGeom prst="rect">
            <a:avLst/>
          </a:prstGeom>
        </p:spPr>
        <p:txBody>
          <a:bodyPr wrap="square" lIns="0" tIns="0" rIns="0" bIns="0" rtlCol="0" anchor="t">
            <a:spAutoFit/>
          </a:bodyPr>
          <a:lstStyle/>
          <a:p>
            <a:pPr algn="ctr" rtl="1">
              <a:lnSpc>
                <a:spcPts val="2560"/>
              </a:lnSpc>
            </a:pPr>
            <a:r>
              <a:rPr lang="ar-EG" sz="2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تجميع النتائج مباشرة بعد التمرير</a:t>
            </a:r>
          </a:p>
        </p:txBody>
      </p:sp>
      <p:sp>
        <p:nvSpPr>
          <p:cNvPr id="31" name="TextBox 44">
            <a:extLst>
              <a:ext uri="{FF2B5EF4-FFF2-40B4-BE49-F238E27FC236}">
                <a16:creationId xmlns:a16="http://schemas.microsoft.com/office/drawing/2014/main" id="{FEF56EC7-10EC-EB91-A4C1-0D7D0B1EB1AD}"/>
              </a:ext>
            </a:extLst>
          </p:cNvPr>
          <p:cNvSpPr txBox="1"/>
          <p:nvPr/>
        </p:nvSpPr>
        <p:spPr>
          <a:xfrm>
            <a:off x="2466224" y="5287053"/>
            <a:ext cx="3368699" cy="1009251"/>
          </a:xfrm>
          <a:prstGeom prst="rect">
            <a:avLst/>
          </a:prstGeom>
        </p:spPr>
        <p:txBody>
          <a:bodyPr wrap="square" lIns="0" tIns="0" rIns="0" bIns="0" rtlCol="0" anchor="t">
            <a:spAutoFit/>
          </a:bodyPr>
          <a:lstStyle/>
          <a:p>
            <a:pPr algn="ctr" rtl="1">
              <a:lnSpc>
                <a:spcPts val="2560"/>
              </a:lnSpc>
            </a:pPr>
            <a:r>
              <a:rPr lang="ar-MA" sz="2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تفييء</a:t>
            </a:r>
            <a:r>
              <a:rPr lang="ar-EG" sz="2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المتعلمين و تشكيل مجموعات دعم عالية التجانس</a:t>
            </a:r>
          </a:p>
          <a:p>
            <a:pPr algn="ctr" rtl="1">
              <a:lnSpc>
                <a:spcPts val="2560"/>
              </a:lnSpc>
            </a:pPr>
            <a:endParaRPr lang="ar-EG" sz="2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graphicFrame>
        <p:nvGraphicFramePr>
          <p:cNvPr id="9" name="Tableau 8">
            <a:extLst>
              <a:ext uri="{FF2B5EF4-FFF2-40B4-BE49-F238E27FC236}">
                <a16:creationId xmlns:a16="http://schemas.microsoft.com/office/drawing/2014/main" id="{415015A6-234C-D4D6-F9A4-C6033F1D3700}"/>
              </a:ext>
            </a:extLst>
          </p:cNvPr>
          <p:cNvGraphicFramePr>
            <a:graphicFrameLocks noGrp="1"/>
          </p:cNvGraphicFramePr>
          <p:nvPr/>
        </p:nvGraphicFramePr>
        <p:xfrm>
          <a:off x="304800" y="1850699"/>
          <a:ext cx="11691342" cy="5106248"/>
        </p:xfrm>
        <a:graphic>
          <a:graphicData uri="http://schemas.openxmlformats.org/drawingml/2006/table">
            <a:tbl>
              <a:tblPr firstRow="1" bandRow="1">
                <a:tableStyleId>{5940675A-B579-460E-94D1-54222C63F5DA}</a:tableStyleId>
              </a:tblPr>
              <a:tblGrid>
                <a:gridCol w="4700003">
                  <a:extLst>
                    <a:ext uri="{9D8B030D-6E8A-4147-A177-3AD203B41FA5}">
                      <a16:colId xmlns:a16="http://schemas.microsoft.com/office/drawing/2014/main" val="4182559362"/>
                    </a:ext>
                  </a:extLst>
                </a:gridCol>
                <a:gridCol w="5868153">
                  <a:extLst>
                    <a:ext uri="{9D8B030D-6E8A-4147-A177-3AD203B41FA5}">
                      <a16:colId xmlns:a16="http://schemas.microsoft.com/office/drawing/2014/main" val="3009900428"/>
                    </a:ext>
                  </a:extLst>
                </a:gridCol>
                <a:gridCol w="1123186">
                  <a:extLst>
                    <a:ext uri="{9D8B030D-6E8A-4147-A177-3AD203B41FA5}">
                      <a16:colId xmlns:a16="http://schemas.microsoft.com/office/drawing/2014/main" val="1296718841"/>
                    </a:ext>
                  </a:extLst>
                </a:gridCol>
              </a:tblGrid>
              <a:tr h="623873">
                <a:tc>
                  <a:txBody>
                    <a:bodyPr/>
                    <a:lstStyle/>
                    <a:p>
                      <a:pPr algn="ctr" rtl="1">
                        <a:buNone/>
                      </a:pPr>
                      <a:r>
                        <a:rPr lang="ar-MA" sz="2900" b="1" i="0" dirty="0">
                          <a:latin typeface="Microsoft Uighur" panose="02000000000000000000" pitchFamily="2" charset="-78"/>
                          <a:cs typeface="Microsoft Uighur" panose="02000000000000000000" pitchFamily="2" charset="-78"/>
                        </a:rPr>
                        <a:t>روائز التقويم التشخيصي</a:t>
                      </a:r>
                    </a:p>
                  </a:txBody>
                  <a:tcPr marL="39186" marR="39186" marT="19593" marB="19593" anchor="ctr">
                    <a:solidFill>
                      <a:srgbClr val="E8DED6"/>
                    </a:solidFill>
                  </a:tcPr>
                </a:tc>
                <a:tc>
                  <a:txBody>
                    <a:bodyPr/>
                    <a:lstStyle/>
                    <a:p>
                      <a:pPr algn="ctr" rtl="1">
                        <a:buNone/>
                      </a:pPr>
                      <a:r>
                        <a:rPr lang="ar-MA" sz="2900" b="1" i="0" dirty="0">
                          <a:latin typeface="Microsoft Uighur" panose="02000000000000000000" pitchFamily="2" charset="-78"/>
                          <a:cs typeface="Microsoft Uighur" panose="02000000000000000000" pitchFamily="2" charset="-78"/>
                        </a:rPr>
                        <a:t>رائز الموضعة</a:t>
                      </a:r>
                    </a:p>
                  </a:txBody>
                  <a:tcPr marL="39186" marR="39186" marT="19593" marB="19593" anchor="ctr">
                    <a:solidFill>
                      <a:srgbClr val="E8DED6"/>
                    </a:solidFill>
                  </a:tcPr>
                </a:tc>
                <a:tc>
                  <a:txBody>
                    <a:bodyPr/>
                    <a:lstStyle/>
                    <a:p>
                      <a:pPr algn="ctr" rtl="1">
                        <a:buNone/>
                      </a:pPr>
                      <a:r>
                        <a:rPr lang="ar-MA" sz="2900" b="1" i="0" dirty="0">
                          <a:latin typeface="Microsoft Uighur" panose="02000000000000000000" pitchFamily="2" charset="-78"/>
                          <a:cs typeface="Microsoft Uighur" panose="02000000000000000000" pitchFamily="2" charset="-78"/>
                        </a:rPr>
                        <a:t>المحور</a:t>
                      </a:r>
                    </a:p>
                  </a:txBody>
                  <a:tcPr marL="39186" marR="39186" marT="19593" marB="19593" anchor="ctr">
                    <a:solidFill>
                      <a:srgbClr val="E8DED6"/>
                    </a:solidFill>
                  </a:tcPr>
                </a:tc>
                <a:extLst>
                  <a:ext uri="{0D108BD9-81ED-4DB2-BD59-A6C34878D82A}">
                    <a16:rowId xmlns:a16="http://schemas.microsoft.com/office/drawing/2014/main" val="3934926946"/>
                  </a:ext>
                </a:extLst>
              </a:tr>
              <a:tr h="571728">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مرتبط بمستوى دراسي</a:t>
                      </a:r>
                    </a:p>
                  </a:txBody>
                  <a:tcPr marL="39186" marR="39186" marT="19593" marB="19593" anchor="ctr"/>
                </a:tc>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غير مرتبط بمستوى دراسي معين</a:t>
                      </a:r>
                    </a:p>
                  </a:txBody>
                  <a:tcPr marL="39186" marR="39186" marT="19593" marB="19593" anchor="ctr"/>
                </a:tc>
                <a:tc rowSpan="5">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الاستثمار</a:t>
                      </a:r>
                    </a:p>
                    <a:p>
                      <a:pPr algn="ctr" rtl="1">
                        <a:buNone/>
                      </a:pPr>
                      <a:endPar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39186" marR="39186" marT="19593" marB="19593" anchor="ctr"/>
                </a:tc>
                <a:extLst>
                  <a:ext uri="{0D108BD9-81ED-4DB2-BD59-A6C34878D82A}">
                    <a16:rowId xmlns:a16="http://schemas.microsoft.com/office/drawing/2014/main" val="2033869332"/>
                  </a:ext>
                </a:extLst>
              </a:tr>
              <a:tr h="571728">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تغطية شاملة للتعلمات السابقة </a:t>
                      </a:r>
                    </a:p>
                  </a:txBody>
                  <a:tcPr marL="39186" marR="39186" marT="19593" marB="19593" anchor="ctr"/>
                </a:tc>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يركز على التعلمات الأساس المفاتيح</a:t>
                      </a:r>
                      <a:r>
                        <a:rPr lang="f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a:t>
                      </a: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 </a:t>
                      </a:r>
                      <a:r>
                        <a:rPr lang="f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les fondamentaux clés)</a:t>
                      </a: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 </a:t>
                      </a:r>
                    </a:p>
                  </a:txBody>
                  <a:tcPr marL="39186" marR="39186" marT="19593" marB="19593" anchor="ctr"/>
                </a:tc>
                <a:tc vMerge="1">
                  <a:txBody>
                    <a:bodyPr/>
                    <a:lstStyle/>
                    <a:p>
                      <a:pPr algn="r" rtl="1">
                        <a:buNone/>
                      </a:pPr>
                      <a:endParaRPr lang="ar-MA" sz="40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58779" marR="58779" marT="29389" marB="29389" anchor="ctr"/>
                </a:tc>
                <a:extLst>
                  <a:ext uri="{0D108BD9-81ED-4DB2-BD59-A6C34878D82A}">
                    <a16:rowId xmlns:a16="http://schemas.microsoft.com/office/drawing/2014/main" val="3493700418"/>
                  </a:ext>
                </a:extLst>
              </a:tr>
              <a:tr h="571728">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تحليل مكامن الخطأ ومواطن الضعف الفردية</a:t>
                      </a:r>
                    </a:p>
                  </a:txBody>
                  <a:tcPr marL="39186" marR="39186" marT="19593" marB="19593" anchor="ctr"/>
                </a:tc>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تصنيف المتعلمين حسب مستويات الأداء المتقاربة</a:t>
                      </a:r>
                    </a:p>
                  </a:txBody>
                  <a:tcPr marL="39186" marR="39186" marT="19593" marB="19593" anchor="ctr"/>
                </a:tc>
                <a:tc vMerge="1">
                  <a:txBody>
                    <a:bodyPr/>
                    <a:lstStyle/>
                    <a:p>
                      <a:pPr algn="r" rtl="1">
                        <a:buNone/>
                      </a:pPr>
                      <a:endParaRPr lang="ar-MA" sz="40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58779" marR="58779" marT="29389" marB="29389" anchor="ctr"/>
                </a:tc>
                <a:extLst>
                  <a:ext uri="{0D108BD9-81ED-4DB2-BD59-A6C34878D82A}">
                    <a16:rowId xmlns:a16="http://schemas.microsoft.com/office/drawing/2014/main" val="1632930307"/>
                  </a:ext>
                </a:extLst>
              </a:tr>
              <a:tr h="571728">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تحديد مستوى المتعلمين مقارنة بالمستوى المفترض</a:t>
                      </a:r>
                    </a:p>
                  </a:txBody>
                  <a:tcPr marL="39186" marR="39186" marT="19593" marB="19593" anchor="ctr"/>
                </a:tc>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موضعة المتعلمين على سلم متدرج للتحكم في التعلمات الأساس</a:t>
                      </a:r>
                    </a:p>
                  </a:txBody>
                  <a:tcPr marL="39186" marR="39186" marT="19593" marB="19593" anchor="ctr"/>
                </a:tc>
                <a:tc vMerge="1">
                  <a:txBody>
                    <a:bodyPr/>
                    <a:lstStyle/>
                    <a:p>
                      <a:pPr algn="r" rtl="1">
                        <a:buNone/>
                      </a:pPr>
                      <a:endParaRPr lang="ar-MA" sz="40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58779" marR="58779" marT="29389" marB="29389" anchor="ctr"/>
                </a:tc>
                <a:extLst>
                  <a:ext uri="{0D108BD9-81ED-4DB2-BD59-A6C34878D82A}">
                    <a16:rowId xmlns:a16="http://schemas.microsoft.com/office/drawing/2014/main" val="3448982015"/>
                  </a:ext>
                </a:extLst>
              </a:tr>
              <a:tr h="1614627">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يستثمر في بناء خطة علاجية دقيقة تستجيب لحاجيات المتعلم، انطلاقًا من تشخيص مفصل للصعوبات</a:t>
                      </a:r>
                    </a:p>
                  </a:txBody>
                  <a:tcPr marL="39186" marR="39186" marT="19593" marB="19593" anchor="ctr"/>
                </a:tc>
                <a:tc>
                  <a:txBody>
                    <a:bodyPr/>
                    <a:lstStyle/>
                    <a:p>
                      <a:pPr marL="571500" marR="0" lvl="0" indent="-571500" algn="ct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يستثمر لتحديد المستوى الحقيقي للمتعلم مقارنة المستوى المفترض للتحكم في التعلمات الأساس</a:t>
                      </a:r>
                    </a:p>
                  </a:txBody>
                  <a:tcPr marL="39186" marR="39186" marT="19593" marB="19593" anchor="ctr"/>
                </a:tc>
                <a:tc vMerge="1">
                  <a:txBody>
                    <a:bodyPr/>
                    <a:lstStyle/>
                    <a:p>
                      <a:pPr algn="r" rtl="1">
                        <a:buNone/>
                      </a:pPr>
                      <a:endParaRPr lang="ar-MA" sz="40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58779" marR="58779" marT="29389" marB="29389" anchor="ctr"/>
                </a:tc>
                <a:extLst>
                  <a:ext uri="{0D108BD9-81ED-4DB2-BD59-A6C34878D82A}">
                    <a16:rowId xmlns:a16="http://schemas.microsoft.com/office/drawing/2014/main" val="2177292328"/>
                  </a:ext>
                </a:extLst>
              </a:tr>
            </a:tbl>
          </a:graphicData>
        </a:graphic>
      </p:graphicFrame>
      <p:sp>
        <p:nvSpPr>
          <p:cNvPr id="2" name="Rectangle 1">
            <a:extLst>
              <a:ext uri="{FF2B5EF4-FFF2-40B4-BE49-F238E27FC236}">
                <a16:creationId xmlns:a16="http://schemas.microsoft.com/office/drawing/2014/main" id="{CF9093D7-029F-BB41-32D8-36D67A1BF7CA}"/>
              </a:ext>
            </a:extLst>
          </p:cNvPr>
          <p:cNvSpPr/>
          <p:nvPr/>
        </p:nvSpPr>
        <p:spPr>
          <a:xfrm>
            <a:off x="-101600" y="-48974"/>
            <a:ext cx="12446000" cy="1293574"/>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2" name="Freeform 22">
            <a:extLst>
              <a:ext uri="{FF2B5EF4-FFF2-40B4-BE49-F238E27FC236}">
                <a16:creationId xmlns:a16="http://schemas.microsoft.com/office/drawing/2014/main" id="{7AB70BB1-713F-CCE3-FC17-A5EC12F51BC0}"/>
              </a:ext>
            </a:extLst>
          </p:cNvPr>
          <p:cNvSpPr/>
          <p:nvPr/>
        </p:nvSpPr>
        <p:spPr>
          <a:xfrm rot="-10800000">
            <a:off x="7677021" y="481892"/>
            <a:ext cx="4672563"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15" name="TextBox 34">
            <a:extLst>
              <a:ext uri="{FF2B5EF4-FFF2-40B4-BE49-F238E27FC236}">
                <a16:creationId xmlns:a16="http://schemas.microsoft.com/office/drawing/2014/main" id="{EAE95445-FAF0-6FB6-84C5-454537EAB164}"/>
              </a:ext>
            </a:extLst>
          </p:cNvPr>
          <p:cNvSpPr txBox="1"/>
          <p:nvPr/>
        </p:nvSpPr>
        <p:spPr>
          <a:xfrm>
            <a:off x="8050784" y="952619"/>
            <a:ext cx="3925038" cy="492443"/>
          </a:xfrm>
          <a:prstGeom prst="rect">
            <a:avLst/>
          </a:prstGeom>
        </p:spPr>
        <p:txBody>
          <a:bodyPr wrap="square" lIns="0" tIns="0" rIns="0" bIns="0" rtlCol="0" anchor="t">
            <a:spAutoFit/>
          </a:bodyPr>
          <a:lstStyle/>
          <a:p>
            <a:pPr lvl="0" algn="ctr" rtl="1">
              <a:defRPr/>
            </a:pPr>
            <a:r>
              <a:rPr lang="ar-MA" sz="3200" b="1" dirty="0">
                <a:latin typeface="Microsoft Uighur" panose="02000000000000000000" pitchFamily="2" charset="-78"/>
                <a:ea typeface="Calibri" panose="020F0502020204030204" pitchFamily="34" charset="0"/>
                <a:cs typeface="Microsoft Uighur" panose="02000000000000000000" pitchFamily="2" charset="-78"/>
              </a:rPr>
              <a:t> رائز الموضعة/رائز التقويم التشخيصي</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0" name="TextBox 15">
            <a:extLst>
              <a:ext uri="{FF2B5EF4-FFF2-40B4-BE49-F238E27FC236}">
                <a16:creationId xmlns:a16="http://schemas.microsoft.com/office/drawing/2014/main" id="{BB9556E1-6498-77A3-5241-616266FF1C01}"/>
              </a:ext>
            </a:extLst>
          </p:cNvPr>
          <p:cNvSpPr txBox="1"/>
          <p:nvPr/>
        </p:nvSpPr>
        <p:spPr>
          <a:xfrm>
            <a:off x="4268445" y="286582"/>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57267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5749F-E5B6-8AA2-145C-B8EAB02CD0B3}"/>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11A3832-15BF-7163-99F7-8C30B46A9537}"/>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4614A985-2F58-929D-40E7-8FB000F6626A}"/>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DDEE85B4-808D-FF28-B561-915659828F4C}"/>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A9CB9733-3A00-3B1B-FDB7-2E7B4EFB63C0}"/>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C17526B5-0A14-4FDB-B40C-B5F9C2070558}"/>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algn="r" defTabSz="609630" rtl="1"/>
            <a:endParaRPr lang="fr-FR" sz="1200"/>
          </a:p>
        </p:txBody>
      </p:sp>
      <p:graphicFrame>
        <p:nvGraphicFramePr>
          <p:cNvPr id="9" name="Tableau 8">
            <a:extLst>
              <a:ext uri="{FF2B5EF4-FFF2-40B4-BE49-F238E27FC236}">
                <a16:creationId xmlns:a16="http://schemas.microsoft.com/office/drawing/2014/main" id="{B4C5D625-0C68-7B51-363E-DADD0C31654F}"/>
              </a:ext>
            </a:extLst>
          </p:cNvPr>
          <p:cNvGraphicFramePr>
            <a:graphicFrameLocks noGrp="1"/>
          </p:cNvGraphicFramePr>
          <p:nvPr/>
        </p:nvGraphicFramePr>
        <p:xfrm>
          <a:off x="304800" y="1989541"/>
          <a:ext cx="11671022" cy="4386568"/>
        </p:xfrm>
        <a:graphic>
          <a:graphicData uri="http://schemas.openxmlformats.org/drawingml/2006/table">
            <a:tbl>
              <a:tblPr firstRow="1" bandRow="1">
                <a:tableStyleId>{5940675A-B579-460E-94D1-54222C63F5DA}</a:tableStyleId>
              </a:tblPr>
              <a:tblGrid>
                <a:gridCol w="4691834">
                  <a:extLst>
                    <a:ext uri="{9D8B030D-6E8A-4147-A177-3AD203B41FA5}">
                      <a16:colId xmlns:a16="http://schemas.microsoft.com/office/drawing/2014/main" val="4182559362"/>
                    </a:ext>
                  </a:extLst>
                </a:gridCol>
                <a:gridCol w="5857954">
                  <a:extLst>
                    <a:ext uri="{9D8B030D-6E8A-4147-A177-3AD203B41FA5}">
                      <a16:colId xmlns:a16="http://schemas.microsoft.com/office/drawing/2014/main" val="3009900428"/>
                    </a:ext>
                  </a:extLst>
                </a:gridCol>
                <a:gridCol w="1121234">
                  <a:extLst>
                    <a:ext uri="{9D8B030D-6E8A-4147-A177-3AD203B41FA5}">
                      <a16:colId xmlns:a16="http://schemas.microsoft.com/office/drawing/2014/main" val="1296718841"/>
                    </a:ext>
                  </a:extLst>
                </a:gridCol>
              </a:tblGrid>
              <a:tr h="892972">
                <a:tc>
                  <a:txBody>
                    <a:bodyPr/>
                    <a:lstStyle/>
                    <a:p>
                      <a:pPr algn="ctr" rtl="1">
                        <a:buNone/>
                      </a:pPr>
                      <a:r>
                        <a:rPr lang="ar-MA" sz="2900" b="1" i="0" dirty="0">
                          <a:latin typeface="Microsoft Uighur" panose="02000000000000000000" pitchFamily="2" charset="-78"/>
                          <a:cs typeface="Microsoft Uighur" panose="02000000000000000000" pitchFamily="2" charset="-78"/>
                        </a:rPr>
                        <a:t>روائز التقويم التشخيصي</a:t>
                      </a:r>
                    </a:p>
                  </a:txBody>
                  <a:tcPr marL="39186" marR="39186" marT="19593" marB="19593" anchor="ctr">
                    <a:solidFill>
                      <a:srgbClr val="E8DED6"/>
                    </a:solidFill>
                  </a:tcPr>
                </a:tc>
                <a:tc>
                  <a:txBody>
                    <a:bodyPr/>
                    <a:lstStyle/>
                    <a:p>
                      <a:pPr algn="ctr" rtl="1">
                        <a:buNone/>
                      </a:pPr>
                      <a:r>
                        <a:rPr lang="ar-MA" sz="2900" b="1" i="0" dirty="0">
                          <a:latin typeface="Microsoft Uighur" panose="02000000000000000000" pitchFamily="2" charset="-78"/>
                          <a:cs typeface="Microsoft Uighur" panose="02000000000000000000" pitchFamily="2" charset="-78"/>
                        </a:rPr>
                        <a:t>رائز الموضعة</a:t>
                      </a:r>
                    </a:p>
                  </a:txBody>
                  <a:tcPr marL="39186" marR="39186" marT="19593" marB="19593" anchor="ctr">
                    <a:solidFill>
                      <a:srgbClr val="E8DED6"/>
                    </a:solidFill>
                  </a:tcPr>
                </a:tc>
                <a:tc>
                  <a:txBody>
                    <a:bodyPr/>
                    <a:lstStyle/>
                    <a:p>
                      <a:pPr algn="ctr" rtl="1">
                        <a:buNone/>
                      </a:pPr>
                      <a:r>
                        <a:rPr lang="ar-MA" sz="2900" b="1" i="0" dirty="0">
                          <a:latin typeface="Microsoft Uighur" panose="02000000000000000000" pitchFamily="2" charset="-78"/>
                          <a:cs typeface="Microsoft Uighur" panose="02000000000000000000" pitchFamily="2" charset="-78"/>
                        </a:rPr>
                        <a:t>المحور</a:t>
                      </a:r>
                    </a:p>
                  </a:txBody>
                  <a:tcPr marL="39186" marR="39186" marT="19593" marB="19593" anchor="ctr">
                    <a:solidFill>
                      <a:srgbClr val="E8DED6"/>
                    </a:solidFill>
                  </a:tcPr>
                </a:tc>
                <a:extLst>
                  <a:ext uri="{0D108BD9-81ED-4DB2-BD59-A6C34878D82A}">
                    <a16:rowId xmlns:a16="http://schemas.microsoft.com/office/drawing/2014/main" val="3934926946"/>
                  </a:ext>
                </a:extLst>
              </a:tr>
              <a:tr h="1199699">
                <a:tc>
                  <a:txBody>
                    <a:bodyPr/>
                    <a:lstStyle/>
                    <a:p>
                      <a:pPr marL="571500" marR="0" lvl="0" indent="-5715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خطة دعم فردية حسب الحاجيات</a:t>
                      </a:r>
                      <a:endParaRPr lang="f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39186" marR="39186" marT="19593" marB="19593" anchor="ctr"/>
                </a:tc>
                <a:tc>
                  <a:txBody>
                    <a:bodyPr/>
                    <a:lstStyle/>
                    <a:p>
                      <a:pPr marL="571500" marR="0" lvl="0" indent="-5715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خطة دعم موحدة موجهة لمجموعة دعم لها نفس مستوى الأداء</a:t>
                      </a:r>
                    </a:p>
                  </a:txBody>
                  <a:tcPr marL="39186" marR="39186" marT="19593" marB="19593" anchor="ctr"/>
                </a:tc>
                <a:tc rowSpan="2">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خطة الدعم</a:t>
                      </a:r>
                      <a:endParaRPr lang="f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p>
                      <a:pPr algn="r" rtl="1">
                        <a:buNone/>
                      </a:pPr>
                      <a:endPar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39186" marR="39186" marT="19593" marB="19593" anchor="ctr"/>
                </a:tc>
                <a:extLst>
                  <a:ext uri="{0D108BD9-81ED-4DB2-BD59-A6C34878D82A}">
                    <a16:rowId xmlns:a16="http://schemas.microsoft.com/office/drawing/2014/main" val="411203657"/>
                  </a:ext>
                </a:extLst>
              </a:tr>
              <a:tr h="2293897">
                <a:tc>
                  <a:txBody>
                    <a:bodyPr/>
                    <a:lstStyle/>
                    <a:p>
                      <a:pPr marL="571500" marR="0" lvl="0" indent="-5715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يقدم دعماً فردياً أو خاصاً مبنياً على نتائج التشخيص، يركز على معالجة الحاجيات الخاصة بكل متعلم.. </a:t>
                      </a:r>
                      <a:endParaRPr lang="f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39186" marR="39186" marT="19593" marB="19593" anchor="ctr"/>
                </a:tc>
                <a:tc>
                  <a:txBody>
                    <a:bodyPr/>
                    <a:lstStyle/>
                    <a:p>
                      <a:pPr marL="571500" marR="0" lvl="0" indent="-5715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27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rPr>
                        <a:t>يقدم دعماً موجهاً لفئة من المتعلمين يشتركون في مستوى أداء معين، عبر أنشطة ملائمة تساعدهم على الارتقاء التدريجي</a:t>
                      </a:r>
                    </a:p>
                  </a:txBody>
                  <a:tcPr marL="39186" marR="39186" marT="19593" marB="19593" anchor="ctr"/>
                </a:tc>
                <a:tc vMerge="1">
                  <a:txBody>
                    <a:bodyPr/>
                    <a:lstStyle/>
                    <a:p>
                      <a:pPr algn="r" rtl="1">
                        <a:buNone/>
                      </a:pPr>
                      <a:endParaRPr lang="ar-MA" sz="4000" b="1" i="0" kern="1200" dirty="0">
                        <a:solidFill>
                          <a:schemeClr val="tx1"/>
                        </a:solidFill>
                        <a:latin typeface="Microsoft Uighur" panose="02000000000000000000" pitchFamily="2" charset="-78"/>
                        <a:ea typeface="Calibri" panose="020F0502020204030204" pitchFamily="34" charset="0"/>
                        <a:cs typeface="Microsoft Uighur" panose="02000000000000000000" pitchFamily="2" charset="-78"/>
                        <a:rtl/>
                      </a:endParaRPr>
                    </a:p>
                  </a:txBody>
                  <a:tcPr marL="58779" marR="58779" marT="29389" marB="29389" anchor="ctr"/>
                </a:tc>
                <a:extLst>
                  <a:ext uri="{0D108BD9-81ED-4DB2-BD59-A6C34878D82A}">
                    <a16:rowId xmlns:a16="http://schemas.microsoft.com/office/drawing/2014/main" val="3167298133"/>
                  </a:ext>
                </a:extLst>
              </a:tr>
            </a:tbl>
          </a:graphicData>
        </a:graphic>
      </p:graphicFrame>
      <p:sp>
        <p:nvSpPr>
          <p:cNvPr id="2" name="Rectangle 1">
            <a:extLst>
              <a:ext uri="{FF2B5EF4-FFF2-40B4-BE49-F238E27FC236}">
                <a16:creationId xmlns:a16="http://schemas.microsoft.com/office/drawing/2014/main" id="{C5F63A60-E971-DF76-1489-4D6B2D7B477B}"/>
              </a:ext>
            </a:extLst>
          </p:cNvPr>
          <p:cNvSpPr/>
          <p:nvPr/>
        </p:nvSpPr>
        <p:spPr>
          <a:xfrm>
            <a:off x="-101600" y="-48974"/>
            <a:ext cx="12446000" cy="1293574"/>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2" name="Freeform 22">
            <a:extLst>
              <a:ext uri="{FF2B5EF4-FFF2-40B4-BE49-F238E27FC236}">
                <a16:creationId xmlns:a16="http://schemas.microsoft.com/office/drawing/2014/main" id="{63F43482-7FA9-AD98-5472-059FB74F22CB}"/>
              </a:ext>
            </a:extLst>
          </p:cNvPr>
          <p:cNvSpPr/>
          <p:nvPr/>
        </p:nvSpPr>
        <p:spPr>
          <a:xfrm rot="-10800000">
            <a:off x="7677021" y="481892"/>
            <a:ext cx="4672563"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15" name="TextBox 34">
            <a:extLst>
              <a:ext uri="{FF2B5EF4-FFF2-40B4-BE49-F238E27FC236}">
                <a16:creationId xmlns:a16="http://schemas.microsoft.com/office/drawing/2014/main" id="{54ED45E6-E914-F20C-1E39-D217CDF3A40C}"/>
              </a:ext>
            </a:extLst>
          </p:cNvPr>
          <p:cNvSpPr txBox="1"/>
          <p:nvPr/>
        </p:nvSpPr>
        <p:spPr>
          <a:xfrm>
            <a:off x="8050784" y="952619"/>
            <a:ext cx="3925038" cy="492443"/>
          </a:xfrm>
          <a:prstGeom prst="rect">
            <a:avLst/>
          </a:prstGeom>
        </p:spPr>
        <p:txBody>
          <a:bodyPr wrap="square" lIns="0" tIns="0" rIns="0" bIns="0" rtlCol="0" anchor="t">
            <a:spAutoFit/>
          </a:bodyPr>
          <a:lstStyle/>
          <a:p>
            <a:pPr lvl="0" algn="ctr" rtl="1">
              <a:defRPr/>
            </a:pPr>
            <a:r>
              <a:rPr lang="ar-MA" sz="3200" b="1" dirty="0">
                <a:latin typeface="Microsoft Uighur" panose="02000000000000000000" pitchFamily="2" charset="-78"/>
                <a:ea typeface="Calibri" panose="020F0502020204030204" pitchFamily="34" charset="0"/>
                <a:cs typeface="Microsoft Uighur" panose="02000000000000000000" pitchFamily="2" charset="-78"/>
              </a:rPr>
              <a:t> رائز الموضعة/رائز التقويم التشخيصي</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0" name="TextBox 15">
            <a:extLst>
              <a:ext uri="{FF2B5EF4-FFF2-40B4-BE49-F238E27FC236}">
                <a16:creationId xmlns:a16="http://schemas.microsoft.com/office/drawing/2014/main" id="{08984D3E-CCF1-B0CF-21AD-CC58D5B2FD78}"/>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658029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810F1-BF69-EE8E-52FA-4D996EFD8044}"/>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98786969-95A2-0FAF-80E4-EC5F15CFFD59}"/>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10762D76-D2AB-6005-A404-CEC54DA4AA63}"/>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CCB2A3BC-0D62-885E-C61B-4E92193FAC90}"/>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BDC0A825-FDD4-183E-E29E-92B25DDA1BBF}"/>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5962865D-AC8F-C9C2-5695-C2E7D396DA37}"/>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A696B67E-7BB3-0167-A7D5-5CCB35EB7145}"/>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3719C382-93A1-C368-0BD2-F7D87AA0657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DF9F522E-6B7B-D505-D5E4-2A5B70E4952B}"/>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59A4DC51-63F5-3763-9164-FA8A02EFB637}"/>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A30E9194-747E-B822-8F39-FAB70B5D01BB}"/>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EA1F2863-F897-21B6-6650-2752DE580799}"/>
              </a:ext>
            </a:extLst>
          </p:cNvPr>
          <p:cNvSpPr txBox="1"/>
          <p:nvPr/>
        </p:nvSpPr>
        <p:spPr>
          <a:xfrm>
            <a:off x="4297046" y="52927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80EFD44E-D8F0-853E-C966-7A13894648B7}"/>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2</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D0E4CC97-B703-22A2-6065-43988404882B}"/>
              </a:ext>
            </a:extLst>
          </p:cNvPr>
          <p:cNvSpPr txBox="1"/>
          <p:nvPr/>
        </p:nvSpPr>
        <p:spPr>
          <a:xfrm>
            <a:off x="2987237" y="3373709"/>
            <a:ext cx="6030500" cy="369331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تعريف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الفرق بين رائز الموضعة و رائز التشخيص</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خصائص رائز الموضعة</a:t>
            </a:r>
            <a:endParaRPr lang="ar-EG" sz="2933" b="1" dirty="0">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شروط تكييف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توصيف رائز الموضعة </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هيكلة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ظروف تمرير الرائز</a:t>
            </a:r>
          </a:p>
          <a:p>
            <a:pPr marL="482829" lvl="1" indent="-241415" algn="r" rtl="1">
              <a:lnSpc>
                <a:spcPts val="3600"/>
              </a:lnSpc>
              <a:buAutoNum type="arabicPeriod"/>
            </a:pPr>
            <a:endPar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28E02AFC-4B5B-FBAD-7C21-FACCDCACB51A}"/>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هو  رائز الموضعة </a:t>
            </a: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53876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7765846" y="6432396"/>
            <a:ext cx="2280787" cy="2021347"/>
          </a:xfrm>
          <a:custGeom>
            <a:avLst/>
            <a:gdLst/>
            <a:ahLst/>
            <a:cxnLst/>
            <a:rect l="l" t="t" r="r" b="b"/>
            <a:pathLst>
              <a:path w="3421181" h="3032021">
                <a:moveTo>
                  <a:pt x="0" y="3032022"/>
                </a:moveTo>
                <a:lnTo>
                  <a:pt x="3421181" y="3032022"/>
                </a:lnTo>
                <a:lnTo>
                  <a:pt x="3421181" y="0"/>
                </a:lnTo>
                <a:lnTo>
                  <a:pt x="0" y="0"/>
                </a:lnTo>
                <a:lnTo>
                  <a:pt x="0" y="3032022"/>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3" name="Freeform 3"/>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4" name="Group 4"/>
          <p:cNvGrpSpPr/>
          <p:nvPr/>
        </p:nvGrpSpPr>
        <p:grpSpPr>
          <a:xfrm>
            <a:off x="11115467" y="165919"/>
            <a:ext cx="2198143" cy="1889029"/>
            <a:chOff x="0" y="0"/>
            <a:chExt cx="812800" cy="698500"/>
          </a:xfrm>
        </p:grpSpPr>
        <p:sp>
          <p:nvSpPr>
            <p:cNvPr id="5" name="Freeform 5"/>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 name="TextBox 6"/>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grpSp>
        <p:nvGrpSpPr>
          <p:cNvPr id="8" name="Group 8"/>
          <p:cNvGrpSpPr/>
          <p:nvPr/>
        </p:nvGrpSpPr>
        <p:grpSpPr>
          <a:xfrm>
            <a:off x="11115467" y="2054948"/>
            <a:ext cx="2198143" cy="1889029"/>
            <a:chOff x="0" y="0"/>
            <a:chExt cx="812800" cy="698500"/>
          </a:xfrm>
        </p:grpSpPr>
        <p:sp>
          <p:nvSpPr>
            <p:cNvPr id="9" name="Freeform 9"/>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a:off x="-1193224" y="5611636"/>
            <a:ext cx="2198143" cy="1889029"/>
            <a:chOff x="0" y="0"/>
            <a:chExt cx="812800" cy="698500"/>
          </a:xfrm>
        </p:grpSpPr>
        <p:sp>
          <p:nvSpPr>
            <p:cNvPr id="15" name="Freeform 15"/>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6" name="TextBox 16"/>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7" name="Freeform 17"/>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6"/>
                </a:ext>
              </a:extLst>
            </a:blip>
            <a:stretch>
              <a:fillRect t="-376334" b="-107851"/>
            </a:stretch>
          </a:blipFill>
        </p:spPr>
        <p:txBody>
          <a:bodyPr/>
          <a:lstStyle/>
          <a:p>
            <a:endParaRPr lang="fr-FR" sz="1200"/>
          </a:p>
        </p:txBody>
      </p:sp>
      <p:sp>
        <p:nvSpPr>
          <p:cNvPr id="18" name="Freeform 18"/>
          <p:cNvSpPr/>
          <p:nvPr/>
        </p:nvSpPr>
        <p:spPr>
          <a:xfrm>
            <a:off x="-1301392" y="-12385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9" name="Freeform 19"/>
          <p:cNvSpPr/>
          <p:nvPr/>
        </p:nvSpPr>
        <p:spPr>
          <a:xfrm>
            <a:off x="12030132" y="-768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grpSp>
        <p:nvGrpSpPr>
          <p:cNvPr id="21" name="Group 21"/>
          <p:cNvGrpSpPr/>
          <p:nvPr/>
        </p:nvGrpSpPr>
        <p:grpSpPr>
          <a:xfrm>
            <a:off x="1031369" y="1684237"/>
            <a:ext cx="9343979" cy="3972563"/>
            <a:chOff x="0" y="0"/>
            <a:chExt cx="15117358" cy="6427098"/>
          </a:xfrm>
        </p:grpSpPr>
        <p:sp>
          <p:nvSpPr>
            <p:cNvPr id="22" name="Freeform 22"/>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7"/>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23" name="Freeform 23"/>
            <p:cNvSpPr/>
            <p:nvPr/>
          </p:nvSpPr>
          <p:spPr>
            <a:xfrm>
              <a:off x="326881" y="177566"/>
              <a:ext cx="14495413" cy="311251"/>
            </a:xfrm>
            <a:custGeom>
              <a:avLst/>
              <a:gdLst/>
              <a:ahLst/>
              <a:cxnLst/>
              <a:rect l="l" t="t" r="r" b="b"/>
              <a:pathLst>
                <a:path w="14495413" h="311251">
                  <a:moveTo>
                    <a:pt x="0" y="0"/>
                  </a:moveTo>
                  <a:lnTo>
                    <a:pt x="14495414" y="0"/>
                  </a:lnTo>
                  <a:lnTo>
                    <a:pt x="14495414" y="311252"/>
                  </a:lnTo>
                  <a:lnTo>
                    <a:pt x="0" y="311252"/>
                  </a:lnTo>
                  <a:lnTo>
                    <a:pt x="0" y="0"/>
                  </a:lnTo>
                  <a:close/>
                </a:path>
              </a:pathLst>
            </a:custGeom>
            <a:blipFill>
              <a:blip r:embed="rId8"/>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grpSp>
      <p:sp>
        <p:nvSpPr>
          <p:cNvPr id="26" name="TextBox 26"/>
          <p:cNvSpPr txBox="1"/>
          <p:nvPr/>
        </p:nvSpPr>
        <p:spPr>
          <a:xfrm>
            <a:off x="2344894" y="2785661"/>
            <a:ext cx="6716928" cy="1769715"/>
          </a:xfrm>
          <a:prstGeom prst="rect">
            <a:avLst/>
          </a:prstGeom>
        </p:spPr>
        <p:txBody>
          <a:bodyPr lIns="0" tIns="0" rIns="0" bIns="0" rtlCol="0" anchor="t">
            <a:spAutoFit/>
          </a:bodyPr>
          <a:lstStyle/>
          <a:p>
            <a:pPr algn="r" rtl="1">
              <a:lnSpc>
                <a:spcPct val="150000"/>
              </a:lnSpc>
            </a:pPr>
            <a:r>
              <a:rPr lang="ar-EG" sz="4000" b="1"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افتتاح الدورة التكوينية :</a:t>
            </a:r>
          </a:p>
          <a:p>
            <a:pPr marL="529744" lvl="1" indent="-264872" algn="r" rtl="1">
              <a:lnSpc>
                <a:spcPct val="150000"/>
              </a:lnSpc>
              <a:buFont typeface="Arial"/>
              <a:buChar char="•"/>
            </a:pPr>
            <a:r>
              <a:rPr lang="ar-EG" sz="40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السياق العام وتقديم </a:t>
            </a:r>
            <a:r>
              <a:rPr lang="ar-MA" sz="40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ال</a:t>
            </a:r>
            <a:r>
              <a:rPr lang="ar-EG" sz="40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برنامج</a:t>
            </a:r>
            <a:r>
              <a:rPr lang="ar-MA" sz="40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 العام</a:t>
            </a:r>
            <a:r>
              <a:rPr lang="ar-EG" sz="40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 </a:t>
            </a:r>
            <a:r>
              <a:rPr lang="ar-MA" sz="4000" dirty="0" err="1">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لل</a:t>
            </a:r>
            <a:r>
              <a:rPr lang="ar-EG" sz="4000" dirty="0">
                <a:solidFill>
                  <a:srgbClr val="000000"/>
                </a:solidFill>
                <a:latin typeface="Microsoft Uighur" panose="02000000000000000000" pitchFamily="2" charset="-78"/>
                <a:ea typeface="IBM Plex Sans Arabic"/>
                <a:cs typeface="Microsoft Uighur" panose="02000000000000000000" pitchFamily="2" charset="-78"/>
                <a:sym typeface="IBM Plex Sans Arabic"/>
                <a:rtl/>
              </a:rPr>
              <a:t>دورة التكوينية</a:t>
            </a:r>
          </a:p>
        </p:txBody>
      </p:sp>
      <p:sp>
        <p:nvSpPr>
          <p:cNvPr id="28" name="Rectangle 27">
            <a:extLst>
              <a:ext uri="{FF2B5EF4-FFF2-40B4-BE49-F238E27FC236}">
                <a16:creationId xmlns:a16="http://schemas.microsoft.com/office/drawing/2014/main" id="{1BCB65F0-3BA0-5BB6-1034-83ABA2D6EE43}"/>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a:p>
        </p:txBody>
      </p:sp>
      <p:sp>
        <p:nvSpPr>
          <p:cNvPr id="13" name="TextBox 25"/>
          <p:cNvSpPr txBox="1"/>
          <p:nvPr/>
        </p:nvSpPr>
        <p:spPr>
          <a:xfrm>
            <a:off x="2715024" y="298791"/>
            <a:ext cx="5976669" cy="647613"/>
          </a:xfrm>
          <a:prstGeom prst="rect">
            <a:avLst/>
          </a:prstGeom>
        </p:spPr>
        <p:txBody>
          <a:bodyPr wrap="square" lIns="0" tIns="0" rIns="0" bIns="0" rtlCol="0" anchor="t">
            <a:spAutoFit/>
          </a:bodyPr>
          <a:lstStyle/>
          <a:p>
            <a:pPr algn="ctr" rtl="1">
              <a:lnSpc>
                <a:spcPts val="4568"/>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اليوم الأول : الافتتاح</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4DCA0-394A-D03B-D58F-6E5FE0F573AA}"/>
            </a:ext>
          </a:extLst>
        </p:cNvPr>
        <p:cNvGrpSpPr/>
        <p:nvPr/>
      </p:nvGrpSpPr>
      <p:grpSpPr>
        <a:xfrm>
          <a:off x="0" y="0"/>
          <a:ext cx="0" cy="0"/>
          <a:chOff x="0" y="0"/>
          <a:chExt cx="0" cy="0"/>
        </a:xfrm>
      </p:grpSpPr>
      <p:sp>
        <p:nvSpPr>
          <p:cNvPr id="12" name="Freeform 32">
            <a:extLst>
              <a:ext uri="{FF2B5EF4-FFF2-40B4-BE49-F238E27FC236}">
                <a16:creationId xmlns:a16="http://schemas.microsoft.com/office/drawing/2014/main" id="{B684C47F-9631-C453-DC3E-9601B1A42B9E}"/>
              </a:ext>
            </a:extLst>
          </p:cNvPr>
          <p:cNvSpPr/>
          <p:nvPr/>
        </p:nvSpPr>
        <p:spPr>
          <a:xfrm>
            <a:off x="9228931" y="3892903"/>
            <a:ext cx="2360665" cy="1654628"/>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16" name="Freeform 32">
            <a:extLst>
              <a:ext uri="{FF2B5EF4-FFF2-40B4-BE49-F238E27FC236}">
                <a16:creationId xmlns:a16="http://schemas.microsoft.com/office/drawing/2014/main" id="{48F79BDC-8701-EAE6-897A-24E0988A0954}"/>
              </a:ext>
            </a:extLst>
          </p:cNvPr>
          <p:cNvSpPr/>
          <p:nvPr/>
        </p:nvSpPr>
        <p:spPr>
          <a:xfrm>
            <a:off x="6554420" y="3892903"/>
            <a:ext cx="2360665" cy="1672487"/>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18" name="Freeform 32">
            <a:extLst>
              <a:ext uri="{FF2B5EF4-FFF2-40B4-BE49-F238E27FC236}">
                <a16:creationId xmlns:a16="http://schemas.microsoft.com/office/drawing/2014/main" id="{D04FBC9A-1DB4-6F1F-13CB-B3D508847C98}"/>
              </a:ext>
            </a:extLst>
          </p:cNvPr>
          <p:cNvSpPr/>
          <p:nvPr/>
        </p:nvSpPr>
        <p:spPr>
          <a:xfrm>
            <a:off x="4047692" y="3892903"/>
            <a:ext cx="2360665" cy="1591466"/>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19" name="Freeform 32">
            <a:extLst>
              <a:ext uri="{FF2B5EF4-FFF2-40B4-BE49-F238E27FC236}">
                <a16:creationId xmlns:a16="http://schemas.microsoft.com/office/drawing/2014/main" id="{D63BCD54-F45A-BD3F-6552-86A9B5E15F30}"/>
              </a:ext>
            </a:extLst>
          </p:cNvPr>
          <p:cNvSpPr/>
          <p:nvPr/>
        </p:nvSpPr>
        <p:spPr>
          <a:xfrm>
            <a:off x="602405" y="3892903"/>
            <a:ext cx="3245193" cy="1654628"/>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2" name="Freeform 32">
            <a:extLst>
              <a:ext uri="{FF2B5EF4-FFF2-40B4-BE49-F238E27FC236}">
                <a16:creationId xmlns:a16="http://schemas.microsoft.com/office/drawing/2014/main" id="{0405CCDF-B51D-A07F-A012-30A6308C2477}"/>
              </a:ext>
            </a:extLst>
          </p:cNvPr>
          <p:cNvSpPr/>
          <p:nvPr/>
        </p:nvSpPr>
        <p:spPr>
          <a:xfrm>
            <a:off x="9228931" y="1959525"/>
            <a:ext cx="2360665" cy="1654628"/>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9" name="Freeform 32">
            <a:extLst>
              <a:ext uri="{FF2B5EF4-FFF2-40B4-BE49-F238E27FC236}">
                <a16:creationId xmlns:a16="http://schemas.microsoft.com/office/drawing/2014/main" id="{AC8AC03B-14E4-7E7D-89ED-C481489430A0}"/>
              </a:ext>
            </a:extLst>
          </p:cNvPr>
          <p:cNvSpPr/>
          <p:nvPr/>
        </p:nvSpPr>
        <p:spPr>
          <a:xfrm>
            <a:off x="6554420" y="1959525"/>
            <a:ext cx="2360665" cy="1672487"/>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10" name="Freeform 32">
            <a:extLst>
              <a:ext uri="{FF2B5EF4-FFF2-40B4-BE49-F238E27FC236}">
                <a16:creationId xmlns:a16="http://schemas.microsoft.com/office/drawing/2014/main" id="{60513251-882B-7FEE-A080-B0995BE58340}"/>
              </a:ext>
            </a:extLst>
          </p:cNvPr>
          <p:cNvSpPr/>
          <p:nvPr/>
        </p:nvSpPr>
        <p:spPr>
          <a:xfrm>
            <a:off x="4047692" y="1959525"/>
            <a:ext cx="2360665" cy="1591466"/>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11" name="Freeform 32">
            <a:extLst>
              <a:ext uri="{FF2B5EF4-FFF2-40B4-BE49-F238E27FC236}">
                <a16:creationId xmlns:a16="http://schemas.microsoft.com/office/drawing/2014/main" id="{5EDA2674-9C4A-B1DB-FE69-68FCCC4E21B4}"/>
              </a:ext>
            </a:extLst>
          </p:cNvPr>
          <p:cNvSpPr/>
          <p:nvPr/>
        </p:nvSpPr>
        <p:spPr>
          <a:xfrm>
            <a:off x="602405" y="1959525"/>
            <a:ext cx="3245193" cy="1654628"/>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6" name="Freeform 6">
            <a:extLst>
              <a:ext uri="{FF2B5EF4-FFF2-40B4-BE49-F238E27FC236}">
                <a16:creationId xmlns:a16="http://schemas.microsoft.com/office/drawing/2014/main" id="{60B7CB18-9264-96D0-8AF0-03B28FD47D27}"/>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3"/>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F6A4E47B-DA2A-A696-F533-073842E8EBA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ED18DC32-9098-C760-3461-491D09C69D23}"/>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2" name="TextBox 36">
            <a:extLst>
              <a:ext uri="{FF2B5EF4-FFF2-40B4-BE49-F238E27FC236}">
                <a16:creationId xmlns:a16="http://schemas.microsoft.com/office/drawing/2014/main" id="{531B30FE-0C6A-9F44-123B-F7270E046499}"/>
              </a:ext>
            </a:extLst>
          </p:cNvPr>
          <p:cNvSpPr txBox="1"/>
          <p:nvPr/>
        </p:nvSpPr>
        <p:spPr>
          <a:xfrm>
            <a:off x="9931280" y="2633545"/>
            <a:ext cx="955966" cy="321242"/>
          </a:xfrm>
          <a:prstGeom prst="rect">
            <a:avLst/>
          </a:prstGeom>
        </p:spPr>
        <p:txBody>
          <a:bodyPr wrap="square" lIns="0" tIns="0" rIns="0" bIns="0" rtlCol="0" anchor="t">
            <a:spAutoFit/>
          </a:bodyPr>
          <a:lstStyle/>
          <a:p>
            <a:pPr algn="ctr" rtl="1">
              <a:lnSpc>
                <a:spcPts val="1919"/>
              </a:lnSpc>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شفوي</a:t>
            </a:r>
            <a:endPar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3" name="Rectangle 12">
            <a:extLst>
              <a:ext uri="{FF2B5EF4-FFF2-40B4-BE49-F238E27FC236}">
                <a16:creationId xmlns:a16="http://schemas.microsoft.com/office/drawing/2014/main" id="{FC75A3B8-D4F2-210C-52F6-B96DD3BBD0E8}"/>
              </a:ext>
            </a:extLst>
          </p:cNvPr>
          <p:cNvSpPr/>
          <p:nvPr/>
        </p:nvSpPr>
        <p:spPr>
          <a:xfrm>
            <a:off x="-101600" y="-48975"/>
            <a:ext cx="12446000" cy="127012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4" name="Freeform 22">
            <a:extLst>
              <a:ext uri="{FF2B5EF4-FFF2-40B4-BE49-F238E27FC236}">
                <a16:creationId xmlns:a16="http://schemas.microsoft.com/office/drawing/2014/main" id="{F3F4BFD8-0783-5ED7-C373-A8FE5D1C0D9F}"/>
              </a:ext>
            </a:extLst>
          </p:cNvPr>
          <p:cNvSpPr/>
          <p:nvPr/>
        </p:nvSpPr>
        <p:spPr>
          <a:xfrm rot="-10800000">
            <a:off x="8100178" y="551779"/>
            <a:ext cx="4179038"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5" name="TextBox 34">
            <a:extLst>
              <a:ext uri="{FF2B5EF4-FFF2-40B4-BE49-F238E27FC236}">
                <a16:creationId xmlns:a16="http://schemas.microsoft.com/office/drawing/2014/main" id="{587F1ED5-E8A8-E079-3656-5183D2D11283}"/>
              </a:ext>
            </a:extLst>
          </p:cNvPr>
          <p:cNvSpPr txBox="1"/>
          <p:nvPr/>
        </p:nvSpPr>
        <p:spPr>
          <a:xfrm>
            <a:off x="8582598" y="1016133"/>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خصائص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6" name="TextBox 36">
            <a:extLst>
              <a:ext uri="{FF2B5EF4-FFF2-40B4-BE49-F238E27FC236}">
                <a16:creationId xmlns:a16="http://schemas.microsoft.com/office/drawing/2014/main" id="{1F977E3D-9664-C758-F33B-2D85699446B9}"/>
              </a:ext>
            </a:extLst>
          </p:cNvPr>
          <p:cNvSpPr txBox="1"/>
          <p:nvPr/>
        </p:nvSpPr>
        <p:spPr>
          <a:xfrm>
            <a:off x="9840976" y="4567434"/>
            <a:ext cx="1263625" cy="321242"/>
          </a:xfrm>
          <a:prstGeom prst="rect">
            <a:avLst/>
          </a:prstGeom>
        </p:spPr>
        <p:txBody>
          <a:bodyPr wrap="square" lIns="0" tIns="0" rIns="0" bIns="0" rtlCol="0" anchor="t">
            <a:spAutoFit/>
          </a:bodyPr>
          <a:lstStyle/>
          <a:p>
            <a:pPr algn="ctr" rtl="1">
              <a:lnSpc>
                <a:spcPts val="1919"/>
              </a:lnSpc>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تمرير فردي</a:t>
            </a:r>
            <a:endPar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50" name="TextBox 36">
            <a:extLst>
              <a:ext uri="{FF2B5EF4-FFF2-40B4-BE49-F238E27FC236}">
                <a16:creationId xmlns:a16="http://schemas.microsoft.com/office/drawing/2014/main" id="{C51D1BEE-2928-19F9-DECD-7C1AA1B9937A}"/>
              </a:ext>
            </a:extLst>
          </p:cNvPr>
          <p:cNvSpPr txBox="1"/>
          <p:nvPr/>
        </p:nvSpPr>
        <p:spPr>
          <a:xfrm>
            <a:off x="7287132" y="2646166"/>
            <a:ext cx="955966" cy="321242"/>
          </a:xfrm>
          <a:prstGeom prst="rect">
            <a:avLst/>
          </a:prstGeom>
        </p:spPr>
        <p:txBody>
          <a:bodyPr wrap="square" lIns="0" tIns="0" rIns="0" bIns="0" rtlCol="0" anchor="t">
            <a:spAutoFit/>
          </a:bodyPr>
          <a:lstStyle/>
          <a:p>
            <a:pPr algn="ctr" rtl="1">
              <a:lnSpc>
                <a:spcPts val="1919"/>
              </a:lnSpc>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موحد</a:t>
            </a:r>
            <a:endPar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54" name="TextBox 36">
            <a:extLst>
              <a:ext uri="{FF2B5EF4-FFF2-40B4-BE49-F238E27FC236}">
                <a16:creationId xmlns:a16="http://schemas.microsoft.com/office/drawing/2014/main" id="{6B720BD1-C16C-78EB-D1F9-1AD1F0C484A6}"/>
              </a:ext>
            </a:extLst>
          </p:cNvPr>
          <p:cNvSpPr txBox="1"/>
          <p:nvPr/>
        </p:nvSpPr>
        <p:spPr>
          <a:xfrm>
            <a:off x="7277802" y="4557993"/>
            <a:ext cx="955966" cy="321242"/>
          </a:xfrm>
          <a:prstGeom prst="rect">
            <a:avLst/>
          </a:prstGeom>
        </p:spPr>
        <p:txBody>
          <a:bodyPr wrap="square" lIns="0" tIns="0" rIns="0" bIns="0" rtlCol="0" anchor="t">
            <a:spAutoFit/>
          </a:bodyPr>
          <a:lstStyle/>
          <a:p>
            <a:pPr algn="ctr" rtl="1">
              <a:lnSpc>
                <a:spcPts val="1919"/>
              </a:lnSpc>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سريع</a:t>
            </a:r>
            <a:endPar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58" name="TextBox 36">
            <a:extLst>
              <a:ext uri="{FF2B5EF4-FFF2-40B4-BE49-F238E27FC236}">
                <a16:creationId xmlns:a16="http://schemas.microsoft.com/office/drawing/2014/main" id="{C5CD20CC-58EE-1E63-2644-AADD2E54DCDB}"/>
              </a:ext>
            </a:extLst>
          </p:cNvPr>
          <p:cNvSpPr txBox="1"/>
          <p:nvPr/>
        </p:nvSpPr>
        <p:spPr>
          <a:xfrm>
            <a:off x="4889884" y="2577392"/>
            <a:ext cx="955966" cy="321242"/>
          </a:xfrm>
          <a:prstGeom prst="rect">
            <a:avLst/>
          </a:prstGeom>
        </p:spPr>
        <p:txBody>
          <a:bodyPr wrap="square" lIns="0" tIns="0" rIns="0" bIns="0" rtlCol="0" anchor="t">
            <a:spAutoFit/>
          </a:bodyPr>
          <a:lstStyle/>
          <a:p>
            <a:pPr algn="ctr" rtl="1">
              <a:lnSpc>
                <a:spcPts val="1919"/>
              </a:lnSpc>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ممعير</a:t>
            </a:r>
            <a:endPar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62" name="TextBox 36">
            <a:extLst>
              <a:ext uri="{FF2B5EF4-FFF2-40B4-BE49-F238E27FC236}">
                <a16:creationId xmlns:a16="http://schemas.microsoft.com/office/drawing/2014/main" id="{C1C09BBF-864E-3AE0-03CF-A00FFF4BAF69}"/>
              </a:ext>
            </a:extLst>
          </p:cNvPr>
          <p:cNvSpPr txBox="1"/>
          <p:nvPr/>
        </p:nvSpPr>
        <p:spPr>
          <a:xfrm>
            <a:off x="4890491" y="4606210"/>
            <a:ext cx="955966" cy="321242"/>
          </a:xfrm>
          <a:prstGeom prst="rect">
            <a:avLst/>
          </a:prstGeom>
        </p:spPr>
        <p:txBody>
          <a:bodyPr wrap="square" lIns="0" tIns="0" rIns="0" bIns="0" rtlCol="0" anchor="t">
            <a:spAutoFit/>
          </a:bodyPr>
          <a:lstStyle/>
          <a:p>
            <a:pPr algn="ctr" rtl="1">
              <a:lnSpc>
                <a:spcPts val="1919"/>
              </a:lnSpc>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بسيط</a:t>
            </a:r>
            <a:endPar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66" name="TextBox 36">
            <a:extLst>
              <a:ext uri="{FF2B5EF4-FFF2-40B4-BE49-F238E27FC236}">
                <a16:creationId xmlns:a16="http://schemas.microsoft.com/office/drawing/2014/main" id="{8037617F-B0B8-80A0-5CA2-F2C87C6EE7CF}"/>
              </a:ext>
            </a:extLst>
          </p:cNvPr>
          <p:cNvSpPr txBox="1"/>
          <p:nvPr/>
        </p:nvSpPr>
        <p:spPr>
          <a:xfrm>
            <a:off x="602404" y="2377811"/>
            <a:ext cx="3299225" cy="770083"/>
          </a:xfrm>
          <a:prstGeom prst="rect">
            <a:avLst/>
          </a:prstGeom>
        </p:spPr>
        <p:txBody>
          <a:bodyPr wrap="square" lIns="0" tIns="0" rIns="0" bIns="0" rtlCol="0" anchor="t">
            <a:spAutoFit/>
          </a:bodyPr>
          <a:lstStyle/>
          <a:p>
            <a:pPr algn="ctr" rtl="1">
              <a:lnSpc>
                <a:spcPts val="1919"/>
              </a:lnSpc>
              <a:spcBef>
                <a:spcPts val="800"/>
              </a:spcBef>
              <a:spcAft>
                <a:spcPts val="800"/>
              </a:spcAft>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مرصوف مع </a:t>
            </a:r>
            <a:endParaRPr lang="fr-FR"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ctr" rtl="1">
              <a:lnSpc>
                <a:spcPts val="1919"/>
              </a:lnSpc>
              <a:spcBef>
                <a:spcPts val="800"/>
              </a:spcBef>
              <a:spcAft>
                <a:spcPts val="800"/>
              </a:spcAft>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مستويات الأداء</a:t>
            </a:r>
            <a:endPar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0" name="TextBox 36">
            <a:extLst>
              <a:ext uri="{FF2B5EF4-FFF2-40B4-BE49-F238E27FC236}">
                <a16:creationId xmlns:a16="http://schemas.microsoft.com/office/drawing/2014/main" id="{F69B77A6-8F49-9CD3-8196-51549B53E8E8}"/>
              </a:ext>
            </a:extLst>
          </p:cNvPr>
          <p:cNvSpPr txBox="1"/>
          <p:nvPr/>
        </p:nvSpPr>
        <p:spPr>
          <a:xfrm>
            <a:off x="545075" y="4379652"/>
            <a:ext cx="3281227" cy="770083"/>
          </a:xfrm>
          <a:prstGeom prst="rect">
            <a:avLst/>
          </a:prstGeom>
        </p:spPr>
        <p:txBody>
          <a:bodyPr wrap="square" lIns="0" tIns="0" rIns="0" bIns="0" rtlCol="0" anchor="t">
            <a:spAutoFit/>
          </a:bodyPr>
          <a:lstStyle/>
          <a:p>
            <a:pPr algn="ctr" rtl="1">
              <a:lnSpc>
                <a:spcPts val="1919"/>
              </a:lnSpc>
              <a:spcBef>
                <a:spcPts val="800"/>
              </a:spcBef>
              <a:spcAft>
                <a:spcPts val="800"/>
              </a:spcAft>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تقوم المواد في</a:t>
            </a:r>
            <a:endParaRPr lang="fr-FR"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a:p>
            <a:pPr algn="ctr" rtl="1">
              <a:lnSpc>
                <a:spcPts val="1919"/>
              </a:lnSpc>
              <a:spcBef>
                <a:spcPts val="800"/>
              </a:spcBef>
              <a:spcAft>
                <a:spcPts val="800"/>
              </a:spcAft>
            </a:pPr>
            <a:r>
              <a:rPr lang="ar-EG"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rPr>
              <a:t> جلسة واحدة</a:t>
            </a:r>
            <a:endParaRPr lang="ar-MA" sz="3600" b="1" dirty="0">
              <a:solidFill>
                <a:srgbClr val="0000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3" name="TextBox 15">
            <a:extLst>
              <a:ext uri="{FF2B5EF4-FFF2-40B4-BE49-F238E27FC236}">
                <a16:creationId xmlns:a16="http://schemas.microsoft.com/office/drawing/2014/main" id="{F306AF51-C91E-64B6-32E4-217D7A2B3D7D}"/>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705843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2C967-E1FD-5FED-33FA-182C5E97AB7B}"/>
            </a:ext>
          </a:extLst>
        </p:cNvPr>
        <p:cNvGrpSpPr/>
        <p:nvPr/>
      </p:nvGrpSpPr>
      <p:grpSpPr>
        <a:xfrm>
          <a:off x="0" y="0"/>
          <a:ext cx="0" cy="0"/>
          <a:chOff x="0" y="0"/>
          <a:chExt cx="0" cy="0"/>
        </a:xfrm>
      </p:grpSpPr>
      <p:sp>
        <p:nvSpPr>
          <p:cNvPr id="11" name="Freeform 32">
            <a:extLst>
              <a:ext uri="{FF2B5EF4-FFF2-40B4-BE49-F238E27FC236}">
                <a16:creationId xmlns:a16="http://schemas.microsoft.com/office/drawing/2014/main" id="{275C0612-9016-F355-2819-6C054A35FB72}"/>
              </a:ext>
            </a:extLst>
          </p:cNvPr>
          <p:cNvSpPr/>
          <p:nvPr/>
        </p:nvSpPr>
        <p:spPr>
          <a:xfrm rot="5400000">
            <a:off x="3499880" y="3401768"/>
            <a:ext cx="840062" cy="4434219"/>
          </a:xfrm>
          <a:custGeom>
            <a:avLst/>
            <a:gdLst/>
            <a:ahLst/>
            <a:cxnLst/>
            <a:rect l="l" t="t" r="r" b="b"/>
            <a:pathLst>
              <a:path w="73646" h="357140">
                <a:moveTo>
                  <a:pt x="36823" y="0"/>
                </a:moveTo>
                <a:lnTo>
                  <a:pt x="36823" y="0"/>
                </a:lnTo>
                <a:cubicBezTo>
                  <a:pt x="57160" y="0"/>
                  <a:pt x="73646" y="16486"/>
                  <a:pt x="73646" y="36823"/>
                </a:cubicBezTo>
                <a:lnTo>
                  <a:pt x="73646" y="320317"/>
                </a:lnTo>
                <a:cubicBezTo>
                  <a:pt x="73646" y="330083"/>
                  <a:pt x="69766" y="339450"/>
                  <a:pt x="62861" y="346355"/>
                </a:cubicBezTo>
                <a:cubicBezTo>
                  <a:pt x="55955" y="353261"/>
                  <a:pt x="46589" y="357140"/>
                  <a:pt x="36823" y="357140"/>
                </a:cubicBezTo>
                <a:lnTo>
                  <a:pt x="36823" y="357140"/>
                </a:lnTo>
                <a:cubicBezTo>
                  <a:pt x="27057" y="357140"/>
                  <a:pt x="17691" y="353261"/>
                  <a:pt x="10785" y="346355"/>
                </a:cubicBezTo>
                <a:cubicBezTo>
                  <a:pt x="3880" y="339450"/>
                  <a:pt x="0" y="330083"/>
                  <a:pt x="0" y="320317"/>
                </a:cubicBezTo>
                <a:lnTo>
                  <a:pt x="0" y="36823"/>
                </a:lnTo>
                <a:cubicBezTo>
                  <a:pt x="0" y="27057"/>
                  <a:pt x="3880" y="17691"/>
                  <a:pt x="10785" y="10785"/>
                </a:cubicBezTo>
                <a:cubicBezTo>
                  <a:pt x="17691" y="3880"/>
                  <a:pt x="27057" y="0"/>
                  <a:pt x="36823" y="0"/>
                </a:cubicBezTo>
                <a:close/>
              </a:path>
            </a:pathLst>
          </a:custGeom>
          <a:solidFill>
            <a:schemeClr val="bg2">
              <a:lumMod val="75000"/>
            </a:schemeClr>
          </a:solidFill>
          <a:ln cap="rnd">
            <a:noFill/>
            <a:prstDash val="solid"/>
            <a:round/>
          </a:ln>
        </p:spPr>
        <p:txBody>
          <a:bodyPr/>
          <a:lstStyle/>
          <a:p>
            <a:pPr algn="r" defTabSz="609630" rtl="1"/>
            <a:endParaRPr lang="fr-FR" sz="1200"/>
          </a:p>
        </p:txBody>
      </p:sp>
      <p:sp>
        <p:nvSpPr>
          <p:cNvPr id="10" name="Freeform 32">
            <a:extLst>
              <a:ext uri="{FF2B5EF4-FFF2-40B4-BE49-F238E27FC236}">
                <a16:creationId xmlns:a16="http://schemas.microsoft.com/office/drawing/2014/main" id="{E385F633-307B-190E-047D-7F22B70BB7C7}"/>
              </a:ext>
            </a:extLst>
          </p:cNvPr>
          <p:cNvSpPr/>
          <p:nvPr/>
        </p:nvSpPr>
        <p:spPr>
          <a:xfrm rot="5400000">
            <a:off x="3497048" y="-86046"/>
            <a:ext cx="840062" cy="4434219"/>
          </a:xfrm>
          <a:custGeom>
            <a:avLst/>
            <a:gdLst/>
            <a:ahLst/>
            <a:cxnLst/>
            <a:rect l="l" t="t" r="r" b="b"/>
            <a:pathLst>
              <a:path w="73646" h="357140">
                <a:moveTo>
                  <a:pt x="36823" y="0"/>
                </a:moveTo>
                <a:lnTo>
                  <a:pt x="36823" y="0"/>
                </a:lnTo>
                <a:cubicBezTo>
                  <a:pt x="57160" y="0"/>
                  <a:pt x="73646" y="16486"/>
                  <a:pt x="73646" y="36823"/>
                </a:cubicBezTo>
                <a:lnTo>
                  <a:pt x="73646" y="320317"/>
                </a:lnTo>
                <a:cubicBezTo>
                  <a:pt x="73646" y="330083"/>
                  <a:pt x="69766" y="339450"/>
                  <a:pt x="62861" y="346355"/>
                </a:cubicBezTo>
                <a:cubicBezTo>
                  <a:pt x="55955" y="353261"/>
                  <a:pt x="46589" y="357140"/>
                  <a:pt x="36823" y="357140"/>
                </a:cubicBezTo>
                <a:lnTo>
                  <a:pt x="36823" y="357140"/>
                </a:lnTo>
                <a:cubicBezTo>
                  <a:pt x="27057" y="357140"/>
                  <a:pt x="17691" y="353261"/>
                  <a:pt x="10785" y="346355"/>
                </a:cubicBezTo>
                <a:cubicBezTo>
                  <a:pt x="3880" y="339450"/>
                  <a:pt x="0" y="330083"/>
                  <a:pt x="0" y="320317"/>
                </a:cubicBezTo>
                <a:lnTo>
                  <a:pt x="0" y="36823"/>
                </a:lnTo>
                <a:cubicBezTo>
                  <a:pt x="0" y="27057"/>
                  <a:pt x="3880" y="17691"/>
                  <a:pt x="10785" y="10785"/>
                </a:cubicBezTo>
                <a:cubicBezTo>
                  <a:pt x="17691" y="3880"/>
                  <a:pt x="27057" y="0"/>
                  <a:pt x="36823" y="0"/>
                </a:cubicBezTo>
                <a:close/>
              </a:path>
            </a:pathLst>
          </a:custGeom>
          <a:solidFill>
            <a:schemeClr val="bg2">
              <a:lumMod val="75000"/>
            </a:schemeClr>
          </a:solidFill>
          <a:ln cap="rnd">
            <a:noFill/>
            <a:prstDash val="solid"/>
            <a:round/>
          </a:ln>
        </p:spPr>
        <p:txBody>
          <a:bodyPr/>
          <a:lstStyle/>
          <a:p>
            <a:pPr algn="r" defTabSz="609630" rtl="1"/>
            <a:endParaRPr lang="fr-FR" sz="1200"/>
          </a:p>
        </p:txBody>
      </p:sp>
      <p:grpSp>
        <p:nvGrpSpPr>
          <p:cNvPr id="3" name="Group 3">
            <a:extLst>
              <a:ext uri="{FF2B5EF4-FFF2-40B4-BE49-F238E27FC236}">
                <a16:creationId xmlns:a16="http://schemas.microsoft.com/office/drawing/2014/main" id="{4894F35A-9CE1-9065-6178-C8A5C9927712}"/>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6C080314-350B-7093-AF0F-A6614F822849}"/>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51FF0A21-969E-B16B-908A-80E00AEBFBD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2ADE4D83-7F54-8905-F5EA-E2E1B787B23C}"/>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9E0E50B3-76D5-1DD5-2C30-0F6C1A1904B2}"/>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53313975-EB36-83B1-F59C-1139A7592977}"/>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30" name="TextBox 43">
            <a:extLst>
              <a:ext uri="{FF2B5EF4-FFF2-40B4-BE49-F238E27FC236}">
                <a16:creationId xmlns:a16="http://schemas.microsoft.com/office/drawing/2014/main" id="{36D99801-3E02-283D-3CBF-2D0F60423621}"/>
              </a:ext>
            </a:extLst>
          </p:cNvPr>
          <p:cNvSpPr txBox="1"/>
          <p:nvPr/>
        </p:nvSpPr>
        <p:spPr>
          <a:xfrm>
            <a:off x="2232729" y="1947679"/>
            <a:ext cx="3368699" cy="373179"/>
          </a:xfrm>
          <a:prstGeom prst="rect">
            <a:avLst/>
          </a:prstGeom>
        </p:spPr>
        <p:txBody>
          <a:bodyPr wrap="square" lIns="0" tIns="0" rIns="0" bIns="0" rtlCol="0" anchor="t">
            <a:spAutoFit/>
          </a:bodyPr>
          <a:lstStyle/>
          <a:p>
            <a:pPr algn="ctr" rtl="1">
              <a:lnSpc>
                <a:spcPts val="2560"/>
              </a:lnSpc>
            </a:pPr>
            <a:r>
              <a:rPr lang="ar-EG" sz="3200" b="1" dirty="0">
                <a:latin typeface="Microsoft Uighur" panose="02000000000000000000" pitchFamily="2" charset="-78"/>
                <a:ea typeface="IBM Plex Sans Arabic Bold"/>
                <a:cs typeface="Microsoft Uighur" panose="02000000000000000000" pitchFamily="2" charset="-78"/>
                <a:sym typeface="IBM Plex Sans Arabic Bold"/>
                <a:rtl/>
              </a:rPr>
              <a:t>تجميع النتائج مباشرة بعد التمرير</a:t>
            </a:r>
          </a:p>
        </p:txBody>
      </p:sp>
      <p:sp>
        <p:nvSpPr>
          <p:cNvPr id="31" name="TextBox 44">
            <a:extLst>
              <a:ext uri="{FF2B5EF4-FFF2-40B4-BE49-F238E27FC236}">
                <a16:creationId xmlns:a16="http://schemas.microsoft.com/office/drawing/2014/main" id="{7F7F2707-51B9-8EAE-FD4F-0533069F7B7E}"/>
              </a:ext>
            </a:extLst>
          </p:cNvPr>
          <p:cNvSpPr txBox="1"/>
          <p:nvPr/>
        </p:nvSpPr>
        <p:spPr>
          <a:xfrm>
            <a:off x="2156558" y="5282250"/>
            <a:ext cx="3368699" cy="1029705"/>
          </a:xfrm>
          <a:prstGeom prst="rect">
            <a:avLst/>
          </a:prstGeom>
        </p:spPr>
        <p:txBody>
          <a:bodyPr wrap="square" lIns="0" tIns="0" rIns="0" bIns="0" rtlCol="0" anchor="t">
            <a:spAutoFit/>
          </a:bodyPr>
          <a:lstStyle/>
          <a:p>
            <a:pPr algn="ctr" rtl="1">
              <a:lnSpc>
                <a:spcPts val="2560"/>
              </a:lnSpc>
            </a:pPr>
            <a:r>
              <a:rPr lang="ar-MA" sz="3200" b="1" dirty="0">
                <a:latin typeface="Microsoft Uighur" panose="02000000000000000000" pitchFamily="2" charset="-78"/>
                <a:ea typeface="IBM Plex Sans Arabic Bold"/>
                <a:cs typeface="Microsoft Uighur" panose="02000000000000000000" pitchFamily="2" charset="-78"/>
                <a:sym typeface="IBM Plex Sans Arabic Bold"/>
                <a:rtl/>
              </a:rPr>
              <a:t>تفييء</a:t>
            </a:r>
            <a:r>
              <a:rPr lang="ar-EG" sz="3200" b="1" dirty="0">
                <a:latin typeface="Microsoft Uighur" panose="02000000000000000000" pitchFamily="2" charset="-78"/>
                <a:ea typeface="IBM Plex Sans Arabic Bold"/>
                <a:cs typeface="Microsoft Uighur" panose="02000000000000000000" pitchFamily="2" charset="-78"/>
                <a:sym typeface="IBM Plex Sans Arabic Bold"/>
                <a:rtl/>
              </a:rPr>
              <a:t> المتعلمين و تشكيل مجموعات دعم عالية التجانس</a:t>
            </a:r>
          </a:p>
          <a:p>
            <a:pPr algn="ctr" rtl="1">
              <a:lnSpc>
                <a:spcPts val="2560"/>
              </a:lnSpc>
            </a:pPr>
            <a:endParaRPr lang="ar-EG" sz="2933" b="1" dirty="0">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2" name="Accolade fermante 1">
            <a:extLst>
              <a:ext uri="{FF2B5EF4-FFF2-40B4-BE49-F238E27FC236}">
                <a16:creationId xmlns:a16="http://schemas.microsoft.com/office/drawing/2014/main" id="{B59002E8-B1BE-FB69-5FA8-DF171D2F6311}"/>
              </a:ext>
            </a:extLst>
          </p:cNvPr>
          <p:cNvSpPr/>
          <p:nvPr/>
        </p:nvSpPr>
        <p:spPr>
          <a:xfrm>
            <a:off x="6134189" y="2090209"/>
            <a:ext cx="403513" cy="35739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609630" rtl="1"/>
            <a:endParaRPr lang="fr-FR" sz="1200"/>
          </a:p>
        </p:txBody>
      </p:sp>
      <p:sp>
        <p:nvSpPr>
          <p:cNvPr id="9" name="Rectangle : coins arrondis 8">
            <a:extLst>
              <a:ext uri="{FF2B5EF4-FFF2-40B4-BE49-F238E27FC236}">
                <a16:creationId xmlns:a16="http://schemas.microsoft.com/office/drawing/2014/main" id="{A2C9C3A5-50C5-BEF6-E63B-49C177DE7D71}"/>
              </a:ext>
            </a:extLst>
          </p:cNvPr>
          <p:cNvSpPr/>
          <p:nvPr/>
        </p:nvSpPr>
        <p:spPr>
          <a:xfrm>
            <a:off x="6537702" y="3370680"/>
            <a:ext cx="5106791" cy="934741"/>
          </a:xfrm>
          <a:prstGeom prst="roundRect">
            <a:avLst/>
          </a:prstGeom>
          <a:solidFill>
            <a:srgbClr val="E8DE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600" b="1" dirty="0">
                <a:solidFill>
                  <a:srgbClr val="203864"/>
                </a:solidFill>
                <a:latin typeface="Microsoft Uighur" panose="02000000000000000000" pitchFamily="2" charset="-78"/>
                <a:cs typeface="Microsoft Uighur" panose="02000000000000000000" pitchFamily="2" charset="-78"/>
              </a:rPr>
              <a:t>يمكن الرائز من :</a:t>
            </a:r>
            <a:endParaRPr lang="fr-FR" sz="3600" b="1" dirty="0">
              <a:solidFill>
                <a:srgbClr val="203864"/>
              </a:solidFill>
              <a:latin typeface="Microsoft Uighur" panose="02000000000000000000" pitchFamily="2" charset="-78"/>
              <a:cs typeface="Microsoft Uighur" panose="02000000000000000000" pitchFamily="2" charset="-78"/>
            </a:endParaRPr>
          </a:p>
        </p:txBody>
      </p:sp>
      <p:sp>
        <p:nvSpPr>
          <p:cNvPr id="13" name="Rectangle 12">
            <a:extLst>
              <a:ext uri="{FF2B5EF4-FFF2-40B4-BE49-F238E27FC236}">
                <a16:creationId xmlns:a16="http://schemas.microsoft.com/office/drawing/2014/main" id="{7B3C6784-3907-577A-EACD-C4CAE932FE3F}"/>
              </a:ext>
            </a:extLst>
          </p:cNvPr>
          <p:cNvSpPr/>
          <p:nvPr/>
        </p:nvSpPr>
        <p:spPr>
          <a:xfrm>
            <a:off x="-101600" y="-48975"/>
            <a:ext cx="12446000" cy="127012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4" name="Freeform 22">
            <a:extLst>
              <a:ext uri="{FF2B5EF4-FFF2-40B4-BE49-F238E27FC236}">
                <a16:creationId xmlns:a16="http://schemas.microsoft.com/office/drawing/2014/main" id="{84BD27D4-FD7A-B4DA-2042-827EDBF1A3DD}"/>
              </a:ext>
            </a:extLst>
          </p:cNvPr>
          <p:cNvSpPr/>
          <p:nvPr/>
        </p:nvSpPr>
        <p:spPr>
          <a:xfrm rot="-10800000">
            <a:off x="7333673" y="63936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FR" sz="1200"/>
          </a:p>
        </p:txBody>
      </p:sp>
      <p:sp>
        <p:nvSpPr>
          <p:cNvPr id="15" name="TextBox 34">
            <a:extLst>
              <a:ext uri="{FF2B5EF4-FFF2-40B4-BE49-F238E27FC236}">
                <a16:creationId xmlns:a16="http://schemas.microsoft.com/office/drawing/2014/main" id="{59464040-089B-A2F1-6B52-B07A382FA567}"/>
              </a:ext>
            </a:extLst>
          </p:cNvPr>
          <p:cNvSpPr txBox="1"/>
          <p:nvPr/>
        </p:nvSpPr>
        <p:spPr>
          <a:xfrm>
            <a:off x="8031435" y="1100691"/>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خصائص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6" name="TextBox 15">
            <a:extLst>
              <a:ext uri="{FF2B5EF4-FFF2-40B4-BE49-F238E27FC236}">
                <a16:creationId xmlns:a16="http://schemas.microsoft.com/office/drawing/2014/main" id="{9B5E93DF-948C-9C21-95B5-B7D9F76B4981}"/>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32150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7A533-5182-9FB8-8E4F-BDFD335145D6}"/>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B0BA1776-F0F0-EB8E-469A-7DE793178834}"/>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AAD4F9B9-9185-9804-6FC4-3AA312DF32D3}"/>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CC1036BE-407D-ABDA-2D76-4B2AAB7B1479}"/>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B0FFD1C7-A0E3-F2E2-60CB-65D5CC4FAC53}"/>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DCDDFFBD-D61B-2C0C-B5B6-938C556CFB97}"/>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3BADDA91-B425-0096-A2B0-CFB10D29C932}"/>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51240984-9A3A-D58F-16F5-A2F2515AC11D}"/>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9C2F0770-736A-9596-9643-9309265403FE}"/>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E94D1D31-475D-A07B-FD44-A816B84BB167}"/>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5D574327-A303-2F08-DA6B-786FAF93E070}"/>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5B6825CB-E46A-71B3-F743-5E597C76ADAB}"/>
              </a:ext>
            </a:extLst>
          </p:cNvPr>
          <p:cNvSpPr txBox="1"/>
          <p:nvPr/>
        </p:nvSpPr>
        <p:spPr>
          <a:xfrm>
            <a:off x="4297046" y="52927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58ABB451-50D5-ED0C-8BDE-E722E541A55B}"/>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2</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593A4857-4C36-50A6-67EE-7F6DA6F8077F}"/>
              </a:ext>
            </a:extLst>
          </p:cNvPr>
          <p:cNvSpPr txBox="1"/>
          <p:nvPr/>
        </p:nvSpPr>
        <p:spPr>
          <a:xfrm>
            <a:off x="2987237" y="3373709"/>
            <a:ext cx="6030500" cy="369331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7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75000"/>
                  </a:schemeClr>
                </a:solidFill>
                <a:latin typeface="Microsoft Uighur" panose="02000000000000000000" pitchFamily="2" charset="-78"/>
                <a:ea typeface="IBM Plex Sans Arabic"/>
                <a:cs typeface="Microsoft Uighur" panose="02000000000000000000" pitchFamily="2" charset="-78"/>
                <a:sym typeface="IBM Plex Sans Arabic"/>
                <a:rtl/>
              </a:rPr>
              <a:t>تعريف رائز الموضعة</a:t>
            </a:r>
            <a:endParaRPr lang="ar-EG" sz="2933" b="1" dirty="0">
              <a:solidFill>
                <a:schemeClr val="bg1">
                  <a:lumMod val="7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الفرق بين رائز الموضعة و رائز التشخيص</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خصائص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شروط تكييف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توصيف رائز الموضعة </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هيكلة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ظروف تمرير الرائز</a:t>
            </a:r>
          </a:p>
          <a:p>
            <a:pPr marL="482829" lvl="1" indent="-241415" algn="r" rtl="1">
              <a:lnSpc>
                <a:spcPts val="3600"/>
              </a:lnSpc>
              <a:buAutoNum type="arabicPeriod"/>
            </a:pPr>
            <a:endPar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A547FB9F-4D8A-7C7C-B144-FED445E80773}"/>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هو  رائز الموضعة </a:t>
            </a: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3352905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330E8-9944-6FCE-D462-04CFF6EADEA6}"/>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03ECE30B-C884-6FC7-7D8F-D94C6E31714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648F5BD8-C48D-7008-677C-9DE0B12CCA8C}"/>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1" name="Rectangle 10">
            <a:extLst>
              <a:ext uri="{FF2B5EF4-FFF2-40B4-BE49-F238E27FC236}">
                <a16:creationId xmlns:a16="http://schemas.microsoft.com/office/drawing/2014/main" id="{2E0DB722-A42F-4CDE-E376-DCD020B6FDD6}"/>
              </a:ext>
            </a:extLst>
          </p:cNvPr>
          <p:cNvSpPr/>
          <p:nvPr/>
        </p:nvSpPr>
        <p:spPr>
          <a:xfrm>
            <a:off x="-101600" y="-48975"/>
            <a:ext cx="12446000" cy="127012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4" name="Freeform 22">
            <a:extLst>
              <a:ext uri="{FF2B5EF4-FFF2-40B4-BE49-F238E27FC236}">
                <a16:creationId xmlns:a16="http://schemas.microsoft.com/office/drawing/2014/main" id="{56551923-1852-D5D6-54DC-E1DA1EB3C17F}"/>
              </a:ext>
            </a:extLst>
          </p:cNvPr>
          <p:cNvSpPr/>
          <p:nvPr/>
        </p:nvSpPr>
        <p:spPr>
          <a:xfrm rot="-10800000">
            <a:off x="8526585" y="242903"/>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15" name="TextBox 34">
            <a:extLst>
              <a:ext uri="{FF2B5EF4-FFF2-40B4-BE49-F238E27FC236}">
                <a16:creationId xmlns:a16="http://schemas.microsoft.com/office/drawing/2014/main" id="{EB5DD90B-0E8F-7B8F-476C-4589D85ED813}"/>
              </a:ext>
            </a:extLst>
          </p:cNvPr>
          <p:cNvSpPr txBox="1"/>
          <p:nvPr/>
        </p:nvSpPr>
        <p:spPr>
          <a:xfrm>
            <a:off x="8756647" y="744586"/>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شروط التكييف</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0" name="TextBox 24">
            <a:extLst>
              <a:ext uri="{FF2B5EF4-FFF2-40B4-BE49-F238E27FC236}">
                <a16:creationId xmlns:a16="http://schemas.microsoft.com/office/drawing/2014/main" id="{230BB2BD-2D69-92B7-536D-B17DBD0CD61C}"/>
              </a:ext>
            </a:extLst>
          </p:cNvPr>
          <p:cNvSpPr txBox="1"/>
          <p:nvPr/>
        </p:nvSpPr>
        <p:spPr>
          <a:xfrm>
            <a:off x="1694716" y="224271"/>
            <a:ext cx="8719043" cy="636713"/>
          </a:xfrm>
          <a:prstGeom prst="rect">
            <a:avLst/>
          </a:prstGeom>
        </p:spPr>
        <p:txBody>
          <a:bodyPr wrap="square" lIns="0" tIns="0" rIns="0" bIns="0" rtlCol="0" anchor="t">
            <a:spAutoFit/>
          </a:bodyPr>
          <a:lstStyle/>
          <a:p>
            <a:pPr algn="ctr" rtl="1">
              <a:lnSpc>
                <a:spcPts val="4676"/>
              </a:lnSpc>
            </a:pPr>
            <a:r>
              <a:rPr lang="ar-SA"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الثالث: ما هو رائز الموضعة؟</a:t>
            </a:r>
            <a:endParaRPr lang="ar-EG" sz="48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pic>
        <p:nvPicPr>
          <p:cNvPr id="3" name="Google Shape;218;p23" descr="image.png">
            <a:extLst>
              <a:ext uri="{FF2B5EF4-FFF2-40B4-BE49-F238E27FC236}">
                <a16:creationId xmlns:a16="http://schemas.microsoft.com/office/drawing/2014/main" id="{085A47B9-4771-5EA5-6FB4-E169D25A55FE}"/>
              </a:ext>
            </a:extLst>
          </p:cNvPr>
          <p:cNvPicPr preferRelativeResize="0"/>
          <p:nvPr/>
        </p:nvPicPr>
        <p:blipFill rotWithShape="1">
          <a:blip r:embed="rId5">
            <a:alphaModFix/>
          </a:blip>
          <a:srcRect/>
          <a:stretch/>
        </p:blipFill>
        <p:spPr>
          <a:xfrm>
            <a:off x="547701" y="1494392"/>
            <a:ext cx="11147399" cy="4887369"/>
          </a:xfrm>
          <a:prstGeom prst="rect">
            <a:avLst/>
          </a:prstGeom>
          <a:noFill/>
          <a:ln>
            <a:noFill/>
          </a:ln>
        </p:spPr>
      </p:pic>
      <p:sp>
        <p:nvSpPr>
          <p:cNvPr id="2" name="ZoneTexte 1">
            <a:extLst>
              <a:ext uri="{FF2B5EF4-FFF2-40B4-BE49-F238E27FC236}">
                <a16:creationId xmlns:a16="http://schemas.microsoft.com/office/drawing/2014/main" id="{417F444D-882F-FDA7-2C22-1238C1A26CD1}"/>
              </a:ext>
            </a:extLst>
          </p:cNvPr>
          <p:cNvSpPr txBox="1"/>
          <p:nvPr/>
        </p:nvSpPr>
        <p:spPr>
          <a:xfrm>
            <a:off x="435001" y="1734280"/>
            <a:ext cx="10972800" cy="4311437"/>
          </a:xfrm>
          <a:prstGeom prst="rect">
            <a:avLst/>
          </a:prstGeom>
          <a:noFill/>
        </p:spPr>
        <p:txBody>
          <a:bodyPr wrap="square">
            <a:spAutoFit/>
          </a:bodyPr>
          <a:lstStyle/>
          <a:p>
            <a:pPr marL="571529" indent="-571529" algn="r" rtl="1">
              <a:lnSpc>
                <a:spcPts val="4676"/>
              </a:lnSpc>
              <a:buFontTx/>
              <a:buChar char="-"/>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رائز الموضعة هو رائز موحد بالنسبة لجميع التلاميذ </a:t>
            </a:r>
          </a:p>
          <a:p>
            <a:pPr marL="571529" indent="-571529" algn="r" rtl="1">
              <a:lnSpc>
                <a:spcPts val="4676"/>
              </a:lnSpc>
              <a:buFontTx/>
              <a:buChar char="-"/>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يهم تكييف الرائز الخصائص المادية فقط مثال:</a:t>
            </a:r>
          </a:p>
          <a:p>
            <a:pPr algn="r" rtl="1">
              <a:lnSpc>
                <a:spcPts val="4676"/>
              </a:lnSpc>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                      - تكبير الخط </a:t>
            </a:r>
          </a:p>
          <a:p>
            <a:pPr algn="r" rtl="1">
              <a:lnSpc>
                <a:spcPts val="4676"/>
              </a:lnSpc>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                       - تخصيص صفحة لكل سؤال. </a:t>
            </a:r>
          </a:p>
          <a:p>
            <a:pPr algn="r" rtl="1">
              <a:lnSpc>
                <a:spcPts val="4676"/>
              </a:lnSpc>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                       - تمديد وقت التمرير.</a:t>
            </a:r>
          </a:p>
          <a:p>
            <a:pPr algn="r" rtl="1">
              <a:lnSpc>
                <a:spcPts val="4676"/>
              </a:lnSpc>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                       - تمرير المتعلم رائز الموضعة بوجود مرافق.</a:t>
            </a:r>
          </a:p>
          <a:p>
            <a:pPr algn="r" rtl="1">
              <a:lnSpc>
                <a:spcPts val="4676"/>
              </a:lnSpc>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                      - تكييف مدخل الرائز حسب الحاجة باعتماد مدخل أدنى من المعتمد  (</a:t>
            </a:r>
            <a:r>
              <a:rPr lang="fr-MA" sz="3600" b="1" dirty="0">
                <a:latin typeface="Microsoft Uighur" panose="02000000000000000000" pitchFamily="2" charset="-78"/>
                <a:ea typeface="IBM Plex Sans Arabic Bold"/>
                <a:cs typeface="Microsoft Uighur" panose="02000000000000000000" pitchFamily="2" charset="-78"/>
                <a:sym typeface="IBM Plex Sans Arabic Bold"/>
                <a:rtl/>
              </a:rPr>
              <a:t> ( N-1</a:t>
            </a:r>
            <a:endParaRPr lang="ar-MA" sz="3600" b="1" dirty="0">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268008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26D9B-A3B1-8630-8A62-3E71E1B96E0A}"/>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09A177DD-6BAE-6ED8-8598-EBB5A01B7827}"/>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649B0FF0-E199-9E03-4A8D-758B81A4E988}"/>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D61E852A-F328-757A-9F6F-FFCC86F51558}"/>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42E8F77F-59F7-5CC5-14CC-F5B742DB328F}"/>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6E8C36CA-B412-FA4B-B87B-8667E4A17C5C}"/>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3AF6FEE1-7904-2912-ECB4-CFB5438FEC46}"/>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4093B812-C75F-06F6-99F3-791614E567F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10EB3F22-0AE9-F6C4-A2FA-3FBA8A156627}"/>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7B1FF6B4-6336-3337-0FA3-BEBA4E477A5D}"/>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D7968358-AE7D-EE34-864F-1D3E58090F57}"/>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91EAF189-6385-3E4A-028E-ED26B9B91DCE}"/>
              </a:ext>
            </a:extLst>
          </p:cNvPr>
          <p:cNvSpPr txBox="1"/>
          <p:nvPr/>
        </p:nvSpPr>
        <p:spPr>
          <a:xfrm>
            <a:off x="4297046" y="52927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CB5A00A9-7602-975F-5ED6-42A33A47C0AB}"/>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2</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81E88FF9-ACB7-B6B1-667C-08CCBFB9F178}"/>
              </a:ext>
            </a:extLst>
          </p:cNvPr>
          <p:cNvSpPr txBox="1"/>
          <p:nvPr/>
        </p:nvSpPr>
        <p:spPr>
          <a:xfrm>
            <a:off x="2987237" y="3373709"/>
            <a:ext cx="6030500" cy="369331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تعريف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الفرق بين رائز الموضعة و رائز التشخيص</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خصائص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شروط تكييف رائز الموضعة</a:t>
            </a:r>
          </a:p>
          <a:p>
            <a:pPr marL="482829" lvl="1" indent="-241415" algn="r" rtl="1">
              <a:lnSpc>
                <a:spcPts val="3600"/>
              </a:lnSpc>
              <a:buAutoNum type="arabicPeriod"/>
            </a:pPr>
            <a:r>
              <a:rPr lang="ar-EG" sz="2933" b="1" dirty="0">
                <a:latin typeface="Microsoft Uighur" panose="02000000000000000000" pitchFamily="2" charset="-78"/>
                <a:ea typeface="IBM Plex Sans Arabic"/>
                <a:cs typeface="Microsoft Uighur" panose="02000000000000000000" pitchFamily="2" charset="-78"/>
                <a:sym typeface="IBM Plex Sans Arabic"/>
                <a:rtl/>
              </a:rPr>
              <a:t>توصيف رائز الموضعة </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هيكلة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ظروف تمرير الرائز</a:t>
            </a:r>
          </a:p>
          <a:p>
            <a:pPr marL="482829" lvl="1" indent="-241415" algn="r" rtl="1">
              <a:lnSpc>
                <a:spcPts val="3600"/>
              </a:lnSpc>
              <a:buAutoNum type="arabicPeriod"/>
            </a:pPr>
            <a:endPar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3DA5327F-EDA8-2119-D254-BA06E450CD2B}"/>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هو  رائز الموضعة </a:t>
            </a: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1830789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D96A-E572-A78C-3ED8-9E8C91BDBE0D}"/>
            </a:ext>
          </a:extLst>
        </p:cNvPr>
        <p:cNvGrpSpPr/>
        <p:nvPr/>
      </p:nvGrpSpPr>
      <p:grpSpPr>
        <a:xfrm>
          <a:off x="0" y="0"/>
          <a:ext cx="0" cy="0"/>
          <a:chOff x="0" y="0"/>
          <a:chExt cx="0" cy="0"/>
        </a:xfrm>
      </p:grpSpPr>
      <p:sp>
        <p:nvSpPr>
          <p:cNvPr id="27" name="Freeform 32">
            <a:extLst>
              <a:ext uri="{FF2B5EF4-FFF2-40B4-BE49-F238E27FC236}">
                <a16:creationId xmlns:a16="http://schemas.microsoft.com/office/drawing/2014/main" id="{36A44E17-9D94-9688-875B-E654631C2359}"/>
              </a:ext>
            </a:extLst>
          </p:cNvPr>
          <p:cNvSpPr/>
          <p:nvPr/>
        </p:nvSpPr>
        <p:spPr>
          <a:xfrm>
            <a:off x="735604" y="4067069"/>
            <a:ext cx="3159385" cy="212993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29" name="Freeform 32">
            <a:extLst>
              <a:ext uri="{FF2B5EF4-FFF2-40B4-BE49-F238E27FC236}">
                <a16:creationId xmlns:a16="http://schemas.microsoft.com/office/drawing/2014/main" id="{611767DE-E944-D6AC-FE75-8E09F01F27EB}"/>
              </a:ext>
            </a:extLst>
          </p:cNvPr>
          <p:cNvSpPr/>
          <p:nvPr/>
        </p:nvSpPr>
        <p:spPr>
          <a:xfrm>
            <a:off x="4781042" y="4100987"/>
            <a:ext cx="3159385" cy="212993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30" name="Freeform 32">
            <a:extLst>
              <a:ext uri="{FF2B5EF4-FFF2-40B4-BE49-F238E27FC236}">
                <a16:creationId xmlns:a16="http://schemas.microsoft.com/office/drawing/2014/main" id="{91E8DDFC-CFEF-28CA-FACC-0A2177FAB1CD}"/>
              </a:ext>
            </a:extLst>
          </p:cNvPr>
          <p:cNvSpPr/>
          <p:nvPr/>
        </p:nvSpPr>
        <p:spPr>
          <a:xfrm>
            <a:off x="8572274" y="4107725"/>
            <a:ext cx="3159385" cy="212993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grpSp>
        <p:nvGrpSpPr>
          <p:cNvPr id="3" name="Group 3">
            <a:extLst>
              <a:ext uri="{FF2B5EF4-FFF2-40B4-BE49-F238E27FC236}">
                <a16:creationId xmlns:a16="http://schemas.microsoft.com/office/drawing/2014/main" id="{DA54C9B3-BEF7-1537-6E46-1C1EB86904AF}"/>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0B5155C5-5DF0-9A76-A482-CDC882868062}"/>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B78D94AD-C4AE-3A25-1DD0-E813240DBF0C}"/>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BEC0245E-F933-930A-9251-05C55CA25F92}"/>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3"/>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C6735802-2603-4596-F9DF-9DFB60B5DFB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326658C6-F6E2-AFD0-F373-9E8C3364AB40}"/>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cxnSp>
        <p:nvCxnSpPr>
          <p:cNvPr id="10" name="Connecteur droit avec flèche 9">
            <a:extLst>
              <a:ext uri="{FF2B5EF4-FFF2-40B4-BE49-F238E27FC236}">
                <a16:creationId xmlns:a16="http://schemas.microsoft.com/office/drawing/2014/main" id="{DCC361CB-7646-C7C9-421A-90129D89BA0E}"/>
              </a:ext>
            </a:extLst>
          </p:cNvPr>
          <p:cNvCxnSpPr>
            <a:cxnSpLocks/>
          </p:cNvCxnSpPr>
          <p:nvPr/>
        </p:nvCxnSpPr>
        <p:spPr>
          <a:xfrm>
            <a:off x="6067570" y="1549400"/>
            <a:ext cx="0" cy="18184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Box 4">
            <a:extLst>
              <a:ext uri="{FF2B5EF4-FFF2-40B4-BE49-F238E27FC236}">
                <a16:creationId xmlns:a16="http://schemas.microsoft.com/office/drawing/2014/main" id="{3CB5DEEE-B2FE-1DBB-1552-2F47C3E85D9E}"/>
              </a:ext>
            </a:extLst>
          </p:cNvPr>
          <p:cNvSpPr txBox="1"/>
          <p:nvPr/>
        </p:nvSpPr>
        <p:spPr>
          <a:xfrm>
            <a:off x="2694840" y="3254954"/>
            <a:ext cx="6096000"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هيكلة الرائز وفق محورين</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8" name="TextBox 4">
            <a:extLst>
              <a:ext uri="{FF2B5EF4-FFF2-40B4-BE49-F238E27FC236}">
                <a16:creationId xmlns:a16="http://schemas.microsoft.com/office/drawing/2014/main" id="{DA175DDE-08EE-71EC-68F5-ECCA0F60F09E}"/>
              </a:ext>
            </a:extLst>
          </p:cNvPr>
          <p:cNvSpPr txBox="1"/>
          <p:nvPr/>
        </p:nvSpPr>
        <p:spPr>
          <a:xfrm>
            <a:off x="8774671" y="4700991"/>
            <a:ext cx="2082801" cy="646331"/>
          </a:xfrm>
          <a:prstGeom prst="rect">
            <a:avLst/>
          </a:prstGeom>
          <a:noFill/>
        </p:spPr>
        <p:txBody>
          <a:bodyPr wrap="square" rtlCol="0">
            <a:spAutoFit/>
          </a:bodyPr>
          <a:lstStyle/>
          <a:p>
            <a:pPr algn="ctr" defTabSz="609630"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الفرنسية</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3" name="TextBox 4">
            <a:extLst>
              <a:ext uri="{FF2B5EF4-FFF2-40B4-BE49-F238E27FC236}">
                <a16:creationId xmlns:a16="http://schemas.microsoft.com/office/drawing/2014/main" id="{E13F1070-10C4-FE26-2C3E-0300114F9C92}"/>
              </a:ext>
            </a:extLst>
          </p:cNvPr>
          <p:cNvSpPr txBox="1"/>
          <p:nvPr/>
        </p:nvSpPr>
        <p:spPr>
          <a:xfrm>
            <a:off x="5022728" y="4705319"/>
            <a:ext cx="2082801" cy="646331"/>
          </a:xfrm>
          <a:prstGeom prst="rect">
            <a:avLst/>
          </a:prstGeom>
          <a:noFill/>
        </p:spPr>
        <p:txBody>
          <a:bodyPr wrap="square" rtlCol="0">
            <a:spAutoFit/>
          </a:bodyPr>
          <a:lstStyle/>
          <a:p>
            <a:pPr algn="ctr" defTabSz="609630"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العربية</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5" name="TextBox 4">
            <a:extLst>
              <a:ext uri="{FF2B5EF4-FFF2-40B4-BE49-F238E27FC236}">
                <a16:creationId xmlns:a16="http://schemas.microsoft.com/office/drawing/2014/main" id="{24DBDFA0-10E3-4184-43BB-88EF0E497D02}"/>
              </a:ext>
            </a:extLst>
          </p:cNvPr>
          <p:cNvSpPr txBox="1"/>
          <p:nvPr/>
        </p:nvSpPr>
        <p:spPr>
          <a:xfrm>
            <a:off x="1270786" y="4700990"/>
            <a:ext cx="2082801" cy="646331"/>
          </a:xfrm>
          <a:prstGeom prst="rect">
            <a:avLst/>
          </a:prstGeom>
          <a:noFill/>
        </p:spPr>
        <p:txBody>
          <a:bodyPr wrap="square" rtlCol="0">
            <a:spAutoFit/>
          </a:bodyPr>
          <a:lstStyle/>
          <a:p>
            <a:pPr algn="ctr" defTabSz="609630"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الرياضيات</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F665E2CE-06F8-B5E6-A54F-75462CC9B539}"/>
              </a:ext>
            </a:extLst>
          </p:cNvPr>
          <p:cNvSpPr/>
          <p:nvPr/>
        </p:nvSpPr>
        <p:spPr>
          <a:xfrm>
            <a:off x="4421216" y="2946804"/>
            <a:ext cx="3240627" cy="722690"/>
          </a:xfrm>
          <a:prstGeom prst="roundRect">
            <a:avLst/>
          </a:prstGeom>
          <a:solidFill>
            <a:srgbClr val="E8DE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933" b="1" dirty="0">
                <a:solidFill>
                  <a:srgbClr val="203864"/>
                </a:solidFill>
                <a:latin typeface="Microsoft Uighur" panose="02000000000000000000" pitchFamily="2" charset="-78"/>
                <a:cs typeface="Microsoft Uighur" panose="02000000000000000000" pitchFamily="2" charset="-78"/>
              </a:rPr>
              <a:t>المواد المعنية بالدعم (الرائز)</a:t>
            </a:r>
            <a:endParaRPr lang="fr-FR" sz="2933" b="1" dirty="0">
              <a:solidFill>
                <a:srgbClr val="203864"/>
              </a:solidFill>
              <a:latin typeface="Microsoft Uighur" panose="02000000000000000000" pitchFamily="2" charset="-78"/>
              <a:cs typeface="Microsoft Uighur" panose="02000000000000000000" pitchFamily="2" charset="-78"/>
            </a:endParaRPr>
          </a:p>
        </p:txBody>
      </p:sp>
      <p:sp>
        <p:nvSpPr>
          <p:cNvPr id="12" name="Rectangle 11">
            <a:extLst>
              <a:ext uri="{FF2B5EF4-FFF2-40B4-BE49-F238E27FC236}">
                <a16:creationId xmlns:a16="http://schemas.microsoft.com/office/drawing/2014/main" id="{6273F459-2C8C-6159-09AB-433F3C71DE46}"/>
              </a:ext>
            </a:extLst>
          </p:cNvPr>
          <p:cNvSpPr/>
          <p:nvPr/>
        </p:nvSpPr>
        <p:spPr>
          <a:xfrm>
            <a:off x="-101600" y="-48975"/>
            <a:ext cx="12446000" cy="127012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5" name="Freeform 22">
            <a:extLst>
              <a:ext uri="{FF2B5EF4-FFF2-40B4-BE49-F238E27FC236}">
                <a16:creationId xmlns:a16="http://schemas.microsoft.com/office/drawing/2014/main" id="{C267D304-249C-518F-A9D9-5A87022FAEA8}"/>
              </a:ext>
            </a:extLst>
          </p:cNvPr>
          <p:cNvSpPr/>
          <p:nvPr/>
        </p:nvSpPr>
        <p:spPr>
          <a:xfrm rot="-10800000">
            <a:off x="3706877" y="576696"/>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6" name="TextBox 34">
            <a:extLst>
              <a:ext uri="{FF2B5EF4-FFF2-40B4-BE49-F238E27FC236}">
                <a16:creationId xmlns:a16="http://schemas.microsoft.com/office/drawing/2014/main" id="{118BD830-5EA1-D114-A6C5-17BAC3875CB5}"/>
              </a:ext>
            </a:extLst>
          </p:cNvPr>
          <p:cNvSpPr txBox="1"/>
          <p:nvPr/>
        </p:nvSpPr>
        <p:spPr>
          <a:xfrm>
            <a:off x="4421215" y="1085693"/>
            <a:ext cx="3481276" cy="492443"/>
          </a:xfrm>
          <a:prstGeom prst="rect">
            <a:avLst/>
          </a:prstGeom>
        </p:spPr>
        <p:txBody>
          <a:bodyPr wrap="square" lIns="0" tIns="0" rIns="0" bIns="0" rtlCol="0" anchor="t">
            <a:spAutoFit/>
          </a:bodyPr>
          <a:lstStyle/>
          <a:p>
            <a:pPr lvl="0" algn="ctr" rtl="1">
              <a:defRPr/>
            </a:pPr>
            <a:r>
              <a:rPr lang="ar-MA" sz="32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1" name="TextBox 15">
            <a:extLst>
              <a:ext uri="{FF2B5EF4-FFF2-40B4-BE49-F238E27FC236}">
                <a16:creationId xmlns:a16="http://schemas.microsoft.com/office/drawing/2014/main" id="{FFD6954E-A34F-1802-5FDE-A0293D2CFEAD}"/>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970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3" grpId="0"/>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6701E-0318-6832-BD6B-5D9FD1988C4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43E8308-5A61-87C0-D4D5-CB40AC794162}"/>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4D2057BB-1F56-7230-A12A-F9F3F9A802C0}"/>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DC90B280-D44D-1B6A-7A54-41ED147CD904}"/>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B0791929-99C0-8DF3-B577-44C94BB3880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28728E73-939D-5E60-44E7-2789FB05D661}"/>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A08F0917-5023-8C3E-991D-A5C9124A94E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ED34156F-4927-A070-BDCD-70ADD08D0772}"/>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AEC0C6F4-8C3F-227C-17A6-198E91FEEC2F}"/>
              </a:ext>
            </a:extLst>
          </p:cNvPr>
          <p:cNvGrpSpPr/>
          <p:nvPr/>
        </p:nvGrpSpPr>
        <p:grpSpPr>
          <a:xfrm rot="-5400000">
            <a:off x="5524248" y="795223"/>
            <a:ext cx="2502229" cy="6173756"/>
            <a:chOff x="0" y="-862686"/>
            <a:chExt cx="779280" cy="1612191"/>
          </a:xfrm>
        </p:grpSpPr>
        <p:sp>
          <p:nvSpPr>
            <p:cNvPr id="9" name="Freeform 12">
              <a:extLst>
                <a:ext uri="{FF2B5EF4-FFF2-40B4-BE49-F238E27FC236}">
                  <a16:creationId xmlns:a16="http://schemas.microsoft.com/office/drawing/2014/main" id="{0A0CB9A2-7180-6CB7-7B0B-B362A45D0F5B}"/>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77C37874-3883-330E-8963-6C3C61D857D0}"/>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DC230585-9F63-0B0D-AC85-B72F45E9CA3F}"/>
              </a:ext>
            </a:extLst>
          </p:cNvPr>
          <p:cNvSpPr txBox="1"/>
          <p:nvPr/>
        </p:nvSpPr>
        <p:spPr>
          <a:xfrm>
            <a:off x="5322256" y="3000676"/>
            <a:ext cx="4118705" cy="1734064"/>
          </a:xfrm>
          <a:prstGeom prst="rect">
            <a:avLst/>
          </a:prstGeom>
          <a:noFill/>
        </p:spPr>
        <p:txBody>
          <a:bodyPr wrap="square" rtlCol="0">
            <a:spAutoFit/>
          </a:bodyPr>
          <a:lstStyle/>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رائز الموضعة في مادة الرياضيات</a:t>
            </a:r>
            <a:endParaRPr lang="ar-MA" sz="7667" b="1" dirty="0">
              <a:latin typeface="Microsoft Uighur" panose="02000000000000000000" pitchFamily="2" charset="-78"/>
              <a:ea typeface="Calibri" panose="020F0502020204030204" pitchFamily="34" charset="0"/>
              <a:cs typeface="Microsoft Uighur" panose="02000000000000000000" pitchFamily="2" charset="-78"/>
            </a:endParaRPr>
          </a:p>
        </p:txBody>
      </p:sp>
      <p:grpSp>
        <p:nvGrpSpPr>
          <p:cNvPr id="12" name="Groupe 11">
            <a:extLst>
              <a:ext uri="{FF2B5EF4-FFF2-40B4-BE49-F238E27FC236}">
                <a16:creationId xmlns:a16="http://schemas.microsoft.com/office/drawing/2014/main" id="{96C20314-AD70-52F3-B6AC-7410F283E042}"/>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8DA05298-B8C4-34F4-B5BD-BAEAA2EE51A5}"/>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D3C84906-8D95-C898-A239-401506D1671C}"/>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EF1C9100-CF23-6E01-20DC-D879F0E4C76B}"/>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6620064B-2DB0-D614-A7EC-CC498C95A493}"/>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483D2957-71AC-BCB6-5BA0-3A2C3C17D6EB}"/>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293644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AEB5D-4C82-554A-C8A0-A2CE3A86535A}"/>
            </a:ext>
          </a:extLst>
        </p:cNvPr>
        <p:cNvGrpSpPr/>
        <p:nvPr/>
      </p:nvGrpSpPr>
      <p:grpSpPr>
        <a:xfrm>
          <a:off x="0" y="0"/>
          <a:ext cx="0" cy="0"/>
          <a:chOff x="0" y="0"/>
          <a:chExt cx="0" cy="0"/>
        </a:xfrm>
      </p:grpSpPr>
      <p:grpSp>
        <p:nvGrpSpPr>
          <p:cNvPr id="56" name="Groupe 55">
            <a:extLst>
              <a:ext uri="{FF2B5EF4-FFF2-40B4-BE49-F238E27FC236}">
                <a16:creationId xmlns:a16="http://schemas.microsoft.com/office/drawing/2014/main" id="{E9DDDC8B-BBDF-F264-E169-2AF792C39C4A}"/>
              </a:ext>
            </a:extLst>
          </p:cNvPr>
          <p:cNvGrpSpPr/>
          <p:nvPr/>
        </p:nvGrpSpPr>
        <p:grpSpPr>
          <a:xfrm>
            <a:off x="367492" y="3727045"/>
            <a:ext cx="1857375" cy="1841123"/>
            <a:chOff x="7293119" y="4479845"/>
            <a:chExt cx="3527564" cy="3496697"/>
          </a:xfrm>
        </p:grpSpPr>
        <p:sp>
          <p:nvSpPr>
            <p:cNvPr id="57" name="Freeform 29">
              <a:extLst>
                <a:ext uri="{FF2B5EF4-FFF2-40B4-BE49-F238E27FC236}">
                  <a16:creationId xmlns:a16="http://schemas.microsoft.com/office/drawing/2014/main" id="{8C88CE4D-5F1D-0E3E-9A8D-FDBFC66EC524}"/>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58" name="Group 30">
              <a:extLst>
                <a:ext uri="{FF2B5EF4-FFF2-40B4-BE49-F238E27FC236}">
                  <a16:creationId xmlns:a16="http://schemas.microsoft.com/office/drawing/2014/main" id="{DBEAF2CC-C530-7EF8-9EFC-5246580F8266}"/>
                </a:ext>
              </a:extLst>
            </p:cNvPr>
            <p:cNvGrpSpPr/>
            <p:nvPr/>
          </p:nvGrpSpPr>
          <p:grpSpPr>
            <a:xfrm rot="2700000">
              <a:off x="7643208" y="4655736"/>
              <a:ext cx="3095317" cy="3055540"/>
              <a:chOff x="0" y="0"/>
              <a:chExt cx="789508" cy="779362"/>
            </a:xfrm>
          </p:grpSpPr>
          <p:sp>
            <p:nvSpPr>
              <p:cNvPr id="59" name="Freeform 31">
                <a:extLst>
                  <a:ext uri="{FF2B5EF4-FFF2-40B4-BE49-F238E27FC236}">
                    <a16:creationId xmlns:a16="http://schemas.microsoft.com/office/drawing/2014/main" id="{93287C92-1284-231A-E846-251AEC5ACB9B}"/>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F1C6AF"/>
              </a:solidFill>
            </p:spPr>
            <p:txBody>
              <a:bodyPr/>
              <a:lstStyle/>
              <a:p>
                <a:pPr algn="r" defTabSz="609630" rtl="1"/>
                <a:endParaRPr lang="fr-FR" sz="1200"/>
              </a:p>
            </p:txBody>
          </p:sp>
          <p:sp>
            <p:nvSpPr>
              <p:cNvPr id="60" name="TextBox 32">
                <a:extLst>
                  <a:ext uri="{FF2B5EF4-FFF2-40B4-BE49-F238E27FC236}">
                    <a16:creationId xmlns:a16="http://schemas.microsoft.com/office/drawing/2014/main" id="{C8E34CCD-A4D3-B7E1-98E7-C4434AB20F0C}"/>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46" name="Groupe 45">
            <a:extLst>
              <a:ext uri="{FF2B5EF4-FFF2-40B4-BE49-F238E27FC236}">
                <a16:creationId xmlns:a16="http://schemas.microsoft.com/office/drawing/2014/main" id="{871C71A1-265A-4703-4F0E-18767E990249}"/>
              </a:ext>
            </a:extLst>
          </p:cNvPr>
          <p:cNvGrpSpPr/>
          <p:nvPr/>
        </p:nvGrpSpPr>
        <p:grpSpPr>
          <a:xfrm>
            <a:off x="3417471" y="4438395"/>
            <a:ext cx="1857375" cy="1841123"/>
            <a:chOff x="7293119" y="4479845"/>
            <a:chExt cx="3527564" cy="3496697"/>
          </a:xfrm>
        </p:grpSpPr>
        <p:sp>
          <p:nvSpPr>
            <p:cNvPr id="47" name="Freeform 29">
              <a:extLst>
                <a:ext uri="{FF2B5EF4-FFF2-40B4-BE49-F238E27FC236}">
                  <a16:creationId xmlns:a16="http://schemas.microsoft.com/office/drawing/2014/main" id="{6A4B2B45-2C21-2C01-4BAA-6EA7479866F2}"/>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48" name="Group 30">
              <a:extLst>
                <a:ext uri="{FF2B5EF4-FFF2-40B4-BE49-F238E27FC236}">
                  <a16:creationId xmlns:a16="http://schemas.microsoft.com/office/drawing/2014/main" id="{B143F69B-AED9-4455-F915-F386A979BF97}"/>
                </a:ext>
              </a:extLst>
            </p:cNvPr>
            <p:cNvGrpSpPr/>
            <p:nvPr/>
          </p:nvGrpSpPr>
          <p:grpSpPr>
            <a:xfrm rot="2700000">
              <a:off x="7643208" y="4655736"/>
              <a:ext cx="3095317" cy="3055540"/>
              <a:chOff x="0" y="0"/>
              <a:chExt cx="789508" cy="779362"/>
            </a:xfrm>
          </p:grpSpPr>
          <p:sp>
            <p:nvSpPr>
              <p:cNvPr id="49" name="Freeform 31">
                <a:extLst>
                  <a:ext uri="{FF2B5EF4-FFF2-40B4-BE49-F238E27FC236}">
                    <a16:creationId xmlns:a16="http://schemas.microsoft.com/office/drawing/2014/main" id="{A7E232ED-2679-3D8D-2652-6738556F06E2}"/>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dirty="0"/>
              </a:p>
            </p:txBody>
          </p:sp>
          <p:sp>
            <p:nvSpPr>
              <p:cNvPr id="50" name="TextBox 32">
                <a:extLst>
                  <a:ext uri="{FF2B5EF4-FFF2-40B4-BE49-F238E27FC236}">
                    <a16:creationId xmlns:a16="http://schemas.microsoft.com/office/drawing/2014/main" id="{0B125613-B873-5DBD-8E0B-C26E09360C8F}"/>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51" name="Groupe 50">
            <a:extLst>
              <a:ext uri="{FF2B5EF4-FFF2-40B4-BE49-F238E27FC236}">
                <a16:creationId xmlns:a16="http://schemas.microsoft.com/office/drawing/2014/main" id="{4899E948-859B-4660-CAC8-1C58EAD0B3C6}"/>
              </a:ext>
            </a:extLst>
          </p:cNvPr>
          <p:cNvGrpSpPr/>
          <p:nvPr/>
        </p:nvGrpSpPr>
        <p:grpSpPr>
          <a:xfrm>
            <a:off x="3377607" y="2008534"/>
            <a:ext cx="1857375" cy="1841123"/>
            <a:chOff x="7293119" y="4479845"/>
            <a:chExt cx="3527564" cy="3496697"/>
          </a:xfrm>
        </p:grpSpPr>
        <p:sp>
          <p:nvSpPr>
            <p:cNvPr id="52" name="Freeform 29">
              <a:extLst>
                <a:ext uri="{FF2B5EF4-FFF2-40B4-BE49-F238E27FC236}">
                  <a16:creationId xmlns:a16="http://schemas.microsoft.com/office/drawing/2014/main" id="{68A274E0-51BC-B718-1742-31FA653A7E77}"/>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53" name="Group 30">
              <a:extLst>
                <a:ext uri="{FF2B5EF4-FFF2-40B4-BE49-F238E27FC236}">
                  <a16:creationId xmlns:a16="http://schemas.microsoft.com/office/drawing/2014/main" id="{997025BD-8BF8-CD57-4622-232C3C8CADE8}"/>
                </a:ext>
              </a:extLst>
            </p:cNvPr>
            <p:cNvGrpSpPr/>
            <p:nvPr/>
          </p:nvGrpSpPr>
          <p:grpSpPr>
            <a:xfrm rot="2700000">
              <a:off x="7643208" y="4655736"/>
              <a:ext cx="3095317" cy="3055540"/>
              <a:chOff x="0" y="0"/>
              <a:chExt cx="789508" cy="779362"/>
            </a:xfrm>
          </p:grpSpPr>
          <p:sp>
            <p:nvSpPr>
              <p:cNvPr id="54" name="Freeform 31">
                <a:extLst>
                  <a:ext uri="{FF2B5EF4-FFF2-40B4-BE49-F238E27FC236}">
                    <a16:creationId xmlns:a16="http://schemas.microsoft.com/office/drawing/2014/main" id="{10D31741-C146-2048-59EE-DDDD577A3DA7}"/>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a:p>
            </p:txBody>
          </p:sp>
          <p:sp>
            <p:nvSpPr>
              <p:cNvPr id="55" name="TextBox 32">
                <a:extLst>
                  <a:ext uri="{FF2B5EF4-FFF2-40B4-BE49-F238E27FC236}">
                    <a16:creationId xmlns:a16="http://schemas.microsoft.com/office/drawing/2014/main" id="{C04DBAF4-B0E2-477B-5900-5E949A9E7866}"/>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36" name="Groupe 35">
            <a:extLst>
              <a:ext uri="{FF2B5EF4-FFF2-40B4-BE49-F238E27FC236}">
                <a16:creationId xmlns:a16="http://schemas.microsoft.com/office/drawing/2014/main" id="{8DF7B80C-4BAB-867C-49B5-0E7214C0D747}"/>
              </a:ext>
            </a:extLst>
          </p:cNvPr>
          <p:cNvGrpSpPr/>
          <p:nvPr/>
        </p:nvGrpSpPr>
        <p:grpSpPr>
          <a:xfrm>
            <a:off x="6434834" y="4323961"/>
            <a:ext cx="1857375" cy="1841123"/>
            <a:chOff x="7293119" y="4479845"/>
            <a:chExt cx="3527564" cy="3496697"/>
          </a:xfrm>
        </p:grpSpPr>
        <p:sp>
          <p:nvSpPr>
            <p:cNvPr id="37" name="Freeform 29">
              <a:extLst>
                <a:ext uri="{FF2B5EF4-FFF2-40B4-BE49-F238E27FC236}">
                  <a16:creationId xmlns:a16="http://schemas.microsoft.com/office/drawing/2014/main" id="{0D9B596D-1457-E11B-2505-CB4C143B46C1}"/>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38" name="Group 30">
              <a:extLst>
                <a:ext uri="{FF2B5EF4-FFF2-40B4-BE49-F238E27FC236}">
                  <a16:creationId xmlns:a16="http://schemas.microsoft.com/office/drawing/2014/main" id="{0927098C-E481-B4FD-2AF4-60E36D01CF9F}"/>
                </a:ext>
              </a:extLst>
            </p:cNvPr>
            <p:cNvGrpSpPr/>
            <p:nvPr/>
          </p:nvGrpSpPr>
          <p:grpSpPr>
            <a:xfrm rot="2700000">
              <a:off x="7643208" y="4655736"/>
              <a:ext cx="3095317" cy="3055540"/>
              <a:chOff x="0" y="0"/>
              <a:chExt cx="789508" cy="779362"/>
            </a:xfrm>
          </p:grpSpPr>
          <p:sp>
            <p:nvSpPr>
              <p:cNvPr id="39" name="Freeform 31">
                <a:extLst>
                  <a:ext uri="{FF2B5EF4-FFF2-40B4-BE49-F238E27FC236}">
                    <a16:creationId xmlns:a16="http://schemas.microsoft.com/office/drawing/2014/main" id="{27CDD1BA-EF95-8A2E-E191-5320A8E988E1}"/>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dirty="0"/>
              </a:p>
            </p:txBody>
          </p:sp>
          <p:sp>
            <p:nvSpPr>
              <p:cNvPr id="40" name="TextBox 32">
                <a:extLst>
                  <a:ext uri="{FF2B5EF4-FFF2-40B4-BE49-F238E27FC236}">
                    <a16:creationId xmlns:a16="http://schemas.microsoft.com/office/drawing/2014/main" id="{91AF7924-7AB6-1799-A995-D03F0C287A44}"/>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41" name="Groupe 40">
            <a:extLst>
              <a:ext uri="{FF2B5EF4-FFF2-40B4-BE49-F238E27FC236}">
                <a16:creationId xmlns:a16="http://schemas.microsoft.com/office/drawing/2014/main" id="{84E55B84-3605-FA6E-15AC-987DA0F65D44}"/>
              </a:ext>
            </a:extLst>
          </p:cNvPr>
          <p:cNvGrpSpPr/>
          <p:nvPr/>
        </p:nvGrpSpPr>
        <p:grpSpPr>
          <a:xfrm>
            <a:off x="6447631" y="1944894"/>
            <a:ext cx="1857375" cy="1841123"/>
            <a:chOff x="7293119" y="4479845"/>
            <a:chExt cx="3527564" cy="3496697"/>
          </a:xfrm>
        </p:grpSpPr>
        <p:sp>
          <p:nvSpPr>
            <p:cNvPr id="42" name="Freeform 29">
              <a:extLst>
                <a:ext uri="{FF2B5EF4-FFF2-40B4-BE49-F238E27FC236}">
                  <a16:creationId xmlns:a16="http://schemas.microsoft.com/office/drawing/2014/main" id="{7678CD19-9C95-57AB-874D-B3DE905F2963}"/>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43" name="Group 30">
              <a:extLst>
                <a:ext uri="{FF2B5EF4-FFF2-40B4-BE49-F238E27FC236}">
                  <a16:creationId xmlns:a16="http://schemas.microsoft.com/office/drawing/2014/main" id="{4755C983-1208-5E2D-22CF-352A8432D2B8}"/>
                </a:ext>
              </a:extLst>
            </p:cNvPr>
            <p:cNvGrpSpPr/>
            <p:nvPr/>
          </p:nvGrpSpPr>
          <p:grpSpPr>
            <a:xfrm rot="2700000">
              <a:off x="7643208" y="4655736"/>
              <a:ext cx="3095317" cy="3055540"/>
              <a:chOff x="0" y="0"/>
              <a:chExt cx="789508" cy="779362"/>
            </a:xfrm>
          </p:grpSpPr>
          <p:sp>
            <p:nvSpPr>
              <p:cNvPr id="44" name="Freeform 31">
                <a:extLst>
                  <a:ext uri="{FF2B5EF4-FFF2-40B4-BE49-F238E27FC236}">
                    <a16:creationId xmlns:a16="http://schemas.microsoft.com/office/drawing/2014/main" id="{DC58DAF7-3958-7D3C-FE07-13B232F1E9CB}"/>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a:p>
            </p:txBody>
          </p:sp>
          <p:sp>
            <p:nvSpPr>
              <p:cNvPr id="45" name="TextBox 32">
                <a:extLst>
                  <a:ext uri="{FF2B5EF4-FFF2-40B4-BE49-F238E27FC236}">
                    <a16:creationId xmlns:a16="http://schemas.microsoft.com/office/drawing/2014/main" id="{0D462730-8C05-8B55-192D-0969AAED32E7}"/>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31" name="Groupe 30">
            <a:extLst>
              <a:ext uri="{FF2B5EF4-FFF2-40B4-BE49-F238E27FC236}">
                <a16:creationId xmlns:a16="http://schemas.microsoft.com/office/drawing/2014/main" id="{5B07BB3F-241D-3FB3-84D8-E91EC3480E32}"/>
              </a:ext>
            </a:extLst>
          </p:cNvPr>
          <p:cNvGrpSpPr/>
          <p:nvPr/>
        </p:nvGrpSpPr>
        <p:grpSpPr>
          <a:xfrm>
            <a:off x="9303287" y="4369614"/>
            <a:ext cx="1857375" cy="1841123"/>
            <a:chOff x="7293119" y="4479845"/>
            <a:chExt cx="3527564" cy="3496697"/>
          </a:xfrm>
        </p:grpSpPr>
        <p:sp>
          <p:nvSpPr>
            <p:cNvPr id="32" name="Freeform 29">
              <a:extLst>
                <a:ext uri="{FF2B5EF4-FFF2-40B4-BE49-F238E27FC236}">
                  <a16:creationId xmlns:a16="http://schemas.microsoft.com/office/drawing/2014/main" id="{C89191FD-7E53-0E3C-5F0E-4EA02D19724D}"/>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33" name="Group 30">
              <a:extLst>
                <a:ext uri="{FF2B5EF4-FFF2-40B4-BE49-F238E27FC236}">
                  <a16:creationId xmlns:a16="http://schemas.microsoft.com/office/drawing/2014/main" id="{B1BFD5E6-2243-82D9-8B7A-696E2328F3A6}"/>
                </a:ext>
              </a:extLst>
            </p:cNvPr>
            <p:cNvGrpSpPr/>
            <p:nvPr/>
          </p:nvGrpSpPr>
          <p:grpSpPr>
            <a:xfrm rot="2700000">
              <a:off x="7643208" y="4655736"/>
              <a:ext cx="3095317" cy="3055540"/>
              <a:chOff x="0" y="0"/>
              <a:chExt cx="789508" cy="779362"/>
            </a:xfrm>
          </p:grpSpPr>
          <p:sp>
            <p:nvSpPr>
              <p:cNvPr id="34" name="Freeform 31">
                <a:extLst>
                  <a:ext uri="{FF2B5EF4-FFF2-40B4-BE49-F238E27FC236}">
                    <a16:creationId xmlns:a16="http://schemas.microsoft.com/office/drawing/2014/main" id="{98ACF486-5D27-F832-1E48-9928C5D04620}"/>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dirty="0"/>
              </a:p>
            </p:txBody>
          </p:sp>
          <p:sp>
            <p:nvSpPr>
              <p:cNvPr id="35" name="TextBox 32">
                <a:extLst>
                  <a:ext uri="{FF2B5EF4-FFF2-40B4-BE49-F238E27FC236}">
                    <a16:creationId xmlns:a16="http://schemas.microsoft.com/office/drawing/2014/main" id="{37343ECE-037B-6C9F-E213-2E80856AC770}"/>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24" name="Groupe 23">
            <a:extLst>
              <a:ext uri="{FF2B5EF4-FFF2-40B4-BE49-F238E27FC236}">
                <a16:creationId xmlns:a16="http://schemas.microsoft.com/office/drawing/2014/main" id="{41ECFDAF-62F6-9BA5-7F6F-C4BCAD3662FF}"/>
              </a:ext>
            </a:extLst>
          </p:cNvPr>
          <p:cNvGrpSpPr/>
          <p:nvPr/>
        </p:nvGrpSpPr>
        <p:grpSpPr>
          <a:xfrm>
            <a:off x="9325045" y="1940281"/>
            <a:ext cx="1857375" cy="1841123"/>
            <a:chOff x="7293119" y="4479845"/>
            <a:chExt cx="3527564" cy="3496697"/>
          </a:xfrm>
        </p:grpSpPr>
        <p:sp>
          <p:nvSpPr>
            <p:cNvPr id="27" name="Freeform 29">
              <a:extLst>
                <a:ext uri="{FF2B5EF4-FFF2-40B4-BE49-F238E27FC236}">
                  <a16:creationId xmlns:a16="http://schemas.microsoft.com/office/drawing/2014/main" id="{059C2D25-04CB-D52E-B103-2828916367F6}"/>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28" name="Group 30">
              <a:extLst>
                <a:ext uri="{FF2B5EF4-FFF2-40B4-BE49-F238E27FC236}">
                  <a16:creationId xmlns:a16="http://schemas.microsoft.com/office/drawing/2014/main" id="{436AC15C-95BB-D705-5F14-995510D43D9F}"/>
                </a:ext>
              </a:extLst>
            </p:cNvPr>
            <p:cNvGrpSpPr/>
            <p:nvPr/>
          </p:nvGrpSpPr>
          <p:grpSpPr>
            <a:xfrm rot="2700000">
              <a:off x="7643208" y="4655736"/>
              <a:ext cx="3095317" cy="3055540"/>
              <a:chOff x="0" y="0"/>
              <a:chExt cx="789508" cy="779362"/>
            </a:xfrm>
          </p:grpSpPr>
          <p:sp>
            <p:nvSpPr>
              <p:cNvPr id="29" name="Freeform 31">
                <a:extLst>
                  <a:ext uri="{FF2B5EF4-FFF2-40B4-BE49-F238E27FC236}">
                    <a16:creationId xmlns:a16="http://schemas.microsoft.com/office/drawing/2014/main" id="{293EA373-2642-94AD-49B3-35AEDFB81337}"/>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a:p>
            </p:txBody>
          </p:sp>
          <p:sp>
            <p:nvSpPr>
              <p:cNvPr id="30" name="TextBox 32">
                <a:extLst>
                  <a:ext uri="{FF2B5EF4-FFF2-40B4-BE49-F238E27FC236}">
                    <a16:creationId xmlns:a16="http://schemas.microsoft.com/office/drawing/2014/main" id="{8425C13B-03D0-5F22-3C2D-15F6C024CDD2}"/>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3" name="Group 3">
            <a:extLst>
              <a:ext uri="{FF2B5EF4-FFF2-40B4-BE49-F238E27FC236}">
                <a16:creationId xmlns:a16="http://schemas.microsoft.com/office/drawing/2014/main" id="{D11F3FE9-B5DC-39A0-54CA-DEE21A75ECEA}"/>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B3A54314-0F99-0EED-6C6C-C8A97A115E46}"/>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628E8CAE-60DE-132A-2E4A-4F62AB4CE5EB}"/>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F71EF6F0-075E-B875-0D6A-E5ACF76206D3}"/>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3"/>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B2E4D28E-7CA3-1B11-320A-581F63F0F18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127A09B4-F745-4BB3-E7DA-7AE68DC64DB2}"/>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15" name="TextBox 27">
            <a:extLst>
              <a:ext uri="{FF2B5EF4-FFF2-40B4-BE49-F238E27FC236}">
                <a16:creationId xmlns:a16="http://schemas.microsoft.com/office/drawing/2014/main" id="{B491EE3F-EF31-6085-5B3B-32E68E21A7C4}"/>
              </a:ext>
            </a:extLst>
          </p:cNvPr>
          <p:cNvSpPr txBox="1"/>
          <p:nvPr/>
        </p:nvSpPr>
        <p:spPr>
          <a:xfrm>
            <a:off x="9284085" y="2576829"/>
            <a:ext cx="2032603" cy="391710"/>
          </a:xfrm>
          <a:prstGeom prst="rect">
            <a:avLst/>
          </a:prstGeom>
        </p:spPr>
        <p:txBody>
          <a:bodyPr lIns="0" tIns="0" rIns="0" bIns="0" rtlCol="0" anchor="t">
            <a:spAutoFit/>
          </a:bodyPr>
          <a:lstStyle/>
          <a:p>
            <a:pPr algn="ctr" rtl="1">
              <a:lnSpc>
                <a:spcPts val="2863"/>
              </a:lnSpc>
            </a:pPr>
            <a:r>
              <a:rPr lang="ar-MA"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عدد من </a:t>
            </a:r>
            <a:r>
              <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رقم واحد</a:t>
            </a:r>
          </a:p>
        </p:txBody>
      </p:sp>
      <p:sp>
        <p:nvSpPr>
          <p:cNvPr id="16" name="TextBox 29">
            <a:extLst>
              <a:ext uri="{FF2B5EF4-FFF2-40B4-BE49-F238E27FC236}">
                <a16:creationId xmlns:a16="http://schemas.microsoft.com/office/drawing/2014/main" id="{E5BEA174-CFDE-0F50-0D51-AC9BEB06B10F}"/>
              </a:ext>
            </a:extLst>
          </p:cNvPr>
          <p:cNvSpPr txBox="1"/>
          <p:nvPr/>
        </p:nvSpPr>
        <p:spPr>
          <a:xfrm>
            <a:off x="6563806" y="2556293"/>
            <a:ext cx="1728403" cy="391710"/>
          </a:xfrm>
          <a:prstGeom prst="rect">
            <a:avLst/>
          </a:prstGeom>
        </p:spPr>
        <p:txBody>
          <a:bodyPr wrap="square" lIns="0" tIns="0" rIns="0" bIns="0" rtlCol="0" anchor="t">
            <a:spAutoFit/>
          </a:bodyPr>
          <a:lstStyle/>
          <a:p>
            <a:pPr algn="ctr" rtl="1">
              <a:lnSpc>
                <a:spcPts val="2863"/>
              </a:lnSpc>
            </a:pPr>
            <a:r>
              <a:rPr lang="ar-MA"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عدد من رقمين</a:t>
            </a:r>
            <a:endPar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31">
            <a:extLst>
              <a:ext uri="{FF2B5EF4-FFF2-40B4-BE49-F238E27FC236}">
                <a16:creationId xmlns:a16="http://schemas.microsoft.com/office/drawing/2014/main" id="{0CB4A7BA-1973-FF0A-CF17-8A0862745C51}"/>
              </a:ext>
            </a:extLst>
          </p:cNvPr>
          <p:cNvSpPr txBox="1"/>
          <p:nvPr/>
        </p:nvSpPr>
        <p:spPr>
          <a:xfrm>
            <a:off x="3578251" y="2700753"/>
            <a:ext cx="1518185" cy="391710"/>
          </a:xfrm>
          <a:prstGeom prst="rect">
            <a:avLst/>
          </a:prstGeom>
        </p:spPr>
        <p:txBody>
          <a:bodyPr wrap="square" lIns="0" tIns="0" rIns="0" bIns="0" rtlCol="0" anchor="t">
            <a:spAutoFit/>
          </a:bodyPr>
          <a:lstStyle/>
          <a:p>
            <a:pPr algn="ctr" rtl="1">
              <a:lnSpc>
                <a:spcPts val="2863"/>
              </a:lnSpc>
            </a:pPr>
            <a:r>
              <a:rPr lang="ar-MA"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الجمع بالاحتفاظ</a:t>
            </a:r>
            <a:endPar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8" name="TextBox 33">
            <a:extLst>
              <a:ext uri="{FF2B5EF4-FFF2-40B4-BE49-F238E27FC236}">
                <a16:creationId xmlns:a16="http://schemas.microsoft.com/office/drawing/2014/main" id="{0ECDAD2F-D2C4-452D-593A-6F448BAFDC9C}"/>
              </a:ext>
            </a:extLst>
          </p:cNvPr>
          <p:cNvSpPr txBox="1"/>
          <p:nvPr/>
        </p:nvSpPr>
        <p:spPr>
          <a:xfrm>
            <a:off x="9595531" y="4990806"/>
            <a:ext cx="1447803" cy="391710"/>
          </a:xfrm>
          <a:prstGeom prst="rect">
            <a:avLst/>
          </a:prstGeom>
        </p:spPr>
        <p:txBody>
          <a:bodyPr wrap="square" lIns="0" tIns="0" rIns="0" bIns="0" rtlCol="0" anchor="t">
            <a:spAutoFit/>
          </a:bodyPr>
          <a:lstStyle/>
          <a:p>
            <a:pPr algn="ctr" rtl="1">
              <a:lnSpc>
                <a:spcPts val="2863"/>
              </a:lnSpc>
            </a:pPr>
            <a:r>
              <a:rPr lang="ar-MA"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الطرح بالمبادلة</a:t>
            </a:r>
            <a:endPar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9" name="TextBox 35">
            <a:extLst>
              <a:ext uri="{FF2B5EF4-FFF2-40B4-BE49-F238E27FC236}">
                <a16:creationId xmlns:a16="http://schemas.microsoft.com/office/drawing/2014/main" id="{E25CD271-30B7-97CD-7793-DDBA9E41CE8A}"/>
              </a:ext>
            </a:extLst>
          </p:cNvPr>
          <p:cNvSpPr txBox="1"/>
          <p:nvPr/>
        </p:nvSpPr>
        <p:spPr>
          <a:xfrm>
            <a:off x="6417757" y="5032568"/>
            <a:ext cx="2032603" cy="391710"/>
          </a:xfrm>
          <a:prstGeom prst="rect">
            <a:avLst/>
          </a:prstGeom>
        </p:spPr>
        <p:txBody>
          <a:bodyPr lIns="0" tIns="0" rIns="0" bIns="0" rtlCol="0" anchor="t">
            <a:spAutoFit/>
          </a:bodyPr>
          <a:lstStyle/>
          <a:p>
            <a:pPr algn="ctr" rtl="1">
              <a:lnSpc>
                <a:spcPts val="2863"/>
              </a:lnSpc>
            </a:pPr>
            <a:r>
              <a:rPr lang="ar-MA"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a:t>
            </a:r>
            <a:r>
              <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ضرب</a:t>
            </a:r>
          </a:p>
        </p:txBody>
      </p:sp>
      <p:sp>
        <p:nvSpPr>
          <p:cNvPr id="20" name="TextBox 37">
            <a:extLst>
              <a:ext uri="{FF2B5EF4-FFF2-40B4-BE49-F238E27FC236}">
                <a16:creationId xmlns:a16="http://schemas.microsoft.com/office/drawing/2014/main" id="{034EE227-EDF3-1E9E-9767-DA84BB41F84A}"/>
              </a:ext>
            </a:extLst>
          </p:cNvPr>
          <p:cNvSpPr txBox="1"/>
          <p:nvPr/>
        </p:nvSpPr>
        <p:spPr>
          <a:xfrm>
            <a:off x="3383034" y="5034773"/>
            <a:ext cx="2032603" cy="391710"/>
          </a:xfrm>
          <a:prstGeom prst="rect">
            <a:avLst/>
          </a:prstGeom>
        </p:spPr>
        <p:txBody>
          <a:bodyPr lIns="0" tIns="0" rIns="0" bIns="0" rtlCol="0" anchor="t">
            <a:spAutoFit/>
          </a:bodyPr>
          <a:lstStyle/>
          <a:p>
            <a:pPr algn="ctr" rtl="1">
              <a:lnSpc>
                <a:spcPts val="2863"/>
              </a:lnSpc>
            </a:pPr>
            <a:r>
              <a:rPr lang="ar-MA"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a:t>
            </a:r>
            <a:r>
              <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قسمة</a:t>
            </a:r>
          </a:p>
        </p:txBody>
      </p:sp>
      <p:sp>
        <p:nvSpPr>
          <p:cNvPr id="21" name="TextBox 39">
            <a:extLst>
              <a:ext uri="{FF2B5EF4-FFF2-40B4-BE49-F238E27FC236}">
                <a16:creationId xmlns:a16="http://schemas.microsoft.com/office/drawing/2014/main" id="{EFC69017-1A7B-3E28-6730-0560DDDBA2CB}"/>
              </a:ext>
            </a:extLst>
          </p:cNvPr>
          <p:cNvSpPr txBox="1"/>
          <p:nvPr/>
        </p:nvSpPr>
        <p:spPr>
          <a:xfrm>
            <a:off x="279877" y="4463795"/>
            <a:ext cx="2032603" cy="391710"/>
          </a:xfrm>
          <a:prstGeom prst="rect">
            <a:avLst/>
          </a:prstGeom>
        </p:spPr>
        <p:txBody>
          <a:bodyPr lIns="0" tIns="0" rIns="0" bIns="0" rtlCol="0" anchor="t">
            <a:spAutoFit/>
          </a:bodyPr>
          <a:lstStyle/>
          <a:p>
            <a:pPr algn="ctr" rtl="1">
              <a:lnSpc>
                <a:spcPts val="2863"/>
              </a:lnSpc>
            </a:pPr>
            <a:r>
              <a:rPr lang="ar-MA"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a:t>
            </a:r>
            <a:r>
              <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مسألة</a:t>
            </a:r>
          </a:p>
        </p:txBody>
      </p:sp>
      <p:sp>
        <p:nvSpPr>
          <p:cNvPr id="23" name="Rectangle : coins arrondis 22">
            <a:extLst>
              <a:ext uri="{FF2B5EF4-FFF2-40B4-BE49-F238E27FC236}">
                <a16:creationId xmlns:a16="http://schemas.microsoft.com/office/drawing/2014/main" id="{388187D3-74BC-AC40-D5FD-2C2A8E51D8AE}"/>
              </a:ext>
            </a:extLst>
          </p:cNvPr>
          <p:cNvSpPr/>
          <p:nvPr/>
        </p:nvSpPr>
        <p:spPr>
          <a:xfrm>
            <a:off x="478831" y="2595190"/>
            <a:ext cx="1634695" cy="495094"/>
          </a:xfrm>
          <a:prstGeom prst="roundRect">
            <a:avLst/>
          </a:prstGeom>
          <a:solidFill>
            <a:srgbClr val="E8DE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rgbClr val="203864"/>
                </a:solidFill>
                <a:latin typeface="Microsoft Uighur" panose="02000000000000000000" pitchFamily="2" charset="-78"/>
                <a:cs typeface="Microsoft Uighur" panose="02000000000000000000" pitchFamily="2" charset="-78"/>
              </a:rPr>
              <a:t>مستوى أداء</a:t>
            </a:r>
            <a:endParaRPr lang="fr-FR" sz="2400" b="1" dirty="0">
              <a:solidFill>
                <a:srgbClr val="203864"/>
              </a:solidFill>
              <a:latin typeface="Microsoft Uighur" panose="02000000000000000000" pitchFamily="2" charset="-78"/>
              <a:cs typeface="Microsoft Uighur" panose="02000000000000000000" pitchFamily="2" charset="-78"/>
            </a:endParaRPr>
          </a:p>
        </p:txBody>
      </p:sp>
      <p:sp>
        <p:nvSpPr>
          <p:cNvPr id="61" name="Rectangle 60">
            <a:extLst>
              <a:ext uri="{FF2B5EF4-FFF2-40B4-BE49-F238E27FC236}">
                <a16:creationId xmlns:a16="http://schemas.microsoft.com/office/drawing/2014/main" id="{BBCE1791-4040-8BC8-709B-99CD312F259F}"/>
              </a:ext>
            </a:extLst>
          </p:cNvPr>
          <p:cNvSpPr/>
          <p:nvPr/>
        </p:nvSpPr>
        <p:spPr>
          <a:xfrm>
            <a:off x="-101600" y="-48974"/>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63" name="Freeform 22">
            <a:extLst>
              <a:ext uri="{FF2B5EF4-FFF2-40B4-BE49-F238E27FC236}">
                <a16:creationId xmlns:a16="http://schemas.microsoft.com/office/drawing/2014/main" id="{614CD58F-E012-A317-0705-88A6307605C3}"/>
              </a:ext>
            </a:extLst>
          </p:cNvPr>
          <p:cNvSpPr/>
          <p:nvPr/>
        </p:nvSpPr>
        <p:spPr>
          <a:xfrm rot="-10800000">
            <a:off x="8510853" y="258210"/>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64" name="TextBox 34">
            <a:extLst>
              <a:ext uri="{FF2B5EF4-FFF2-40B4-BE49-F238E27FC236}">
                <a16:creationId xmlns:a16="http://schemas.microsoft.com/office/drawing/2014/main" id="{3153CB7F-B615-0D03-5C29-FA46FEDAF485}"/>
              </a:ext>
            </a:extLst>
          </p:cNvPr>
          <p:cNvSpPr txBox="1"/>
          <p:nvPr/>
        </p:nvSpPr>
        <p:spPr>
          <a:xfrm>
            <a:off x="8683934" y="737412"/>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cxnSp>
        <p:nvCxnSpPr>
          <p:cNvPr id="66" name="Connecteur droit avec flèche 65">
            <a:extLst>
              <a:ext uri="{FF2B5EF4-FFF2-40B4-BE49-F238E27FC236}">
                <a16:creationId xmlns:a16="http://schemas.microsoft.com/office/drawing/2014/main" id="{166E8362-3FAB-4E98-E21C-188ABB8390F4}"/>
              </a:ext>
            </a:extLst>
          </p:cNvPr>
          <p:cNvCxnSpPr>
            <a:stCxn id="23" idx="2"/>
          </p:cNvCxnSpPr>
          <p:nvPr/>
        </p:nvCxnSpPr>
        <p:spPr>
          <a:xfrm>
            <a:off x="1296179" y="3090283"/>
            <a:ext cx="0" cy="38876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9" name="TextBox 15">
            <a:extLst>
              <a:ext uri="{FF2B5EF4-FFF2-40B4-BE49-F238E27FC236}">
                <a16:creationId xmlns:a16="http://schemas.microsoft.com/office/drawing/2014/main" id="{6C9E5863-5609-CF48-085B-1772BE0DE07E}"/>
              </a:ext>
            </a:extLst>
          </p:cNvPr>
          <p:cNvSpPr txBox="1"/>
          <p:nvPr/>
        </p:nvSpPr>
        <p:spPr>
          <a:xfrm>
            <a:off x="4306294" y="138133"/>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2272644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BAF7D-029C-7945-57A2-790917D4A136}"/>
            </a:ext>
          </a:extLst>
        </p:cNvPr>
        <p:cNvGrpSpPr/>
        <p:nvPr/>
      </p:nvGrpSpPr>
      <p:grpSpPr>
        <a:xfrm>
          <a:off x="0" y="0"/>
          <a:ext cx="0" cy="0"/>
          <a:chOff x="0" y="0"/>
          <a:chExt cx="0" cy="0"/>
        </a:xfrm>
      </p:grpSpPr>
      <p:sp>
        <p:nvSpPr>
          <p:cNvPr id="6" name="Freeform 32">
            <a:extLst>
              <a:ext uri="{FF2B5EF4-FFF2-40B4-BE49-F238E27FC236}">
                <a16:creationId xmlns:a16="http://schemas.microsoft.com/office/drawing/2014/main" id="{E469CD73-114E-6450-FBC7-DA355485AB56}"/>
              </a:ext>
            </a:extLst>
          </p:cNvPr>
          <p:cNvSpPr/>
          <p:nvPr/>
        </p:nvSpPr>
        <p:spPr>
          <a:xfrm rot="5400000">
            <a:off x="9880283" y="4607977"/>
            <a:ext cx="454863" cy="3251475"/>
          </a:xfrm>
          <a:custGeom>
            <a:avLst/>
            <a:gdLst/>
            <a:ahLst/>
            <a:cxnLst/>
            <a:rect l="l" t="t" r="r" b="b"/>
            <a:pathLst>
              <a:path w="73646" h="357140">
                <a:moveTo>
                  <a:pt x="36823" y="0"/>
                </a:moveTo>
                <a:lnTo>
                  <a:pt x="36823" y="0"/>
                </a:lnTo>
                <a:cubicBezTo>
                  <a:pt x="57160" y="0"/>
                  <a:pt x="73646" y="16486"/>
                  <a:pt x="73646" y="36823"/>
                </a:cubicBezTo>
                <a:lnTo>
                  <a:pt x="73646" y="320317"/>
                </a:lnTo>
                <a:cubicBezTo>
                  <a:pt x="73646" y="330083"/>
                  <a:pt x="69766" y="339450"/>
                  <a:pt x="62861" y="346355"/>
                </a:cubicBezTo>
                <a:cubicBezTo>
                  <a:pt x="55955" y="353261"/>
                  <a:pt x="46589" y="357140"/>
                  <a:pt x="36823" y="357140"/>
                </a:cubicBezTo>
                <a:lnTo>
                  <a:pt x="36823" y="357140"/>
                </a:lnTo>
                <a:cubicBezTo>
                  <a:pt x="27057" y="357140"/>
                  <a:pt x="17691" y="353261"/>
                  <a:pt x="10785" y="346355"/>
                </a:cubicBezTo>
                <a:cubicBezTo>
                  <a:pt x="3880" y="339450"/>
                  <a:pt x="0" y="330083"/>
                  <a:pt x="0" y="320317"/>
                </a:cubicBezTo>
                <a:lnTo>
                  <a:pt x="0" y="36823"/>
                </a:lnTo>
                <a:cubicBezTo>
                  <a:pt x="0" y="27057"/>
                  <a:pt x="3880" y="17691"/>
                  <a:pt x="10785" y="10785"/>
                </a:cubicBezTo>
                <a:cubicBezTo>
                  <a:pt x="17691" y="3880"/>
                  <a:pt x="27057" y="0"/>
                  <a:pt x="36823" y="0"/>
                </a:cubicBezTo>
                <a:close/>
              </a:path>
            </a:pathLst>
          </a:custGeom>
          <a:solidFill>
            <a:srgbClr val="F68D55"/>
          </a:solidFill>
          <a:ln cap="rnd">
            <a:noFill/>
            <a:prstDash val="solid"/>
            <a:round/>
          </a:ln>
        </p:spPr>
        <p:txBody>
          <a:bodyPr/>
          <a:lstStyle/>
          <a:p>
            <a:pPr algn="r" defTabSz="609630" rtl="1"/>
            <a:endParaRPr lang="fr-FR" sz="1200"/>
          </a:p>
        </p:txBody>
      </p:sp>
      <p:grpSp>
        <p:nvGrpSpPr>
          <p:cNvPr id="3" name="Group 3">
            <a:extLst>
              <a:ext uri="{FF2B5EF4-FFF2-40B4-BE49-F238E27FC236}">
                <a16:creationId xmlns:a16="http://schemas.microsoft.com/office/drawing/2014/main" id="{1F6F9222-1CA7-DA3C-906E-BD08B14DD3F3}"/>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B34BCBAE-12AF-B5C5-8BD5-3FEAEA1112AB}"/>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D07904A3-FCB0-C860-81EF-DC6A0FA56BD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6778F7F0-CE6D-20F2-EC5F-727B87A3F69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83C2B2E2-6949-3CAE-BAE1-5A2007B6AE39}"/>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3" name="Freeform 26">
            <a:extLst>
              <a:ext uri="{FF2B5EF4-FFF2-40B4-BE49-F238E27FC236}">
                <a16:creationId xmlns:a16="http://schemas.microsoft.com/office/drawing/2014/main" id="{8B6B85E5-B295-EBF5-A134-9F4274CFB608}"/>
              </a:ext>
            </a:extLst>
          </p:cNvPr>
          <p:cNvSpPr/>
          <p:nvPr/>
        </p:nvSpPr>
        <p:spPr>
          <a:xfrm>
            <a:off x="4046327" y="1136343"/>
            <a:ext cx="3748204" cy="4564445"/>
          </a:xfrm>
          <a:custGeom>
            <a:avLst/>
            <a:gdLst/>
            <a:ahLst/>
            <a:cxnLst/>
            <a:rect l="l" t="t" r="r" b="b"/>
            <a:pathLst>
              <a:path w="5119816" h="7638435">
                <a:moveTo>
                  <a:pt x="0" y="0"/>
                </a:moveTo>
                <a:lnTo>
                  <a:pt x="5119816" y="0"/>
                </a:lnTo>
                <a:lnTo>
                  <a:pt x="5119816" y="7638434"/>
                </a:lnTo>
                <a:lnTo>
                  <a:pt x="0" y="7638434"/>
                </a:lnTo>
                <a:lnTo>
                  <a:pt x="0" y="0"/>
                </a:lnTo>
                <a:close/>
              </a:path>
            </a:pathLst>
          </a:custGeom>
          <a:blipFill>
            <a:blip r:embed="rId4"/>
            <a:stretch>
              <a:fillRect/>
            </a:stretch>
          </a:blipFill>
        </p:spPr>
        <p:txBody>
          <a:bodyPr/>
          <a:lstStyle/>
          <a:p>
            <a:pPr algn="r" defTabSz="609630" rtl="1"/>
            <a:endParaRPr lang="fr-FR" sz="1200"/>
          </a:p>
        </p:txBody>
      </p:sp>
      <p:sp>
        <p:nvSpPr>
          <p:cNvPr id="24" name="Freeform 27">
            <a:extLst>
              <a:ext uri="{FF2B5EF4-FFF2-40B4-BE49-F238E27FC236}">
                <a16:creationId xmlns:a16="http://schemas.microsoft.com/office/drawing/2014/main" id="{F3FFFF38-D252-64E1-3113-F7102FC17098}"/>
              </a:ext>
            </a:extLst>
          </p:cNvPr>
          <p:cNvSpPr/>
          <p:nvPr/>
        </p:nvSpPr>
        <p:spPr>
          <a:xfrm>
            <a:off x="11733452" y="5977050"/>
            <a:ext cx="412025" cy="383950"/>
          </a:xfrm>
          <a:custGeom>
            <a:avLst/>
            <a:gdLst/>
            <a:ahLst/>
            <a:cxnLst/>
            <a:rect l="l" t="t" r="r" b="b"/>
            <a:pathLst>
              <a:path w="860822" h="834737">
                <a:moveTo>
                  <a:pt x="0" y="0"/>
                </a:moveTo>
                <a:lnTo>
                  <a:pt x="860823" y="0"/>
                </a:lnTo>
                <a:lnTo>
                  <a:pt x="860823" y="834737"/>
                </a:lnTo>
                <a:lnTo>
                  <a:pt x="0" y="834737"/>
                </a:lnTo>
                <a:lnTo>
                  <a:pt x="0" y="0"/>
                </a:lnTo>
                <a:close/>
              </a:path>
            </a:pathLst>
          </a:custGeom>
          <a:blipFill>
            <a:blip r:embed="rId5"/>
            <a:stretch>
              <a:fillRect/>
            </a:stretch>
          </a:blipFill>
        </p:spPr>
        <p:txBody>
          <a:bodyPr/>
          <a:lstStyle/>
          <a:p>
            <a:pPr algn="r" defTabSz="609630" rtl="1"/>
            <a:endParaRPr lang="fr-FR" sz="1200"/>
          </a:p>
        </p:txBody>
      </p:sp>
      <p:sp>
        <p:nvSpPr>
          <p:cNvPr id="26" name="Freeform 28">
            <a:extLst>
              <a:ext uri="{FF2B5EF4-FFF2-40B4-BE49-F238E27FC236}">
                <a16:creationId xmlns:a16="http://schemas.microsoft.com/office/drawing/2014/main" id="{B74F500A-472B-187B-6196-2EA9C43ABDED}"/>
              </a:ext>
            </a:extLst>
          </p:cNvPr>
          <p:cNvSpPr/>
          <p:nvPr/>
        </p:nvSpPr>
        <p:spPr>
          <a:xfrm>
            <a:off x="8477644" y="1665029"/>
            <a:ext cx="1471064" cy="290175"/>
          </a:xfrm>
          <a:custGeom>
            <a:avLst/>
            <a:gdLst/>
            <a:ahLst/>
            <a:cxnLst/>
            <a:rect l="l" t="t" r="r" b="b"/>
            <a:pathLst>
              <a:path w="2206596" h="435263">
                <a:moveTo>
                  <a:pt x="0" y="0"/>
                </a:moveTo>
                <a:lnTo>
                  <a:pt x="2206596" y="0"/>
                </a:lnTo>
                <a:lnTo>
                  <a:pt x="2206596" y="435263"/>
                </a:lnTo>
                <a:lnTo>
                  <a:pt x="0" y="4352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27" name="TextBox 29">
            <a:extLst>
              <a:ext uri="{FF2B5EF4-FFF2-40B4-BE49-F238E27FC236}">
                <a16:creationId xmlns:a16="http://schemas.microsoft.com/office/drawing/2014/main" id="{96453691-D3C8-2818-9ECD-221BAB970046}"/>
              </a:ext>
            </a:extLst>
          </p:cNvPr>
          <p:cNvSpPr txBox="1"/>
          <p:nvPr/>
        </p:nvSpPr>
        <p:spPr>
          <a:xfrm>
            <a:off x="8610503" y="1650120"/>
            <a:ext cx="1205347" cy="293607"/>
          </a:xfrm>
          <a:prstGeom prst="rect">
            <a:avLst/>
          </a:prstGeom>
        </p:spPr>
        <p:txBody>
          <a:bodyPr lIns="0" tIns="0" rIns="0" bIns="0" rtlCol="0" anchor="t">
            <a:spAutoFit/>
          </a:bodyPr>
          <a:lstStyle/>
          <a:p>
            <a:pPr algn="ctr" rtl="1">
              <a:lnSpc>
                <a:spcPts val="2212"/>
              </a:lnSpc>
            </a:pPr>
            <a:r>
              <a:rPr lang="ar-EG" sz="2133"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رقم واحد</a:t>
            </a:r>
          </a:p>
        </p:txBody>
      </p:sp>
      <p:sp>
        <p:nvSpPr>
          <p:cNvPr id="28" name="Freeform 30">
            <a:extLst>
              <a:ext uri="{FF2B5EF4-FFF2-40B4-BE49-F238E27FC236}">
                <a16:creationId xmlns:a16="http://schemas.microsoft.com/office/drawing/2014/main" id="{CDBE2DAB-0B56-CAF6-CF75-5E3677AD973C}"/>
              </a:ext>
            </a:extLst>
          </p:cNvPr>
          <p:cNvSpPr/>
          <p:nvPr/>
        </p:nvSpPr>
        <p:spPr>
          <a:xfrm>
            <a:off x="8573763" y="2893796"/>
            <a:ext cx="1471064" cy="290175"/>
          </a:xfrm>
          <a:custGeom>
            <a:avLst/>
            <a:gdLst/>
            <a:ahLst/>
            <a:cxnLst/>
            <a:rect l="l" t="t" r="r" b="b"/>
            <a:pathLst>
              <a:path w="2206596" h="435263">
                <a:moveTo>
                  <a:pt x="0" y="0"/>
                </a:moveTo>
                <a:lnTo>
                  <a:pt x="2206597" y="0"/>
                </a:lnTo>
                <a:lnTo>
                  <a:pt x="2206597" y="435264"/>
                </a:lnTo>
                <a:lnTo>
                  <a:pt x="0" y="43526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29" name="TextBox 31">
            <a:extLst>
              <a:ext uri="{FF2B5EF4-FFF2-40B4-BE49-F238E27FC236}">
                <a16:creationId xmlns:a16="http://schemas.microsoft.com/office/drawing/2014/main" id="{9B66D33E-E3BF-2F85-5C03-4EBAAA24F0B0}"/>
              </a:ext>
            </a:extLst>
          </p:cNvPr>
          <p:cNvSpPr txBox="1"/>
          <p:nvPr/>
        </p:nvSpPr>
        <p:spPr>
          <a:xfrm>
            <a:off x="8706622" y="2887446"/>
            <a:ext cx="1205347" cy="293607"/>
          </a:xfrm>
          <a:prstGeom prst="rect">
            <a:avLst/>
          </a:prstGeom>
        </p:spPr>
        <p:txBody>
          <a:bodyPr lIns="0" tIns="0" rIns="0" bIns="0" rtlCol="0" anchor="t">
            <a:spAutoFit/>
          </a:bodyPr>
          <a:lstStyle/>
          <a:p>
            <a:pPr algn="ctr" rtl="1">
              <a:lnSpc>
                <a:spcPts val="2212"/>
              </a:lnSpc>
            </a:pPr>
            <a:r>
              <a:rPr lang="ar-EG" sz="2133"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طرح</a:t>
            </a:r>
          </a:p>
        </p:txBody>
      </p:sp>
      <p:sp>
        <p:nvSpPr>
          <p:cNvPr id="30" name="Freeform 32">
            <a:extLst>
              <a:ext uri="{FF2B5EF4-FFF2-40B4-BE49-F238E27FC236}">
                <a16:creationId xmlns:a16="http://schemas.microsoft.com/office/drawing/2014/main" id="{A560B2D3-653A-DBCE-8C1A-B40430D59DD0}"/>
              </a:ext>
            </a:extLst>
          </p:cNvPr>
          <p:cNvSpPr/>
          <p:nvPr/>
        </p:nvSpPr>
        <p:spPr>
          <a:xfrm>
            <a:off x="8573763" y="4005997"/>
            <a:ext cx="1471064" cy="290175"/>
          </a:xfrm>
          <a:custGeom>
            <a:avLst/>
            <a:gdLst/>
            <a:ahLst/>
            <a:cxnLst/>
            <a:rect l="l" t="t" r="r" b="b"/>
            <a:pathLst>
              <a:path w="2206596" h="435263">
                <a:moveTo>
                  <a:pt x="0" y="0"/>
                </a:moveTo>
                <a:lnTo>
                  <a:pt x="2206597" y="0"/>
                </a:lnTo>
                <a:lnTo>
                  <a:pt x="2206597" y="435264"/>
                </a:lnTo>
                <a:lnTo>
                  <a:pt x="0" y="43526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31" name="TextBox 33">
            <a:extLst>
              <a:ext uri="{FF2B5EF4-FFF2-40B4-BE49-F238E27FC236}">
                <a16:creationId xmlns:a16="http://schemas.microsoft.com/office/drawing/2014/main" id="{F9D8B5FA-3942-5954-9380-5DC7CB78A4B9}"/>
              </a:ext>
            </a:extLst>
          </p:cNvPr>
          <p:cNvSpPr txBox="1"/>
          <p:nvPr/>
        </p:nvSpPr>
        <p:spPr>
          <a:xfrm>
            <a:off x="8706622" y="3999647"/>
            <a:ext cx="1205347" cy="293607"/>
          </a:xfrm>
          <a:prstGeom prst="rect">
            <a:avLst/>
          </a:prstGeom>
        </p:spPr>
        <p:txBody>
          <a:bodyPr lIns="0" tIns="0" rIns="0" bIns="0" rtlCol="0" anchor="t">
            <a:spAutoFit/>
          </a:bodyPr>
          <a:lstStyle/>
          <a:p>
            <a:pPr algn="ctr" rtl="1">
              <a:lnSpc>
                <a:spcPts val="2212"/>
              </a:lnSpc>
            </a:pPr>
            <a:r>
              <a:rPr lang="ar-EG" sz="2133"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قسمة</a:t>
            </a:r>
          </a:p>
        </p:txBody>
      </p:sp>
      <p:sp>
        <p:nvSpPr>
          <p:cNvPr id="32" name="Freeform 34">
            <a:extLst>
              <a:ext uri="{FF2B5EF4-FFF2-40B4-BE49-F238E27FC236}">
                <a16:creationId xmlns:a16="http://schemas.microsoft.com/office/drawing/2014/main" id="{70FB8832-B4DB-4F2C-1027-86B587074CF6}"/>
              </a:ext>
            </a:extLst>
          </p:cNvPr>
          <p:cNvSpPr/>
          <p:nvPr/>
        </p:nvSpPr>
        <p:spPr>
          <a:xfrm>
            <a:off x="1060500" y="1927077"/>
            <a:ext cx="1471064" cy="290175"/>
          </a:xfrm>
          <a:custGeom>
            <a:avLst/>
            <a:gdLst/>
            <a:ahLst/>
            <a:cxnLst/>
            <a:rect l="l" t="t" r="r" b="b"/>
            <a:pathLst>
              <a:path w="2206596" h="435263">
                <a:moveTo>
                  <a:pt x="0" y="0"/>
                </a:moveTo>
                <a:lnTo>
                  <a:pt x="2206596" y="0"/>
                </a:lnTo>
                <a:lnTo>
                  <a:pt x="2206596" y="435263"/>
                </a:lnTo>
                <a:lnTo>
                  <a:pt x="0" y="4352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33" name="TextBox 35">
            <a:extLst>
              <a:ext uri="{FF2B5EF4-FFF2-40B4-BE49-F238E27FC236}">
                <a16:creationId xmlns:a16="http://schemas.microsoft.com/office/drawing/2014/main" id="{7DE5FC88-42FA-63FD-338F-6059F4CED0F6}"/>
              </a:ext>
            </a:extLst>
          </p:cNvPr>
          <p:cNvSpPr txBox="1"/>
          <p:nvPr/>
        </p:nvSpPr>
        <p:spPr>
          <a:xfrm>
            <a:off x="1193359" y="1920727"/>
            <a:ext cx="1205347" cy="293607"/>
          </a:xfrm>
          <a:prstGeom prst="rect">
            <a:avLst/>
          </a:prstGeom>
        </p:spPr>
        <p:txBody>
          <a:bodyPr lIns="0" tIns="0" rIns="0" bIns="0" rtlCol="0" anchor="t">
            <a:spAutoFit/>
          </a:bodyPr>
          <a:lstStyle/>
          <a:p>
            <a:pPr algn="ctr" rtl="1">
              <a:lnSpc>
                <a:spcPts val="2212"/>
              </a:lnSpc>
            </a:pPr>
            <a:r>
              <a:rPr lang="ar-EG" sz="2133"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رقمان</a:t>
            </a:r>
          </a:p>
        </p:txBody>
      </p:sp>
      <p:sp>
        <p:nvSpPr>
          <p:cNvPr id="34" name="Freeform 36">
            <a:extLst>
              <a:ext uri="{FF2B5EF4-FFF2-40B4-BE49-F238E27FC236}">
                <a16:creationId xmlns:a16="http://schemas.microsoft.com/office/drawing/2014/main" id="{FCC95FF4-002B-6A6F-32CB-69416C104894}"/>
              </a:ext>
            </a:extLst>
          </p:cNvPr>
          <p:cNvSpPr/>
          <p:nvPr/>
        </p:nvSpPr>
        <p:spPr>
          <a:xfrm>
            <a:off x="982693" y="3183971"/>
            <a:ext cx="1471064" cy="290175"/>
          </a:xfrm>
          <a:custGeom>
            <a:avLst/>
            <a:gdLst/>
            <a:ahLst/>
            <a:cxnLst/>
            <a:rect l="l" t="t" r="r" b="b"/>
            <a:pathLst>
              <a:path w="2206596" h="435263">
                <a:moveTo>
                  <a:pt x="0" y="0"/>
                </a:moveTo>
                <a:lnTo>
                  <a:pt x="2206596" y="0"/>
                </a:lnTo>
                <a:lnTo>
                  <a:pt x="2206596" y="435263"/>
                </a:lnTo>
                <a:lnTo>
                  <a:pt x="0" y="4352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35" name="TextBox 37">
            <a:extLst>
              <a:ext uri="{FF2B5EF4-FFF2-40B4-BE49-F238E27FC236}">
                <a16:creationId xmlns:a16="http://schemas.microsoft.com/office/drawing/2014/main" id="{70CA9066-4B07-5B7D-D3EB-29011EC91949}"/>
              </a:ext>
            </a:extLst>
          </p:cNvPr>
          <p:cNvSpPr txBox="1"/>
          <p:nvPr/>
        </p:nvSpPr>
        <p:spPr>
          <a:xfrm>
            <a:off x="1115551" y="3177621"/>
            <a:ext cx="1205347" cy="293607"/>
          </a:xfrm>
          <a:prstGeom prst="rect">
            <a:avLst/>
          </a:prstGeom>
        </p:spPr>
        <p:txBody>
          <a:bodyPr lIns="0" tIns="0" rIns="0" bIns="0" rtlCol="0" anchor="t">
            <a:spAutoFit/>
          </a:bodyPr>
          <a:lstStyle/>
          <a:p>
            <a:pPr algn="ctr" rtl="1">
              <a:lnSpc>
                <a:spcPts val="2212"/>
              </a:lnSpc>
            </a:pPr>
            <a:r>
              <a:rPr lang="ar-EG" sz="2133" b="1">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جمع</a:t>
            </a:r>
          </a:p>
        </p:txBody>
      </p:sp>
      <p:sp>
        <p:nvSpPr>
          <p:cNvPr id="36" name="Freeform 38">
            <a:extLst>
              <a:ext uri="{FF2B5EF4-FFF2-40B4-BE49-F238E27FC236}">
                <a16:creationId xmlns:a16="http://schemas.microsoft.com/office/drawing/2014/main" id="{844D25CF-BC3D-8AE6-F5C6-C8C0563E70D7}"/>
              </a:ext>
            </a:extLst>
          </p:cNvPr>
          <p:cNvSpPr/>
          <p:nvPr/>
        </p:nvSpPr>
        <p:spPr>
          <a:xfrm>
            <a:off x="1060500" y="4500935"/>
            <a:ext cx="1471064" cy="290175"/>
          </a:xfrm>
          <a:custGeom>
            <a:avLst/>
            <a:gdLst/>
            <a:ahLst/>
            <a:cxnLst/>
            <a:rect l="l" t="t" r="r" b="b"/>
            <a:pathLst>
              <a:path w="2206596" h="435263">
                <a:moveTo>
                  <a:pt x="0" y="0"/>
                </a:moveTo>
                <a:lnTo>
                  <a:pt x="2206596" y="0"/>
                </a:lnTo>
                <a:lnTo>
                  <a:pt x="2206596" y="435263"/>
                </a:lnTo>
                <a:lnTo>
                  <a:pt x="0" y="4352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37" name="TextBox 39">
            <a:extLst>
              <a:ext uri="{FF2B5EF4-FFF2-40B4-BE49-F238E27FC236}">
                <a16:creationId xmlns:a16="http://schemas.microsoft.com/office/drawing/2014/main" id="{41294F63-BCAF-66AF-A6B6-21A07387C0E9}"/>
              </a:ext>
            </a:extLst>
          </p:cNvPr>
          <p:cNvSpPr txBox="1"/>
          <p:nvPr/>
        </p:nvSpPr>
        <p:spPr>
          <a:xfrm>
            <a:off x="1193359" y="4494584"/>
            <a:ext cx="1205347" cy="293607"/>
          </a:xfrm>
          <a:prstGeom prst="rect">
            <a:avLst/>
          </a:prstGeom>
        </p:spPr>
        <p:txBody>
          <a:bodyPr lIns="0" tIns="0" rIns="0" bIns="0" rtlCol="0" anchor="t">
            <a:spAutoFit/>
          </a:bodyPr>
          <a:lstStyle/>
          <a:p>
            <a:pPr algn="ctr" rtl="1">
              <a:lnSpc>
                <a:spcPts val="2212"/>
              </a:lnSpc>
            </a:pPr>
            <a:r>
              <a:rPr lang="ar-EG" sz="2133" b="1">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ضرب</a:t>
            </a:r>
          </a:p>
        </p:txBody>
      </p:sp>
      <p:sp>
        <p:nvSpPr>
          <p:cNvPr id="38" name="Freeform 40">
            <a:extLst>
              <a:ext uri="{FF2B5EF4-FFF2-40B4-BE49-F238E27FC236}">
                <a16:creationId xmlns:a16="http://schemas.microsoft.com/office/drawing/2014/main" id="{6F07089C-EF50-8DAE-74FE-96827BE95497}"/>
              </a:ext>
            </a:extLst>
          </p:cNvPr>
          <p:cNvSpPr/>
          <p:nvPr/>
        </p:nvSpPr>
        <p:spPr>
          <a:xfrm>
            <a:off x="2871194" y="6006283"/>
            <a:ext cx="1471064" cy="382157"/>
          </a:xfrm>
          <a:custGeom>
            <a:avLst/>
            <a:gdLst/>
            <a:ahLst/>
            <a:cxnLst/>
            <a:rect l="l" t="t" r="r" b="b"/>
            <a:pathLst>
              <a:path w="2206596" h="435263">
                <a:moveTo>
                  <a:pt x="0" y="0"/>
                </a:moveTo>
                <a:lnTo>
                  <a:pt x="2206596" y="0"/>
                </a:lnTo>
                <a:lnTo>
                  <a:pt x="2206596" y="435263"/>
                </a:lnTo>
                <a:lnTo>
                  <a:pt x="0" y="4352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39" name="TextBox 41">
            <a:extLst>
              <a:ext uri="{FF2B5EF4-FFF2-40B4-BE49-F238E27FC236}">
                <a16:creationId xmlns:a16="http://schemas.microsoft.com/office/drawing/2014/main" id="{4BF2590C-8558-243B-2F1E-5BBB611917C1}"/>
              </a:ext>
            </a:extLst>
          </p:cNvPr>
          <p:cNvSpPr txBox="1"/>
          <p:nvPr/>
        </p:nvSpPr>
        <p:spPr>
          <a:xfrm>
            <a:off x="3004053" y="6091914"/>
            <a:ext cx="1205347" cy="293607"/>
          </a:xfrm>
          <a:prstGeom prst="rect">
            <a:avLst/>
          </a:prstGeom>
        </p:spPr>
        <p:txBody>
          <a:bodyPr lIns="0" tIns="0" rIns="0" bIns="0" rtlCol="0" anchor="t">
            <a:spAutoFit/>
          </a:bodyPr>
          <a:lstStyle/>
          <a:p>
            <a:pPr algn="ctr" rtl="1">
              <a:lnSpc>
                <a:spcPts val="2212"/>
              </a:lnSpc>
            </a:pPr>
            <a:r>
              <a:rPr lang="ar-EG" sz="2133"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مسألة</a:t>
            </a:r>
          </a:p>
        </p:txBody>
      </p:sp>
      <p:sp>
        <p:nvSpPr>
          <p:cNvPr id="41" name="TextBox 29">
            <a:extLst>
              <a:ext uri="{FF2B5EF4-FFF2-40B4-BE49-F238E27FC236}">
                <a16:creationId xmlns:a16="http://schemas.microsoft.com/office/drawing/2014/main" id="{2EE7D6C4-E9DD-ABB4-6140-656A65E46989}"/>
              </a:ext>
            </a:extLst>
          </p:cNvPr>
          <p:cNvSpPr txBox="1"/>
          <p:nvPr/>
        </p:nvSpPr>
        <p:spPr>
          <a:xfrm>
            <a:off x="9684531" y="6075036"/>
            <a:ext cx="1205347" cy="293607"/>
          </a:xfrm>
          <a:prstGeom prst="rect">
            <a:avLst/>
          </a:prstGeom>
        </p:spPr>
        <p:txBody>
          <a:bodyPr lIns="0" tIns="0" rIns="0" bIns="0" rtlCol="0" anchor="t">
            <a:spAutoFit/>
          </a:bodyPr>
          <a:lstStyle/>
          <a:p>
            <a:pPr algn="ctr" rtl="1">
              <a:lnSpc>
                <a:spcPts val="2212"/>
              </a:lnSpc>
            </a:pPr>
            <a:r>
              <a:rPr lang="ar-EG" sz="2133" b="1" dirty="0">
                <a:latin typeface="Microsoft Uighur" panose="02000000000000000000" pitchFamily="2" charset="-78"/>
                <a:ea typeface="IBM Plex Sans Arabic"/>
                <a:cs typeface="Microsoft Uighur" panose="02000000000000000000" pitchFamily="2" charset="-78"/>
                <a:sym typeface="IBM Plex Sans Arabic"/>
                <a:rtl/>
              </a:rPr>
              <a:t>مدخل الرائز</a:t>
            </a:r>
          </a:p>
        </p:txBody>
      </p:sp>
      <p:sp>
        <p:nvSpPr>
          <p:cNvPr id="2" name="TextBox 26">
            <a:extLst>
              <a:ext uri="{FF2B5EF4-FFF2-40B4-BE49-F238E27FC236}">
                <a16:creationId xmlns:a16="http://schemas.microsoft.com/office/drawing/2014/main" id="{B6FE0118-9D77-1703-E4AC-5526ACA5DDA4}"/>
              </a:ext>
            </a:extLst>
          </p:cNvPr>
          <p:cNvSpPr txBox="1"/>
          <p:nvPr/>
        </p:nvSpPr>
        <p:spPr>
          <a:xfrm>
            <a:off x="8071006" y="1972920"/>
            <a:ext cx="2012218" cy="312843"/>
          </a:xfrm>
          <a:prstGeom prst="rect">
            <a:avLst/>
          </a:prstGeom>
        </p:spPr>
        <p:txBody>
          <a:bodyPr wrap="square" lIns="0" tIns="0" rIns="0" bIns="0" rtlCol="0" anchor="t">
            <a:spAutoFit/>
          </a:bodyPr>
          <a:lstStyle/>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الأعداد من 0 إلى 9</a:t>
            </a:r>
          </a:p>
        </p:txBody>
      </p:sp>
      <p:sp>
        <p:nvSpPr>
          <p:cNvPr id="9" name="TextBox 26">
            <a:extLst>
              <a:ext uri="{FF2B5EF4-FFF2-40B4-BE49-F238E27FC236}">
                <a16:creationId xmlns:a16="http://schemas.microsoft.com/office/drawing/2014/main" id="{DAB7498F-F8B9-9E05-99A8-FAB73A757B55}"/>
              </a:ext>
            </a:extLst>
          </p:cNvPr>
          <p:cNvSpPr txBox="1"/>
          <p:nvPr/>
        </p:nvSpPr>
        <p:spPr>
          <a:xfrm>
            <a:off x="789922" y="2234858"/>
            <a:ext cx="2012218" cy="312843"/>
          </a:xfrm>
          <a:prstGeom prst="rect">
            <a:avLst/>
          </a:prstGeom>
        </p:spPr>
        <p:txBody>
          <a:bodyPr wrap="square" lIns="0" tIns="0" rIns="0" bIns="0" rtlCol="0" anchor="t">
            <a:spAutoFit/>
          </a:bodyPr>
          <a:lstStyle/>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8 أعداد من 10 إلى 99</a:t>
            </a:r>
          </a:p>
        </p:txBody>
      </p:sp>
      <p:sp>
        <p:nvSpPr>
          <p:cNvPr id="10" name="TextBox 26">
            <a:extLst>
              <a:ext uri="{FF2B5EF4-FFF2-40B4-BE49-F238E27FC236}">
                <a16:creationId xmlns:a16="http://schemas.microsoft.com/office/drawing/2014/main" id="{E6894842-6353-CD58-B406-059B95E325E8}"/>
              </a:ext>
            </a:extLst>
          </p:cNvPr>
          <p:cNvSpPr txBox="1"/>
          <p:nvPr/>
        </p:nvSpPr>
        <p:spPr>
          <a:xfrm>
            <a:off x="789923" y="3508292"/>
            <a:ext cx="1814783" cy="312843"/>
          </a:xfrm>
          <a:prstGeom prst="rect">
            <a:avLst/>
          </a:prstGeom>
        </p:spPr>
        <p:txBody>
          <a:bodyPr wrap="square" lIns="0" tIns="0" rIns="0" bIns="0" rtlCol="0" anchor="t">
            <a:spAutoFit/>
          </a:bodyPr>
          <a:lstStyle/>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عمليتا جمع بالاحتفاظ</a:t>
            </a:r>
          </a:p>
        </p:txBody>
      </p:sp>
      <p:sp>
        <p:nvSpPr>
          <p:cNvPr id="12" name="TextBox 26">
            <a:extLst>
              <a:ext uri="{FF2B5EF4-FFF2-40B4-BE49-F238E27FC236}">
                <a16:creationId xmlns:a16="http://schemas.microsoft.com/office/drawing/2014/main" id="{2D7CCD11-21E3-B422-9B33-79B751E9A788}"/>
              </a:ext>
            </a:extLst>
          </p:cNvPr>
          <p:cNvSpPr txBox="1"/>
          <p:nvPr/>
        </p:nvSpPr>
        <p:spPr>
          <a:xfrm>
            <a:off x="8337415" y="3213102"/>
            <a:ext cx="1814783" cy="312843"/>
          </a:xfrm>
          <a:prstGeom prst="rect">
            <a:avLst/>
          </a:prstGeom>
        </p:spPr>
        <p:txBody>
          <a:bodyPr wrap="square" lIns="0" tIns="0" rIns="0" bIns="0" rtlCol="0" anchor="t">
            <a:spAutoFit/>
          </a:bodyPr>
          <a:lstStyle/>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عمليتا طرح بالمبادلة</a:t>
            </a:r>
          </a:p>
        </p:txBody>
      </p:sp>
      <p:sp>
        <p:nvSpPr>
          <p:cNvPr id="13" name="TextBox 26">
            <a:extLst>
              <a:ext uri="{FF2B5EF4-FFF2-40B4-BE49-F238E27FC236}">
                <a16:creationId xmlns:a16="http://schemas.microsoft.com/office/drawing/2014/main" id="{7A4E77EA-2601-59E8-B1C1-BA56CCF502F3}"/>
              </a:ext>
            </a:extLst>
          </p:cNvPr>
          <p:cNvSpPr txBox="1"/>
          <p:nvPr/>
        </p:nvSpPr>
        <p:spPr>
          <a:xfrm>
            <a:off x="758681" y="4862194"/>
            <a:ext cx="2098659" cy="312843"/>
          </a:xfrm>
          <a:prstGeom prst="rect">
            <a:avLst/>
          </a:prstGeom>
        </p:spPr>
        <p:txBody>
          <a:bodyPr wrap="square" lIns="0" tIns="0" rIns="0" bIns="0" rtlCol="0" anchor="t">
            <a:spAutoFit/>
          </a:bodyPr>
          <a:lstStyle/>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عمليتا ضرب رقم في رقمين</a:t>
            </a:r>
          </a:p>
        </p:txBody>
      </p:sp>
      <p:sp>
        <p:nvSpPr>
          <p:cNvPr id="14" name="TextBox 26">
            <a:extLst>
              <a:ext uri="{FF2B5EF4-FFF2-40B4-BE49-F238E27FC236}">
                <a16:creationId xmlns:a16="http://schemas.microsoft.com/office/drawing/2014/main" id="{299AE7C5-2EF3-45BD-7212-749D27D218E1}"/>
              </a:ext>
            </a:extLst>
          </p:cNvPr>
          <p:cNvSpPr txBox="1"/>
          <p:nvPr/>
        </p:nvSpPr>
        <p:spPr>
          <a:xfrm>
            <a:off x="8436044" y="4459926"/>
            <a:ext cx="2012218" cy="928396"/>
          </a:xfrm>
          <a:prstGeom prst="rect">
            <a:avLst/>
          </a:prstGeom>
        </p:spPr>
        <p:txBody>
          <a:bodyPr wrap="square" lIns="0" tIns="0" rIns="0" bIns="0" rtlCol="0" anchor="t">
            <a:spAutoFit/>
          </a:bodyPr>
          <a:lstStyle/>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عمليتا قسمة، يتم الاكتفاء بالخارج الصحيح وإن كانت القسمة غير مضبوطة </a:t>
            </a:r>
          </a:p>
        </p:txBody>
      </p:sp>
      <p:sp>
        <p:nvSpPr>
          <p:cNvPr id="15" name="TextBox 26">
            <a:extLst>
              <a:ext uri="{FF2B5EF4-FFF2-40B4-BE49-F238E27FC236}">
                <a16:creationId xmlns:a16="http://schemas.microsoft.com/office/drawing/2014/main" id="{3905F525-E224-5F70-98DA-55E7EF9EBB29}"/>
              </a:ext>
            </a:extLst>
          </p:cNvPr>
          <p:cNvSpPr txBox="1"/>
          <p:nvPr/>
        </p:nvSpPr>
        <p:spPr>
          <a:xfrm>
            <a:off x="2981979" y="5840463"/>
            <a:ext cx="5255335" cy="620619"/>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مسألتان من اختيار من متعدد في المستوى الثاني.</a:t>
            </a:r>
          </a:p>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مسألة</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من خطوة واحدة في المستويات من 3 إلى 6.</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18" name="Rectangle 17">
            <a:extLst>
              <a:ext uri="{FF2B5EF4-FFF2-40B4-BE49-F238E27FC236}">
                <a16:creationId xmlns:a16="http://schemas.microsoft.com/office/drawing/2014/main" id="{7D5A76C0-879B-0D8B-32E1-6858006B6ED5}"/>
              </a:ext>
            </a:extLst>
          </p:cNvPr>
          <p:cNvSpPr/>
          <p:nvPr/>
        </p:nvSpPr>
        <p:spPr>
          <a:xfrm>
            <a:off x="-101600" y="-48974"/>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9" name="Freeform 22">
            <a:extLst>
              <a:ext uri="{FF2B5EF4-FFF2-40B4-BE49-F238E27FC236}">
                <a16:creationId xmlns:a16="http://schemas.microsoft.com/office/drawing/2014/main" id="{0B288688-F945-5F02-F092-9416E871EFA3}"/>
              </a:ext>
            </a:extLst>
          </p:cNvPr>
          <p:cNvSpPr/>
          <p:nvPr/>
        </p:nvSpPr>
        <p:spPr>
          <a:xfrm rot="-10800000">
            <a:off x="8510853" y="258210"/>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p>
        </p:txBody>
      </p:sp>
      <p:sp>
        <p:nvSpPr>
          <p:cNvPr id="20" name="TextBox 34">
            <a:extLst>
              <a:ext uri="{FF2B5EF4-FFF2-40B4-BE49-F238E27FC236}">
                <a16:creationId xmlns:a16="http://schemas.microsoft.com/office/drawing/2014/main" id="{0545875F-48A3-50B9-D86F-94E79B709B09}"/>
              </a:ext>
            </a:extLst>
          </p:cNvPr>
          <p:cNvSpPr txBox="1"/>
          <p:nvPr/>
        </p:nvSpPr>
        <p:spPr>
          <a:xfrm>
            <a:off x="8683934" y="737412"/>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1" name="TextBox 15">
            <a:extLst>
              <a:ext uri="{FF2B5EF4-FFF2-40B4-BE49-F238E27FC236}">
                <a16:creationId xmlns:a16="http://schemas.microsoft.com/office/drawing/2014/main" id="{CA73D0C9-27CF-65C2-C884-3E00E4A9B39F}"/>
              </a:ext>
            </a:extLst>
          </p:cNvPr>
          <p:cNvSpPr txBox="1"/>
          <p:nvPr/>
        </p:nvSpPr>
        <p:spPr>
          <a:xfrm>
            <a:off x="4550640" y="102989"/>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215258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96051-A7CE-16D9-2D11-93D7152F7ECD}"/>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5158683B-0EEF-C776-A8D7-644532ACE27D}"/>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grpSp>
        <p:nvGrpSpPr>
          <p:cNvPr id="4" name="Group 4">
            <a:extLst>
              <a:ext uri="{FF2B5EF4-FFF2-40B4-BE49-F238E27FC236}">
                <a16:creationId xmlns:a16="http://schemas.microsoft.com/office/drawing/2014/main" id="{B0F62769-AF3A-B3F3-9CA3-FBF174D1DDC6}"/>
              </a:ext>
            </a:extLst>
          </p:cNvPr>
          <p:cNvGrpSpPr/>
          <p:nvPr/>
        </p:nvGrpSpPr>
        <p:grpSpPr>
          <a:xfrm>
            <a:off x="11115467" y="165919"/>
            <a:ext cx="2198143" cy="1889029"/>
            <a:chOff x="0" y="0"/>
            <a:chExt cx="812800" cy="698500"/>
          </a:xfrm>
        </p:grpSpPr>
        <p:sp>
          <p:nvSpPr>
            <p:cNvPr id="5" name="Freeform 5">
              <a:extLst>
                <a:ext uri="{FF2B5EF4-FFF2-40B4-BE49-F238E27FC236}">
                  <a16:creationId xmlns:a16="http://schemas.microsoft.com/office/drawing/2014/main" id="{377948CD-8C7C-DEAE-BF68-ECCE67B7FE86}"/>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 name="TextBox 6">
              <a:extLst>
                <a:ext uri="{FF2B5EF4-FFF2-40B4-BE49-F238E27FC236}">
                  <a16:creationId xmlns:a16="http://schemas.microsoft.com/office/drawing/2014/main" id="{CB4A5E84-EF69-29AC-6432-C7E3E3C8B881}"/>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A8BB2E95-948A-72BC-83D6-63B117D3F1C1}"/>
              </a:ext>
            </a:extLst>
          </p:cNvPr>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8" name="Group 8">
            <a:extLst>
              <a:ext uri="{FF2B5EF4-FFF2-40B4-BE49-F238E27FC236}">
                <a16:creationId xmlns:a16="http://schemas.microsoft.com/office/drawing/2014/main" id="{DDF6CDBE-4F3A-190E-A34D-4F6603EA3940}"/>
              </a:ext>
            </a:extLst>
          </p:cNvPr>
          <p:cNvGrpSpPr/>
          <p:nvPr/>
        </p:nvGrpSpPr>
        <p:grpSpPr>
          <a:xfrm>
            <a:off x="11115467" y="2054948"/>
            <a:ext cx="2198143" cy="1889029"/>
            <a:chOff x="0" y="0"/>
            <a:chExt cx="812800" cy="698500"/>
          </a:xfrm>
        </p:grpSpPr>
        <p:sp>
          <p:nvSpPr>
            <p:cNvPr id="9" name="Freeform 9">
              <a:extLst>
                <a:ext uri="{FF2B5EF4-FFF2-40B4-BE49-F238E27FC236}">
                  <a16:creationId xmlns:a16="http://schemas.microsoft.com/office/drawing/2014/main" id="{616A5313-8FD6-8B41-0A47-2DF2D9BB00C8}"/>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a:extLst>
                <a:ext uri="{FF2B5EF4-FFF2-40B4-BE49-F238E27FC236}">
                  <a16:creationId xmlns:a16="http://schemas.microsoft.com/office/drawing/2014/main" id="{333FA981-E44D-6BCB-4EC9-605A9E117F0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a:extLst>
              <a:ext uri="{FF2B5EF4-FFF2-40B4-BE49-F238E27FC236}">
                <a16:creationId xmlns:a16="http://schemas.microsoft.com/office/drawing/2014/main" id="{654A331B-3C5C-28BA-E69D-1C1519F66030}"/>
              </a:ext>
            </a:extLst>
          </p:cNvPr>
          <p:cNvSpPr/>
          <p:nvPr/>
        </p:nvSpPr>
        <p:spPr>
          <a:xfrm>
            <a:off x="-1301392" y="-12385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9" name="Freeform 19">
            <a:extLst>
              <a:ext uri="{FF2B5EF4-FFF2-40B4-BE49-F238E27FC236}">
                <a16:creationId xmlns:a16="http://schemas.microsoft.com/office/drawing/2014/main" id="{1C0A8231-507B-6619-11A3-0F85F22B014F}"/>
              </a:ext>
            </a:extLst>
          </p:cNvPr>
          <p:cNvSpPr/>
          <p:nvPr/>
        </p:nvSpPr>
        <p:spPr>
          <a:xfrm>
            <a:off x="12030132" y="-768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21" name="Group 21">
            <a:extLst>
              <a:ext uri="{FF2B5EF4-FFF2-40B4-BE49-F238E27FC236}">
                <a16:creationId xmlns:a16="http://schemas.microsoft.com/office/drawing/2014/main" id="{3BD446F0-632F-BA31-EDD2-AB6EADFE5518}"/>
              </a:ext>
            </a:extLst>
          </p:cNvPr>
          <p:cNvGrpSpPr/>
          <p:nvPr/>
        </p:nvGrpSpPr>
        <p:grpSpPr>
          <a:xfrm>
            <a:off x="8333477" y="1613570"/>
            <a:ext cx="3208804" cy="1738971"/>
            <a:chOff x="0" y="0"/>
            <a:chExt cx="15117358" cy="6427098"/>
          </a:xfrm>
        </p:grpSpPr>
        <p:sp>
          <p:nvSpPr>
            <p:cNvPr id="22" name="Freeform 22">
              <a:extLst>
                <a:ext uri="{FF2B5EF4-FFF2-40B4-BE49-F238E27FC236}">
                  <a16:creationId xmlns:a16="http://schemas.microsoft.com/office/drawing/2014/main" id="{C010DF15-DF5F-C378-85BC-925042388FAB}"/>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23" name="Freeform 23">
              <a:extLst>
                <a:ext uri="{FF2B5EF4-FFF2-40B4-BE49-F238E27FC236}">
                  <a16:creationId xmlns:a16="http://schemas.microsoft.com/office/drawing/2014/main" id="{A5D7B134-5785-20F4-E289-21BDABF11CA3}"/>
                </a:ext>
              </a:extLst>
            </p:cNvPr>
            <p:cNvSpPr/>
            <p:nvPr/>
          </p:nvSpPr>
          <p:spPr>
            <a:xfrm>
              <a:off x="326880" y="177567"/>
              <a:ext cx="14495412" cy="1768705"/>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25" name="TextBox 25">
            <a:extLst>
              <a:ext uri="{FF2B5EF4-FFF2-40B4-BE49-F238E27FC236}">
                <a16:creationId xmlns:a16="http://schemas.microsoft.com/office/drawing/2014/main" id="{50ED6518-E018-3076-4B42-CBE07458BB4D}"/>
              </a:ext>
            </a:extLst>
          </p:cNvPr>
          <p:cNvSpPr txBox="1"/>
          <p:nvPr/>
        </p:nvSpPr>
        <p:spPr>
          <a:xfrm>
            <a:off x="3859496" y="2394341"/>
            <a:ext cx="3787723" cy="551626"/>
          </a:xfrm>
          <a:prstGeom prst="rect">
            <a:avLst/>
          </a:prstGeom>
        </p:spPr>
        <p:txBody>
          <a:bodyPr lIns="0" tIns="0" rIns="0" bIns="0" rtlCol="0" anchor="t">
            <a:spAutoFit/>
          </a:bodyPr>
          <a:lstStyle/>
          <a:p>
            <a:pPr algn="ctr" rtl="1">
              <a:lnSpc>
                <a:spcPts val="4568"/>
              </a:lnSpc>
            </a:pPr>
            <a:r>
              <a:rPr lang="ar-EG" sz="2837" b="1">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اليوم الأول</a:t>
            </a:r>
          </a:p>
        </p:txBody>
      </p:sp>
      <p:grpSp>
        <p:nvGrpSpPr>
          <p:cNvPr id="12" name="Group 21">
            <a:extLst>
              <a:ext uri="{FF2B5EF4-FFF2-40B4-BE49-F238E27FC236}">
                <a16:creationId xmlns:a16="http://schemas.microsoft.com/office/drawing/2014/main" id="{FA83BEA9-EB3B-4CCB-B297-44187D120EA6}"/>
              </a:ext>
            </a:extLst>
          </p:cNvPr>
          <p:cNvGrpSpPr/>
          <p:nvPr/>
        </p:nvGrpSpPr>
        <p:grpSpPr>
          <a:xfrm>
            <a:off x="4404583" y="1626523"/>
            <a:ext cx="3431340" cy="1738971"/>
            <a:chOff x="0" y="0"/>
            <a:chExt cx="15117358" cy="6427098"/>
          </a:xfrm>
        </p:grpSpPr>
        <p:sp>
          <p:nvSpPr>
            <p:cNvPr id="13" name="Freeform 22">
              <a:extLst>
                <a:ext uri="{FF2B5EF4-FFF2-40B4-BE49-F238E27FC236}">
                  <a16:creationId xmlns:a16="http://schemas.microsoft.com/office/drawing/2014/main" id="{4DEE59FC-6BC3-53DD-6E53-CF8EB537ED82}"/>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20" name="Freeform 23">
              <a:extLst>
                <a:ext uri="{FF2B5EF4-FFF2-40B4-BE49-F238E27FC236}">
                  <a16:creationId xmlns:a16="http://schemas.microsoft.com/office/drawing/2014/main" id="{2C82FF14-28E8-8141-CFC9-2E13E43F8492}"/>
                </a:ext>
              </a:extLst>
            </p:cNvPr>
            <p:cNvSpPr/>
            <p:nvPr/>
          </p:nvSpPr>
          <p:spPr>
            <a:xfrm>
              <a:off x="326880" y="177564"/>
              <a:ext cx="14495412" cy="1748897"/>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27" name="Group 21">
            <a:extLst>
              <a:ext uri="{FF2B5EF4-FFF2-40B4-BE49-F238E27FC236}">
                <a16:creationId xmlns:a16="http://schemas.microsoft.com/office/drawing/2014/main" id="{1F0D0C4B-9A27-E1D1-060A-0D2C824F1FAD}"/>
              </a:ext>
            </a:extLst>
          </p:cNvPr>
          <p:cNvGrpSpPr/>
          <p:nvPr/>
        </p:nvGrpSpPr>
        <p:grpSpPr>
          <a:xfrm>
            <a:off x="428155" y="1646808"/>
            <a:ext cx="3431340" cy="1738971"/>
            <a:chOff x="0" y="0"/>
            <a:chExt cx="15117358" cy="6427098"/>
          </a:xfrm>
        </p:grpSpPr>
        <p:sp>
          <p:nvSpPr>
            <p:cNvPr id="29" name="Freeform 22">
              <a:extLst>
                <a:ext uri="{FF2B5EF4-FFF2-40B4-BE49-F238E27FC236}">
                  <a16:creationId xmlns:a16="http://schemas.microsoft.com/office/drawing/2014/main" id="{169F2624-DFDC-D14D-1F9A-3E16FC5BABF5}"/>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30" name="Freeform 23">
              <a:extLst>
                <a:ext uri="{FF2B5EF4-FFF2-40B4-BE49-F238E27FC236}">
                  <a16:creationId xmlns:a16="http://schemas.microsoft.com/office/drawing/2014/main" id="{0B292B5B-508B-EF91-4F79-ED576BCB80A0}"/>
                </a:ext>
              </a:extLst>
            </p:cNvPr>
            <p:cNvSpPr/>
            <p:nvPr/>
          </p:nvSpPr>
          <p:spPr>
            <a:xfrm>
              <a:off x="326880" y="177564"/>
              <a:ext cx="14495412" cy="164586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11" name="Group 21">
            <a:extLst>
              <a:ext uri="{FF2B5EF4-FFF2-40B4-BE49-F238E27FC236}">
                <a16:creationId xmlns:a16="http://schemas.microsoft.com/office/drawing/2014/main" id="{723A412F-BDF3-04FF-A2B9-55DCAD12076F}"/>
              </a:ext>
            </a:extLst>
          </p:cNvPr>
          <p:cNvGrpSpPr/>
          <p:nvPr/>
        </p:nvGrpSpPr>
        <p:grpSpPr>
          <a:xfrm>
            <a:off x="8333477" y="3443717"/>
            <a:ext cx="3208804" cy="1738971"/>
            <a:chOff x="0" y="0"/>
            <a:chExt cx="15117358" cy="6427098"/>
          </a:xfrm>
        </p:grpSpPr>
        <p:sp>
          <p:nvSpPr>
            <p:cNvPr id="14" name="Freeform 22">
              <a:extLst>
                <a:ext uri="{FF2B5EF4-FFF2-40B4-BE49-F238E27FC236}">
                  <a16:creationId xmlns:a16="http://schemas.microsoft.com/office/drawing/2014/main" id="{9EB9150E-A4A9-0CDF-08FF-473F1766EAB0}"/>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5" name="Freeform 23">
              <a:extLst>
                <a:ext uri="{FF2B5EF4-FFF2-40B4-BE49-F238E27FC236}">
                  <a16:creationId xmlns:a16="http://schemas.microsoft.com/office/drawing/2014/main" id="{85D0C206-E0B2-6C10-21D6-29EF4C39D479}"/>
                </a:ext>
              </a:extLst>
            </p:cNvPr>
            <p:cNvSpPr/>
            <p:nvPr/>
          </p:nvSpPr>
          <p:spPr>
            <a:xfrm>
              <a:off x="326880" y="177567"/>
              <a:ext cx="14495412" cy="1433071"/>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16" name="Group 21">
            <a:extLst>
              <a:ext uri="{FF2B5EF4-FFF2-40B4-BE49-F238E27FC236}">
                <a16:creationId xmlns:a16="http://schemas.microsoft.com/office/drawing/2014/main" id="{0A423C80-E6CB-259B-378A-17501873DFA5}"/>
              </a:ext>
            </a:extLst>
          </p:cNvPr>
          <p:cNvGrpSpPr/>
          <p:nvPr/>
        </p:nvGrpSpPr>
        <p:grpSpPr>
          <a:xfrm>
            <a:off x="4404583" y="3456669"/>
            <a:ext cx="3431340" cy="1738971"/>
            <a:chOff x="0" y="0"/>
            <a:chExt cx="15117358" cy="6427098"/>
          </a:xfrm>
        </p:grpSpPr>
        <p:sp>
          <p:nvSpPr>
            <p:cNvPr id="17" name="Freeform 22">
              <a:extLst>
                <a:ext uri="{FF2B5EF4-FFF2-40B4-BE49-F238E27FC236}">
                  <a16:creationId xmlns:a16="http://schemas.microsoft.com/office/drawing/2014/main" id="{9C0C0BD1-A23B-9CB3-C2DA-F045EB5F0C4B}"/>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24" name="Freeform 23">
              <a:extLst>
                <a:ext uri="{FF2B5EF4-FFF2-40B4-BE49-F238E27FC236}">
                  <a16:creationId xmlns:a16="http://schemas.microsoft.com/office/drawing/2014/main" id="{A212F379-0DC2-50CC-CDDD-FA6A55392535}"/>
                </a:ext>
              </a:extLst>
            </p:cNvPr>
            <p:cNvSpPr/>
            <p:nvPr/>
          </p:nvSpPr>
          <p:spPr>
            <a:xfrm>
              <a:off x="326880" y="177564"/>
              <a:ext cx="14495412" cy="140015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38" name="Group 21">
            <a:extLst>
              <a:ext uri="{FF2B5EF4-FFF2-40B4-BE49-F238E27FC236}">
                <a16:creationId xmlns:a16="http://schemas.microsoft.com/office/drawing/2014/main" id="{024819E2-7B6C-2FD8-44A0-1D12ECA6A7DD}"/>
              </a:ext>
            </a:extLst>
          </p:cNvPr>
          <p:cNvGrpSpPr/>
          <p:nvPr/>
        </p:nvGrpSpPr>
        <p:grpSpPr>
          <a:xfrm>
            <a:off x="428155" y="3476955"/>
            <a:ext cx="3431340" cy="1738971"/>
            <a:chOff x="0" y="0"/>
            <a:chExt cx="15117358" cy="6427098"/>
          </a:xfrm>
        </p:grpSpPr>
        <p:sp>
          <p:nvSpPr>
            <p:cNvPr id="39" name="Freeform 22">
              <a:extLst>
                <a:ext uri="{FF2B5EF4-FFF2-40B4-BE49-F238E27FC236}">
                  <a16:creationId xmlns:a16="http://schemas.microsoft.com/office/drawing/2014/main" id="{D2C5C5B4-E4C4-25C6-68E9-C965AF6C5E0C}"/>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40" name="Freeform 23">
              <a:extLst>
                <a:ext uri="{FF2B5EF4-FFF2-40B4-BE49-F238E27FC236}">
                  <a16:creationId xmlns:a16="http://schemas.microsoft.com/office/drawing/2014/main" id="{4BE87D1D-3040-8D2F-AA5C-F3D1CDC48CFA}"/>
                </a:ext>
              </a:extLst>
            </p:cNvPr>
            <p:cNvSpPr/>
            <p:nvPr/>
          </p:nvSpPr>
          <p:spPr>
            <a:xfrm>
              <a:off x="326880" y="177564"/>
              <a:ext cx="14495412" cy="1310226"/>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41" name="Group 21">
            <a:extLst>
              <a:ext uri="{FF2B5EF4-FFF2-40B4-BE49-F238E27FC236}">
                <a16:creationId xmlns:a16="http://schemas.microsoft.com/office/drawing/2014/main" id="{FFF3235A-38EB-1642-16B3-13428828D871}"/>
              </a:ext>
            </a:extLst>
          </p:cNvPr>
          <p:cNvGrpSpPr/>
          <p:nvPr/>
        </p:nvGrpSpPr>
        <p:grpSpPr>
          <a:xfrm>
            <a:off x="3619193" y="5207000"/>
            <a:ext cx="4828156" cy="1480309"/>
            <a:chOff x="0" y="0"/>
            <a:chExt cx="15117358" cy="6427098"/>
          </a:xfrm>
        </p:grpSpPr>
        <p:sp>
          <p:nvSpPr>
            <p:cNvPr id="42" name="Freeform 22">
              <a:extLst>
                <a:ext uri="{FF2B5EF4-FFF2-40B4-BE49-F238E27FC236}">
                  <a16:creationId xmlns:a16="http://schemas.microsoft.com/office/drawing/2014/main" id="{BA523C9C-F253-024D-487C-817D02BDCEFF}"/>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43" name="Freeform 23">
              <a:extLst>
                <a:ext uri="{FF2B5EF4-FFF2-40B4-BE49-F238E27FC236}">
                  <a16:creationId xmlns:a16="http://schemas.microsoft.com/office/drawing/2014/main" id="{D4252A58-A9CC-BCA3-C6A5-AC371EF3553C}"/>
                </a:ext>
              </a:extLst>
            </p:cNvPr>
            <p:cNvSpPr/>
            <p:nvPr/>
          </p:nvSpPr>
          <p:spPr>
            <a:xfrm>
              <a:off x="326881" y="177565"/>
              <a:ext cx="14495412" cy="1643998"/>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44" name="TextBox 24">
            <a:extLst>
              <a:ext uri="{FF2B5EF4-FFF2-40B4-BE49-F238E27FC236}">
                <a16:creationId xmlns:a16="http://schemas.microsoft.com/office/drawing/2014/main" id="{BFF00507-C952-1F9C-8078-F6DBE5EA3126}"/>
              </a:ext>
            </a:extLst>
          </p:cNvPr>
          <p:cNvSpPr txBox="1"/>
          <p:nvPr/>
        </p:nvSpPr>
        <p:spPr>
          <a:xfrm>
            <a:off x="8325708" y="1701264"/>
            <a:ext cx="3266310" cy="410433"/>
          </a:xfrm>
          <a:prstGeom prst="rect">
            <a:avLst/>
          </a:prstGeom>
        </p:spPr>
        <p:txBody>
          <a:bodyPr wrap="square" lIns="0" tIns="0" rIns="0" bIns="0" rtlCol="0" anchor="t">
            <a:spAutoFit/>
          </a:bodyPr>
          <a:lstStyle/>
          <a:p>
            <a:pPr lvl="0" algn="ctr" rtl="1">
              <a:defRPr/>
            </a:pPr>
            <a:r>
              <a:rPr lang="ar-MA" sz="2667" b="1" dirty="0">
                <a:latin typeface="Microsoft Uighur" panose="02000000000000000000" pitchFamily="2" charset="-78"/>
                <a:ea typeface="Calibri" panose="020F0502020204030204" pitchFamily="34" charset="0"/>
                <a:cs typeface="Microsoft Uighur" panose="02000000000000000000" pitchFamily="2" charset="-78"/>
              </a:rPr>
              <a:t>رقم واحد</a:t>
            </a:r>
            <a:endParaRPr lang="ar-MA" sz="36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5" name="TextBox 24">
            <a:extLst>
              <a:ext uri="{FF2B5EF4-FFF2-40B4-BE49-F238E27FC236}">
                <a16:creationId xmlns:a16="http://schemas.microsoft.com/office/drawing/2014/main" id="{19FC9564-CAEE-8857-32BB-4814B4042B59}"/>
              </a:ext>
            </a:extLst>
          </p:cNvPr>
          <p:cNvSpPr txBox="1"/>
          <p:nvPr/>
        </p:nvSpPr>
        <p:spPr>
          <a:xfrm>
            <a:off x="4540605" y="1659997"/>
            <a:ext cx="3266310" cy="410433"/>
          </a:xfrm>
          <a:prstGeom prst="rect">
            <a:avLst/>
          </a:prstGeom>
        </p:spPr>
        <p:txBody>
          <a:bodyPr wrap="square" lIns="0" tIns="0" rIns="0" bIns="0" rtlCol="0" anchor="t">
            <a:spAutoFit/>
          </a:bodyPr>
          <a:lstStyle/>
          <a:p>
            <a:pPr lvl="0" algn="ctr" rtl="1">
              <a:defRPr/>
            </a:pPr>
            <a:r>
              <a:rPr lang="ar-MA" sz="2667" b="1" dirty="0">
                <a:latin typeface="Microsoft Uighur" panose="02000000000000000000" pitchFamily="2" charset="-78"/>
                <a:ea typeface="Calibri" panose="020F0502020204030204" pitchFamily="34" charset="0"/>
                <a:cs typeface="Microsoft Uighur" panose="02000000000000000000" pitchFamily="2" charset="-78"/>
              </a:rPr>
              <a:t>رقمان</a:t>
            </a:r>
            <a:endParaRPr lang="ar-MA" sz="36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6" name="TextBox 24">
            <a:extLst>
              <a:ext uri="{FF2B5EF4-FFF2-40B4-BE49-F238E27FC236}">
                <a16:creationId xmlns:a16="http://schemas.microsoft.com/office/drawing/2014/main" id="{3C263DA4-166B-385F-2126-B6D54FFB91D7}"/>
              </a:ext>
            </a:extLst>
          </p:cNvPr>
          <p:cNvSpPr txBox="1"/>
          <p:nvPr/>
        </p:nvSpPr>
        <p:spPr>
          <a:xfrm>
            <a:off x="552088" y="1662901"/>
            <a:ext cx="3266310" cy="410433"/>
          </a:xfrm>
          <a:prstGeom prst="rect">
            <a:avLst/>
          </a:prstGeom>
        </p:spPr>
        <p:txBody>
          <a:bodyPr wrap="square" lIns="0" tIns="0" rIns="0" bIns="0" rtlCol="0" anchor="t">
            <a:spAutoFit/>
          </a:bodyPr>
          <a:lstStyle/>
          <a:p>
            <a:pPr lvl="0" algn="ctr" rtl="1">
              <a:defRPr/>
            </a:pPr>
            <a:r>
              <a:rPr lang="ar-MA" sz="2667" b="1" dirty="0">
                <a:latin typeface="Microsoft Uighur" panose="02000000000000000000" pitchFamily="2" charset="-78"/>
                <a:ea typeface="Calibri" panose="020F0502020204030204" pitchFamily="34" charset="0"/>
                <a:cs typeface="Microsoft Uighur" panose="02000000000000000000" pitchFamily="2" charset="-78"/>
              </a:rPr>
              <a:t>جمع</a:t>
            </a:r>
            <a:endParaRPr lang="ar-MA" sz="36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7" name="TextBox 24">
            <a:extLst>
              <a:ext uri="{FF2B5EF4-FFF2-40B4-BE49-F238E27FC236}">
                <a16:creationId xmlns:a16="http://schemas.microsoft.com/office/drawing/2014/main" id="{FD167D32-821F-0513-6758-EFDEFEFC0094}"/>
              </a:ext>
            </a:extLst>
          </p:cNvPr>
          <p:cNvSpPr txBox="1"/>
          <p:nvPr/>
        </p:nvSpPr>
        <p:spPr>
          <a:xfrm>
            <a:off x="8465492" y="3447650"/>
            <a:ext cx="3266310" cy="410433"/>
          </a:xfrm>
          <a:prstGeom prst="rect">
            <a:avLst/>
          </a:prstGeom>
        </p:spPr>
        <p:txBody>
          <a:bodyPr wrap="square" lIns="0" tIns="0" rIns="0" bIns="0" rtlCol="0" anchor="t">
            <a:spAutoFit/>
          </a:bodyPr>
          <a:lstStyle/>
          <a:p>
            <a:pPr lvl="0" algn="ctr" rtl="1">
              <a:defRPr/>
            </a:pPr>
            <a:r>
              <a:rPr lang="ar-MA" sz="2667" b="1" dirty="0">
                <a:latin typeface="Microsoft Uighur" panose="02000000000000000000" pitchFamily="2" charset="-78"/>
                <a:ea typeface="Calibri" panose="020F0502020204030204" pitchFamily="34" charset="0"/>
                <a:cs typeface="Microsoft Uighur" panose="02000000000000000000" pitchFamily="2" charset="-78"/>
              </a:rPr>
              <a:t>طرح</a:t>
            </a:r>
            <a:endParaRPr lang="ar-MA" sz="36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8" name="TextBox 24">
            <a:extLst>
              <a:ext uri="{FF2B5EF4-FFF2-40B4-BE49-F238E27FC236}">
                <a16:creationId xmlns:a16="http://schemas.microsoft.com/office/drawing/2014/main" id="{053F299A-4F2F-9CDA-A5DA-5F3D08A244BB}"/>
              </a:ext>
            </a:extLst>
          </p:cNvPr>
          <p:cNvSpPr txBox="1"/>
          <p:nvPr/>
        </p:nvSpPr>
        <p:spPr>
          <a:xfrm>
            <a:off x="4632244" y="3460552"/>
            <a:ext cx="3266310" cy="410433"/>
          </a:xfrm>
          <a:prstGeom prst="rect">
            <a:avLst/>
          </a:prstGeom>
        </p:spPr>
        <p:txBody>
          <a:bodyPr wrap="square" lIns="0" tIns="0" rIns="0" bIns="0" rtlCol="0" anchor="t">
            <a:spAutoFit/>
          </a:bodyPr>
          <a:lstStyle/>
          <a:p>
            <a:pPr lvl="0" algn="ctr" rtl="1">
              <a:defRPr/>
            </a:pPr>
            <a:r>
              <a:rPr lang="ar-MA" sz="2667" b="1" dirty="0">
                <a:latin typeface="Microsoft Uighur" panose="02000000000000000000" pitchFamily="2" charset="-78"/>
                <a:ea typeface="Calibri" panose="020F0502020204030204" pitchFamily="34" charset="0"/>
                <a:cs typeface="Microsoft Uighur" panose="02000000000000000000" pitchFamily="2" charset="-78"/>
              </a:rPr>
              <a:t>ضرب</a:t>
            </a:r>
            <a:endParaRPr lang="ar-MA" sz="36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49" name="TextBox 24">
            <a:extLst>
              <a:ext uri="{FF2B5EF4-FFF2-40B4-BE49-F238E27FC236}">
                <a16:creationId xmlns:a16="http://schemas.microsoft.com/office/drawing/2014/main" id="{6575EF48-B372-0096-2F47-9E0FF47E64FA}"/>
              </a:ext>
            </a:extLst>
          </p:cNvPr>
          <p:cNvSpPr txBox="1"/>
          <p:nvPr/>
        </p:nvSpPr>
        <p:spPr>
          <a:xfrm>
            <a:off x="550371" y="3469136"/>
            <a:ext cx="3266310" cy="410433"/>
          </a:xfrm>
          <a:prstGeom prst="rect">
            <a:avLst/>
          </a:prstGeom>
        </p:spPr>
        <p:txBody>
          <a:bodyPr wrap="square" lIns="0" tIns="0" rIns="0" bIns="0" rtlCol="0" anchor="t">
            <a:spAutoFit/>
          </a:bodyPr>
          <a:lstStyle/>
          <a:p>
            <a:pPr lvl="0" algn="ctr" rtl="1">
              <a:defRPr/>
            </a:pPr>
            <a:r>
              <a:rPr lang="ar-MA" sz="2667" b="1" dirty="0">
                <a:latin typeface="Microsoft Uighur" panose="02000000000000000000" pitchFamily="2" charset="-78"/>
                <a:ea typeface="Calibri" panose="020F0502020204030204" pitchFamily="34" charset="0"/>
                <a:cs typeface="Microsoft Uighur" panose="02000000000000000000" pitchFamily="2" charset="-78"/>
              </a:rPr>
              <a:t>قسمة</a:t>
            </a:r>
            <a:endParaRPr lang="ar-MA" sz="36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50" name="TextBox 24">
            <a:extLst>
              <a:ext uri="{FF2B5EF4-FFF2-40B4-BE49-F238E27FC236}">
                <a16:creationId xmlns:a16="http://schemas.microsoft.com/office/drawing/2014/main" id="{4D8EFE7E-4D29-C7F4-1A55-1E58ECF8E2FA}"/>
              </a:ext>
            </a:extLst>
          </p:cNvPr>
          <p:cNvSpPr txBox="1"/>
          <p:nvPr/>
        </p:nvSpPr>
        <p:spPr>
          <a:xfrm>
            <a:off x="4587756" y="5207000"/>
            <a:ext cx="3266310" cy="410433"/>
          </a:xfrm>
          <a:prstGeom prst="rect">
            <a:avLst/>
          </a:prstGeom>
        </p:spPr>
        <p:txBody>
          <a:bodyPr wrap="square" lIns="0" tIns="0" rIns="0" bIns="0" rtlCol="0" anchor="t">
            <a:spAutoFit/>
          </a:bodyPr>
          <a:lstStyle/>
          <a:p>
            <a:pPr lvl="0" algn="ctr" rtl="1">
              <a:defRPr/>
            </a:pPr>
            <a:r>
              <a:rPr lang="ar-MA" sz="2667" b="1" dirty="0">
                <a:latin typeface="Microsoft Uighur" panose="02000000000000000000" pitchFamily="2" charset="-78"/>
                <a:ea typeface="Calibri" panose="020F0502020204030204" pitchFamily="34" charset="0"/>
                <a:cs typeface="Microsoft Uighur" panose="02000000000000000000" pitchFamily="2" charset="-78"/>
              </a:rPr>
              <a:t>مسألة</a:t>
            </a:r>
            <a:endParaRPr lang="ar-MA" sz="36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53" name="TextBox 26">
            <a:extLst>
              <a:ext uri="{FF2B5EF4-FFF2-40B4-BE49-F238E27FC236}">
                <a16:creationId xmlns:a16="http://schemas.microsoft.com/office/drawing/2014/main" id="{C96C7D05-3CB3-48A4-0D61-529317C8465F}"/>
              </a:ext>
            </a:extLst>
          </p:cNvPr>
          <p:cNvSpPr txBox="1"/>
          <p:nvPr/>
        </p:nvSpPr>
        <p:spPr>
          <a:xfrm>
            <a:off x="8804491" y="2477226"/>
            <a:ext cx="2012218" cy="312843"/>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قراءة الأرقام من 0  الى 9</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6" name="TextBox 26">
            <a:extLst>
              <a:ext uri="{FF2B5EF4-FFF2-40B4-BE49-F238E27FC236}">
                <a16:creationId xmlns:a16="http://schemas.microsoft.com/office/drawing/2014/main" id="{806845DC-4FA2-40DA-D5C1-2BFC22A10C15}"/>
              </a:ext>
            </a:extLst>
          </p:cNvPr>
          <p:cNvSpPr txBox="1"/>
          <p:nvPr/>
        </p:nvSpPr>
        <p:spPr>
          <a:xfrm>
            <a:off x="5137836" y="2437910"/>
            <a:ext cx="2012218" cy="312843"/>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قراءة 8</a:t>
            </a: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أعداد</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من رقمين </a:t>
            </a:r>
          </a:p>
        </p:txBody>
      </p:sp>
      <p:grpSp>
        <p:nvGrpSpPr>
          <p:cNvPr id="57" name="Groupe 56">
            <a:extLst>
              <a:ext uri="{FF2B5EF4-FFF2-40B4-BE49-F238E27FC236}">
                <a16:creationId xmlns:a16="http://schemas.microsoft.com/office/drawing/2014/main" id="{6127FAB1-6A27-E694-3F05-ED47B0429E64}"/>
              </a:ext>
            </a:extLst>
          </p:cNvPr>
          <p:cNvGrpSpPr/>
          <p:nvPr/>
        </p:nvGrpSpPr>
        <p:grpSpPr>
          <a:xfrm>
            <a:off x="980894" y="2552014"/>
            <a:ext cx="9484237" cy="496827"/>
            <a:chOff x="-9479148" y="2518688"/>
            <a:chExt cx="15774075" cy="745240"/>
          </a:xfrm>
        </p:grpSpPr>
        <p:sp>
          <p:nvSpPr>
            <p:cNvPr id="58" name="TextBox 23">
              <a:extLst>
                <a:ext uri="{FF2B5EF4-FFF2-40B4-BE49-F238E27FC236}">
                  <a16:creationId xmlns:a16="http://schemas.microsoft.com/office/drawing/2014/main" id="{51716CAC-B4FC-9CBF-DF72-36BBDE4CC4C1}"/>
                </a:ext>
              </a:extLst>
            </p:cNvPr>
            <p:cNvSpPr txBox="1"/>
            <p:nvPr/>
          </p:nvSpPr>
          <p:spPr>
            <a:xfrm>
              <a:off x="3422955" y="2734936"/>
              <a:ext cx="2871972" cy="528992"/>
            </a:xfrm>
            <a:prstGeom prst="rect">
              <a:avLst/>
            </a:prstGeom>
          </p:spPr>
          <p:txBody>
            <a:bodyPr lIns="0" tIns="0" rIns="0" bIns="0" rtlCol="0" anchor="t">
              <a:spAutoFit/>
            </a:bodyPr>
            <a:lstStyle/>
            <a:p>
              <a:pPr algn="ctr" rtl="1">
                <a:lnSpc>
                  <a:spcPts val="2612"/>
                </a:lnSpc>
              </a:pPr>
              <a:r>
                <a:rPr lang="ar-MA"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جمع</a:t>
              </a:r>
              <a:endParaRPr lang="ar-EG"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9" name="TextBox 26">
              <a:extLst>
                <a:ext uri="{FF2B5EF4-FFF2-40B4-BE49-F238E27FC236}">
                  <a16:creationId xmlns:a16="http://schemas.microsoft.com/office/drawing/2014/main" id="{E28E0347-0B66-FF0D-85C6-6E95775D271D}"/>
                </a:ext>
              </a:extLst>
            </p:cNvPr>
            <p:cNvSpPr txBox="1"/>
            <p:nvPr/>
          </p:nvSpPr>
          <p:spPr>
            <a:xfrm>
              <a:off x="-9479148" y="2518688"/>
              <a:ext cx="3908857" cy="469264"/>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إنجاز </a:t>
              </a:r>
              <a:r>
                <a:rPr lang="ar-EG" sz="2133" b="1" dirty="0" err="1">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عمليت</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a:t>
              </a: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جمع بالاحتفاظ</a:t>
              </a:r>
            </a:p>
          </p:txBody>
        </p:sp>
      </p:grpSp>
      <p:sp>
        <p:nvSpPr>
          <p:cNvPr id="62" name="TextBox 26">
            <a:extLst>
              <a:ext uri="{FF2B5EF4-FFF2-40B4-BE49-F238E27FC236}">
                <a16:creationId xmlns:a16="http://schemas.microsoft.com/office/drawing/2014/main" id="{FBABCC7C-1B88-343B-584B-BF83C07228CA}"/>
              </a:ext>
            </a:extLst>
          </p:cNvPr>
          <p:cNvSpPr txBox="1"/>
          <p:nvPr/>
        </p:nvSpPr>
        <p:spPr>
          <a:xfrm>
            <a:off x="9049755" y="4279066"/>
            <a:ext cx="2167313" cy="312843"/>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إنجاز </a:t>
            </a:r>
            <a:r>
              <a:rPr lang="ar-EG" sz="2133" b="1" dirty="0" err="1">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عمليت</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a:t>
            </a: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طرح بالمبادلة</a:t>
            </a:r>
          </a:p>
        </p:txBody>
      </p:sp>
      <p:grpSp>
        <p:nvGrpSpPr>
          <p:cNvPr id="63" name="Groupe 62">
            <a:extLst>
              <a:ext uri="{FF2B5EF4-FFF2-40B4-BE49-F238E27FC236}">
                <a16:creationId xmlns:a16="http://schemas.microsoft.com/office/drawing/2014/main" id="{25110933-6D35-731C-43C1-5AFD972C8841}"/>
              </a:ext>
            </a:extLst>
          </p:cNvPr>
          <p:cNvGrpSpPr/>
          <p:nvPr/>
        </p:nvGrpSpPr>
        <p:grpSpPr>
          <a:xfrm>
            <a:off x="841043" y="2442130"/>
            <a:ext cx="6575359" cy="2093838"/>
            <a:chOff x="3422955" y="2734935"/>
            <a:chExt cx="10936065" cy="3140758"/>
          </a:xfrm>
        </p:grpSpPr>
        <p:sp>
          <p:nvSpPr>
            <p:cNvPr id="64" name="TextBox 23">
              <a:extLst>
                <a:ext uri="{FF2B5EF4-FFF2-40B4-BE49-F238E27FC236}">
                  <a16:creationId xmlns:a16="http://schemas.microsoft.com/office/drawing/2014/main" id="{182106D4-09AA-683E-3FAE-5ABAC7F699B6}"/>
                </a:ext>
              </a:extLst>
            </p:cNvPr>
            <p:cNvSpPr txBox="1"/>
            <p:nvPr/>
          </p:nvSpPr>
          <p:spPr>
            <a:xfrm>
              <a:off x="3422955" y="2734935"/>
              <a:ext cx="2871973" cy="528992"/>
            </a:xfrm>
            <a:prstGeom prst="rect">
              <a:avLst/>
            </a:prstGeom>
          </p:spPr>
          <p:txBody>
            <a:bodyPr lIns="0" tIns="0" rIns="0" bIns="0" rtlCol="0" anchor="t">
              <a:spAutoFit/>
            </a:bodyPr>
            <a:lstStyle/>
            <a:p>
              <a:pPr algn="ctr" rtl="1">
                <a:lnSpc>
                  <a:spcPts val="2612"/>
                </a:lnSpc>
              </a:pPr>
              <a:r>
                <a:rPr lang="ar-MA"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ضرب</a:t>
              </a:r>
              <a:endParaRPr lang="ar-EG"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65" name="TextBox 26">
              <a:extLst>
                <a:ext uri="{FF2B5EF4-FFF2-40B4-BE49-F238E27FC236}">
                  <a16:creationId xmlns:a16="http://schemas.microsoft.com/office/drawing/2014/main" id="{F7A831DE-4CA1-295A-4FC0-C5437B265BC4}"/>
                </a:ext>
              </a:extLst>
            </p:cNvPr>
            <p:cNvSpPr txBox="1"/>
            <p:nvPr/>
          </p:nvSpPr>
          <p:spPr>
            <a:xfrm>
              <a:off x="10056125" y="5406428"/>
              <a:ext cx="4302895" cy="469265"/>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إنجاز </a:t>
              </a:r>
              <a:r>
                <a:rPr lang="ar-EG" sz="2133" b="1" dirty="0" err="1">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عمليت</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a:t>
              </a: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ضرب رقم في رقمين</a:t>
              </a:r>
            </a:p>
          </p:txBody>
        </p:sp>
      </p:grpSp>
      <p:grpSp>
        <p:nvGrpSpPr>
          <p:cNvPr id="66" name="Groupe 65">
            <a:extLst>
              <a:ext uri="{FF2B5EF4-FFF2-40B4-BE49-F238E27FC236}">
                <a16:creationId xmlns:a16="http://schemas.microsoft.com/office/drawing/2014/main" id="{09760949-E5B0-4B1E-571A-690127BF0D73}"/>
              </a:ext>
            </a:extLst>
          </p:cNvPr>
          <p:cNvGrpSpPr/>
          <p:nvPr/>
        </p:nvGrpSpPr>
        <p:grpSpPr>
          <a:xfrm>
            <a:off x="557650" y="4097841"/>
            <a:ext cx="8956481" cy="620619"/>
            <a:chOff x="-7139795" y="2471522"/>
            <a:chExt cx="13434722" cy="930929"/>
          </a:xfrm>
        </p:grpSpPr>
        <p:sp>
          <p:nvSpPr>
            <p:cNvPr id="67" name="TextBox 23">
              <a:extLst>
                <a:ext uri="{FF2B5EF4-FFF2-40B4-BE49-F238E27FC236}">
                  <a16:creationId xmlns:a16="http://schemas.microsoft.com/office/drawing/2014/main" id="{8F9259C3-3717-0318-13DF-820DFAE7329F}"/>
                </a:ext>
              </a:extLst>
            </p:cNvPr>
            <p:cNvSpPr txBox="1"/>
            <p:nvPr/>
          </p:nvSpPr>
          <p:spPr>
            <a:xfrm>
              <a:off x="3422955" y="2734935"/>
              <a:ext cx="2871972" cy="528992"/>
            </a:xfrm>
            <a:prstGeom prst="rect">
              <a:avLst/>
            </a:prstGeom>
          </p:spPr>
          <p:txBody>
            <a:bodyPr lIns="0" tIns="0" rIns="0" bIns="0" rtlCol="0" anchor="t">
              <a:spAutoFit/>
            </a:bodyPr>
            <a:lstStyle/>
            <a:p>
              <a:pPr algn="ctr" rtl="1">
                <a:lnSpc>
                  <a:spcPts val="2612"/>
                </a:lnSpc>
              </a:pPr>
              <a:r>
                <a:rPr lang="ar-MA"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قسمة</a:t>
              </a:r>
              <a:endParaRPr lang="ar-EG"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68" name="TextBox 26">
              <a:extLst>
                <a:ext uri="{FF2B5EF4-FFF2-40B4-BE49-F238E27FC236}">
                  <a16:creationId xmlns:a16="http://schemas.microsoft.com/office/drawing/2014/main" id="{34D2A349-D0D2-F3C3-AAAB-38FB59299262}"/>
                </a:ext>
              </a:extLst>
            </p:cNvPr>
            <p:cNvSpPr txBox="1"/>
            <p:nvPr/>
          </p:nvSpPr>
          <p:spPr>
            <a:xfrm>
              <a:off x="-7139795" y="2471522"/>
              <a:ext cx="4888547" cy="930929"/>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إنجاز </a:t>
              </a:r>
              <a:r>
                <a:rPr lang="ar-EG" sz="2133" b="1" dirty="0" err="1">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عمليت</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a:t>
              </a: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قسمة، يتم الاكتفاء بالخارج الصحيح وإن كانت القسمة غير مضبوطة </a:t>
              </a:r>
            </a:p>
          </p:txBody>
        </p:sp>
      </p:grpSp>
      <p:sp>
        <p:nvSpPr>
          <p:cNvPr id="71" name="TextBox 26">
            <a:extLst>
              <a:ext uri="{FF2B5EF4-FFF2-40B4-BE49-F238E27FC236}">
                <a16:creationId xmlns:a16="http://schemas.microsoft.com/office/drawing/2014/main" id="{8F02CCC4-D32E-B5BB-010F-EF951E45E327}"/>
              </a:ext>
            </a:extLst>
          </p:cNvPr>
          <p:cNvSpPr txBox="1"/>
          <p:nvPr/>
        </p:nvSpPr>
        <p:spPr>
          <a:xfrm>
            <a:off x="4038812" y="5773684"/>
            <a:ext cx="4162881" cy="620619"/>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حل مسألتين باختيار من متعدد في المستوى الثاني.</a:t>
            </a:r>
          </a:p>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حل مسألة</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من خطوة واحدة في المستويات من 3 إلى 6.</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28" name="Rectangle 27">
            <a:extLst>
              <a:ext uri="{FF2B5EF4-FFF2-40B4-BE49-F238E27FC236}">
                <a16:creationId xmlns:a16="http://schemas.microsoft.com/office/drawing/2014/main" id="{E757B8FF-D23A-67A5-0372-A3C485AC1291}"/>
              </a:ext>
            </a:extLst>
          </p:cNvPr>
          <p:cNvSpPr/>
          <p:nvPr/>
        </p:nvSpPr>
        <p:spPr>
          <a:xfrm>
            <a:off x="-101600" y="-48974"/>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33" name="Freeform 22">
            <a:extLst>
              <a:ext uri="{FF2B5EF4-FFF2-40B4-BE49-F238E27FC236}">
                <a16:creationId xmlns:a16="http://schemas.microsoft.com/office/drawing/2014/main" id="{C7D916D6-1EA7-CA19-4687-6D21B4581CDB}"/>
              </a:ext>
            </a:extLst>
          </p:cNvPr>
          <p:cNvSpPr/>
          <p:nvPr/>
        </p:nvSpPr>
        <p:spPr>
          <a:xfrm rot="-10800000">
            <a:off x="8510853" y="258210"/>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34" name="TextBox 34">
            <a:extLst>
              <a:ext uri="{FF2B5EF4-FFF2-40B4-BE49-F238E27FC236}">
                <a16:creationId xmlns:a16="http://schemas.microsoft.com/office/drawing/2014/main" id="{69E0893F-B822-1D7B-9BD9-D5E752C8686F}"/>
              </a:ext>
            </a:extLst>
          </p:cNvPr>
          <p:cNvSpPr txBox="1"/>
          <p:nvPr/>
        </p:nvSpPr>
        <p:spPr>
          <a:xfrm>
            <a:off x="8683934" y="737412"/>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 name="TextBox 15">
            <a:extLst>
              <a:ext uri="{FF2B5EF4-FFF2-40B4-BE49-F238E27FC236}">
                <a16:creationId xmlns:a16="http://schemas.microsoft.com/office/drawing/2014/main" id="{4B1C77F1-27A5-D26E-9E3C-7572A69C1DB3}"/>
              </a:ext>
            </a:extLst>
          </p:cNvPr>
          <p:cNvSpPr txBox="1"/>
          <p:nvPr/>
        </p:nvSpPr>
        <p:spPr>
          <a:xfrm>
            <a:off x="4329064" y="53771"/>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443589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p:cNvGrpSpPr/>
          <p:nvPr/>
        </p:nvGrpSpPr>
        <p:grpSpPr>
          <a:xfrm>
            <a:off x="-1193224" y="5611636"/>
            <a:ext cx="2198143" cy="1889029"/>
            <a:chOff x="0" y="0"/>
            <a:chExt cx="812800" cy="698500"/>
          </a:xfrm>
        </p:grpSpPr>
        <p:sp>
          <p:nvSpPr>
            <p:cNvPr id="10" name="Freeform 10"/>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p:cNvSpPr/>
          <p:nvPr/>
        </p:nvSpPr>
        <p:spPr>
          <a:xfrm rot="-10800000">
            <a:off x="2997200" y="3124200"/>
            <a:ext cx="6492631" cy="1217368"/>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15" name="TextBox 15"/>
          <p:cNvSpPr txBox="1"/>
          <p:nvPr/>
        </p:nvSpPr>
        <p:spPr>
          <a:xfrm>
            <a:off x="4226771" y="3409886"/>
            <a:ext cx="3787723" cy="647613"/>
          </a:xfrm>
          <a:prstGeom prst="rect">
            <a:avLst/>
          </a:prstGeom>
        </p:spPr>
        <p:txBody>
          <a:bodyPr lIns="0" tIns="0" rIns="0" bIns="0" rtlCol="0" anchor="t">
            <a:spAutoFit/>
          </a:bodyPr>
          <a:lstStyle/>
          <a:p>
            <a:pPr algn="ctr" rtl="1">
              <a:lnSpc>
                <a:spcPts val="4568"/>
              </a:lnSpc>
            </a:pPr>
            <a:r>
              <a:rPr lang="ar-EG" sz="5334"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برنامج اليوم الأول</a:t>
            </a:r>
          </a:p>
        </p:txBody>
      </p:sp>
      <p:sp>
        <p:nvSpPr>
          <p:cNvPr id="16" name="Rectangle 15">
            <a:extLst>
              <a:ext uri="{FF2B5EF4-FFF2-40B4-BE49-F238E27FC236}">
                <a16:creationId xmlns:a16="http://schemas.microsoft.com/office/drawing/2014/main" id="{5BEBD053-1CA7-4359-0DCD-972537369C74}"/>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62586-0B11-455D-4452-A47378C8A317}"/>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56684EF3-A944-7423-218B-B343CDDC3220}"/>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grpSp>
        <p:nvGrpSpPr>
          <p:cNvPr id="4" name="Group 4">
            <a:extLst>
              <a:ext uri="{FF2B5EF4-FFF2-40B4-BE49-F238E27FC236}">
                <a16:creationId xmlns:a16="http://schemas.microsoft.com/office/drawing/2014/main" id="{1840F643-32B4-69EC-76D3-D60DEFC6F43C}"/>
              </a:ext>
            </a:extLst>
          </p:cNvPr>
          <p:cNvGrpSpPr/>
          <p:nvPr/>
        </p:nvGrpSpPr>
        <p:grpSpPr>
          <a:xfrm>
            <a:off x="11115467" y="165919"/>
            <a:ext cx="2198143" cy="1889029"/>
            <a:chOff x="0" y="0"/>
            <a:chExt cx="812800" cy="698500"/>
          </a:xfrm>
        </p:grpSpPr>
        <p:sp>
          <p:nvSpPr>
            <p:cNvPr id="5" name="Freeform 5">
              <a:extLst>
                <a:ext uri="{FF2B5EF4-FFF2-40B4-BE49-F238E27FC236}">
                  <a16:creationId xmlns:a16="http://schemas.microsoft.com/office/drawing/2014/main" id="{B3C0CCD0-886B-C4BE-6A6D-13D01857FBE7}"/>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 name="TextBox 6">
              <a:extLst>
                <a:ext uri="{FF2B5EF4-FFF2-40B4-BE49-F238E27FC236}">
                  <a16:creationId xmlns:a16="http://schemas.microsoft.com/office/drawing/2014/main" id="{7BBA6CBD-E237-F7E1-1B6E-EC7C24EF86ED}"/>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C585FBE4-E82E-AAD6-C789-0BA1A2C1C084}"/>
              </a:ext>
            </a:extLst>
          </p:cNvPr>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8" name="Group 8">
            <a:extLst>
              <a:ext uri="{FF2B5EF4-FFF2-40B4-BE49-F238E27FC236}">
                <a16:creationId xmlns:a16="http://schemas.microsoft.com/office/drawing/2014/main" id="{0E344732-41F6-1E26-057A-664124488DD4}"/>
              </a:ext>
            </a:extLst>
          </p:cNvPr>
          <p:cNvGrpSpPr/>
          <p:nvPr/>
        </p:nvGrpSpPr>
        <p:grpSpPr>
          <a:xfrm>
            <a:off x="11115467" y="2054948"/>
            <a:ext cx="2198143" cy="1889029"/>
            <a:chOff x="0" y="0"/>
            <a:chExt cx="812800" cy="698500"/>
          </a:xfrm>
        </p:grpSpPr>
        <p:sp>
          <p:nvSpPr>
            <p:cNvPr id="9" name="Freeform 9">
              <a:extLst>
                <a:ext uri="{FF2B5EF4-FFF2-40B4-BE49-F238E27FC236}">
                  <a16:creationId xmlns:a16="http://schemas.microsoft.com/office/drawing/2014/main" id="{5EDFE1ED-F466-1023-FD7E-2A7B45B1E04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a:extLst>
                <a:ext uri="{FF2B5EF4-FFF2-40B4-BE49-F238E27FC236}">
                  <a16:creationId xmlns:a16="http://schemas.microsoft.com/office/drawing/2014/main" id="{45FAD562-3353-1F5B-736E-7DC10A763AF9}"/>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a:extLst>
              <a:ext uri="{FF2B5EF4-FFF2-40B4-BE49-F238E27FC236}">
                <a16:creationId xmlns:a16="http://schemas.microsoft.com/office/drawing/2014/main" id="{92F7182A-7BEC-DB4B-B810-A5957E44672E}"/>
              </a:ext>
            </a:extLst>
          </p:cNvPr>
          <p:cNvSpPr/>
          <p:nvPr/>
        </p:nvSpPr>
        <p:spPr>
          <a:xfrm>
            <a:off x="-1301392" y="-12385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9" name="Freeform 19">
            <a:extLst>
              <a:ext uri="{FF2B5EF4-FFF2-40B4-BE49-F238E27FC236}">
                <a16:creationId xmlns:a16="http://schemas.microsoft.com/office/drawing/2014/main" id="{25F71D39-5F58-BA67-690C-1C4D7D74807A}"/>
              </a:ext>
            </a:extLst>
          </p:cNvPr>
          <p:cNvSpPr/>
          <p:nvPr/>
        </p:nvSpPr>
        <p:spPr>
          <a:xfrm>
            <a:off x="12030132" y="-768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 name="Freeform 23">
            <a:extLst>
              <a:ext uri="{FF2B5EF4-FFF2-40B4-BE49-F238E27FC236}">
                <a16:creationId xmlns:a16="http://schemas.microsoft.com/office/drawing/2014/main" id="{FD0CEB48-04AF-EB68-D635-73312E9ECB59}"/>
              </a:ext>
            </a:extLst>
          </p:cNvPr>
          <p:cNvSpPr/>
          <p:nvPr/>
        </p:nvSpPr>
        <p:spPr>
          <a:xfrm>
            <a:off x="8368353" y="2702488"/>
            <a:ext cx="3528136" cy="2543198"/>
          </a:xfrm>
          <a:prstGeom prst="roundRect">
            <a:avLst/>
          </a:prstGeom>
          <a:solidFill>
            <a:srgbClr val="E8DED6"/>
          </a:solidFill>
        </p:spPr>
        <p:txBody>
          <a:bodyPr/>
          <a:lstStyle/>
          <a:p>
            <a:pPr algn="r" defTabSz="609630" rtl="1"/>
            <a:endParaRPr lang="fr-FR" sz="1200"/>
          </a:p>
        </p:txBody>
      </p:sp>
      <p:sp>
        <p:nvSpPr>
          <p:cNvPr id="26" name="TextBox 24">
            <a:extLst>
              <a:ext uri="{FF2B5EF4-FFF2-40B4-BE49-F238E27FC236}">
                <a16:creationId xmlns:a16="http://schemas.microsoft.com/office/drawing/2014/main" id="{92DAA555-AC58-D50D-DF85-91119E954408}"/>
              </a:ext>
            </a:extLst>
          </p:cNvPr>
          <p:cNvSpPr txBox="1"/>
          <p:nvPr/>
        </p:nvSpPr>
        <p:spPr>
          <a:xfrm>
            <a:off x="8578276" y="3310676"/>
            <a:ext cx="3196521" cy="1641731"/>
          </a:xfrm>
          <a:prstGeom prst="rect">
            <a:avLst/>
          </a:prstGeom>
        </p:spPr>
        <p:txBody>
          <a:bodyPr wrap="square" lIns="0" tIns="0" rIns="0" bIns="0" rtlCol="0" anchor="t">
            <a:spAutoFit/>
          </a:bodyPr>
          <a:lstStyle/>
          <a:p>
            <a:pPr algn="just" rtl="1"/>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جزء من الرائز غير أنه ليس مستوى موضعة بل مستوى أداء </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حيث يسجل المتعلم على إثره</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متحكم</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ا </a:t>
            </a:r>
          </a:p>
          <a:p>
            <a:pPr algn="just" rtl="1"/>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أو </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غير متحكم</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endPar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1" name="TextBox 25">
            <a:extLst>
              <a:ext uri="{FF2B5EF4-FFF2-40B4-BE49-F238E27FC236}">
                <a16:creationId xmlns:a16="http://schemas.microsoft.com/office/drawing/2014/main" id="{BC1CBDAB-4952-067A-C18D-1648A48B5E1D}"/>
              </a:ext>
            </a:extLst>
          </p:cNvPr>
          <p:cNvSpPr txBox="1"/>
          <p:nvPr/>
        </p:nvSpPr>
        <p:spPr>
          <a:xfrm>
            <a:off x="1333203" y="2327837"/>
            <a:ext cx="2919275" cy="360612"/>
          </a:xfrm>
          <a:prstGeom prst="rect">
            <a:avLst/>
          </a:prstGeom>
        </p:spPr>
        <p:txBody>
          <a:bodyPr lIns="0" tIns="0" rIns="0" bIns="0" rtlCol="0" anchor="t">
            <a:spAutoFit/>
          </a:bodyPr>
          <a:lstStyle/>
          <a:p>
            <a:pPr algn="r" rtl="1">
              <a:lnSpc>
                <a:spcPts val="2959"/>
              </a:lnSpc>
            </a:pPr>
            <a:r>
              <a:rPr lang="ar-EG" sz="2466" b="1">
                <a:solidFill>
                  <a:srgbClr val="FFFFFF"/>
                </a:solidFill>
                <a:latin typeface="IBM Plex Sans Arabic Bold"/>
                <a:ea typeface="IBM Plex Sans Arabic Bold"/>
                <a:cs typeface="IBM Plex Sans Arabic Bold"/>
                <a:sym typeface="IBM Plex Sans Arabic Bold"/>
                <a:rtl/>
              </a:rPr>
              <a:t>خلال فترات ارساء الموارد</a:t>
            </a:r>
          </a:p>
        </p:txBody>
      </p:sp>
      <p:sp>
        <p:nvSpPr>
          <p:cNvPr id="32" name="Freeform 27">
            <a:extLst>
              <a:ext uri="{FF2B5EF4-FFF2-40B4-BE49-F238E27FC236}">
                <a16:creationId xmlns:a16="http://schemas.microsoft.com/office/drawing/2014/main" id="{0C20AAB8-8AC5-A005-F065-B0B8FF30DA4E}"/>
              </a:ext>
            </a:extLst>
          </p:cNvPr>
          <p:cNvSpPr/>
          <p:nvPr/>
        </p:nvSpPr>
        <p:spPr>
          <a:xfrm>
            <a:off x="3531212" y="2702488"/>
            <a:ext cx="4543442" cy="2543198"/>
          </a:xfrm>
          <a:prstGeom prst="roundRect">
            <a:avLst/>
          </a:prstGeom>
          <a:solidFill>
            <a:srgbClr val="E8DED6"/>
          </a:solidFill>
        </p:spPr>
        <p:txBody>
          <a:bodyPr/>
          <a:lstStyle/>
          <a:p>
            <a:pPr algn="r" defTabSz="609630" rtl="1"/>
            <a:endParaRPr lang="fr-FR" sz="1200"/>
          </a:p>
        </p:txBody>
      </p:sp>
      <p:sp>
        <p:nvSpPr>
          <p:cNvPr id="33" name="Freeform 28">
            <a:extLst>
              <a:ext uri="{FF2B5EF4-FFF2-40B4-BE49-F238E27FC236}">
                <a16:creationId xmlns:a16="http://schemas.microsoft.com/office/drawing/2014/main" id="{23CB0824-8D43-BD28-EA85-B3483420D11E}"/>
              </a:ext>
            </a:extLst>
          </p:cNvPr>
          <p:cNvSpPr/>
          <p:nvPr/>
        </p:nvSpPr>
        <p:spPr>
          <a:xfrm>
            <a:off x="417204" y="2702488"/>
            <a:ext cx="2894389" cy="2543198"/>
          </a:xfrm>
          <a:prstGeom prst="roundRect">
            <a:avLst/>
          </a:prstGeom>
          <a:solidFill>
            <a:srgbClr val="E8DED6"/>
          </a:solidFill>
        </p:spPr>
        <p:txBody>
          <a:bodyPr/>
          <a:lstStyle/>
          <a:p>
            <a:pPr algn="r" defTabSz="609630" rtl="1"/>
            <a:endParaRPr lang="fr-FR" sz="1200"/>
          </a:p>
        </p:txBody>
      </p:sp>
      <p:sp>
        <p:nvSpPr>
          <p:cNvPr id="35" name="TextBox 29">
            <a:extLst>
              <a:ext uri="{FF2B5EF4-FFF2-40B4-BE49-F238E27FC236}">
                <a16:creationId xmlns:a16="http://schemas.microsoft.com/office/drawing/2014/main" id="{B1C24115-BC3C-891A-D0E8-8D2C3B5067DD}"/>
              </a:ext>
            </a:extLst>
          </p:cNvPr>
          <p:cNvSpPr txBox="1"/>
          <p:nvPr/>
        </p:nvSpPr>
        <p:spPr>
          <a:xfrm>
            <a:off x="3879009" y="2367947"/>
            <a:ext cx="3528136" cy="295530"/>
          </a:xfrm>
          <a:prstGeom prst="rect">
            <a:avLst/>
          </a:prstGeom>
        </p:spPr>
        <p:txBody>
          <a:bodyPr wrap="square" lIns="0" tIns="0" rIns="0" bIns="0" rtlCol="0" anchor="t">
            <a:spAutoFit/>
          </a:bodyPr>
          <a:lstStyle/>
          <a:p>
            <a:pPr algn="ctr" rtl="1">
              <a:lnSpc>
                <a:spcPts val="1919"/>
              </a:lnSpc>
            </a:pPr>
            <a:r>
              <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مستقل عن مستويات الموضعة </a:t>
            </a:r>
          </a:p>
        </p:txBody>
      </p:sp>
      <p:sp>
        <p:nvSpPr>
          <p:cNvPr id="36" name="TextBox 30">
            <a:extLst>
              <a:ext uri="{FF2B5EF4-FFF2-40B4-BE49-F238E27FC236}">
                <a16:creationId xmlns:a16="http://schemas.microsoft.com/office/drawing/2014/main" id="{F1E0D776-3BD5-7D07-6056-701DA057016E}"/>
              </a:ext>
            </a:extLst>
          </p:cNvPr>
          <p:cNvSpPr txBox="1"/>
          <p:nvPr/>
        </p:nvSpPr>
        <p:spPr>
          <a:xfrm>
            <a:off x="513570" y="2327837"/>
            <a:ext cx="2798023" cy="295530"/>
          </a:xfrm>
          <a:prstGeom prst="rect">
            <a:avLst/>
          </a:prstGeom>
        </p:spPr>
        <p:txBody>
          <a:bodyPr wrap="square" lIns="0" tIns="0" rIns="0" bIns="0" rtlCol="0" anchor="t">
            <a:spAutoFit/>
          </a:bodyPr>
          <a:lstStyle/>
          <a:p>
            <a:pPr algn="ctr" rtl="1">
              <a:lnSpc>
                <a:spcPts val="1919"/>
              </a:lnSpc>
            </a:pPr>
            <a:r>
              <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معتمد لتجميع معطيات خاصة</a:t>
            </a:r>
          </a:p>
        </p:txBody>
      </p:sp>
      <p:sp>
        <p:nvSpPr>
          <p:cNvPr id="37" name="TextBox 31">
            <a:extLst>
              <a:ext uri="{FF2B5EF4-FFF2-40B4-BE49-F238E27FC236}">
                <a16:creationId xmlns:a16="http://schemas.microsoft.com/office/drawing/2014/main" id="{1D31BC84-77BC-F108-0306-FD70E00BAD86}"/>
              </a:ext>
            </a:extLst>
          </p:cNvPr>
          <p:cNvSpPr txBox="1"/>
          <p:nvPr/>
        </p:nvSpPr>
        <p:spPr>
          <a:xfrm>
            <a:off x="8312992" y="2352558"/>
            <a:ext cx="3528136" cy="295530"/>
          </a:xfrm>
          <a:prstGeom prst="rect">
            <a:avLst/>
          </a:prstGeom>
        </p:spPr>
        <p:txBody>
          <a:bodyPr wrap="square" lIns="0" tIns="0" rIns="0" bIns="0" rtlCol="0" anchor="t">
            <a:spAutoFit/>
          </a:bodyPr>
          <a:lstStyle/>
          <a:p>
            <a:pPr algn="ctr" rtl="1">
              <a:lnSpc>
                <a:spcPts val="1919"/>
              </a:lnSpc>
            </a:pPr>
            <a:r>
              <a:rPr lang="ar-EG" sz="29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مستوى أداء لا مستوى موضعة</a:t>
            </a:r>
          </a:p>
        </p:txBody>
      </p:sp>
      <p:sp>
        <p:nvSpPr>
          <p:cNvPr id="51" name="TextBox 32">
            <a:extLst>
              <a:ext uri="{FF2B5EF4-FFF2-40B4-BE49-F238E27FC236}">
                <a16:creationId xmlns:a16="http://schemas.microsoft.com/office/drawing/2014/main" id="{D25DF772-4EDC-D79E-320F-F2E01C81EC21}"/>
              </a:ext>
            </a:extLst>
          </p:cNvPr>
          <p:cNvSpPr txBox="1"/>
          <p:nvPr/>
        </p:nvSpPr>
        <p:spPr>
          <a:xfrm>
            <a:off x="3836058" y="3289148"/>
            <a:ext cx="3933748" cy="1641731"/>
          </a:xfrm>
          <a:prstGeom prst="rect">
            <a:avLst/>
          </a:prstGeom>
        </p:spPr>
        <p:txBody>
          <a:bodyPr wrap="square" lIns="0" tIns="0" rIns="0" bIns="0" rtlCol="0" anchor="t">
            <a:spAutoFit/>
          </a:bodyPr>
          <a:lstStyle/>
          <a:p>
            <a:pPr algn="just" rtl="1"/>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لا </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يؤثر</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حل </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المسألة </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على</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قرار الموضعة</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يجتاز المتعلم سؤال المسألة بعد موضعته في أعلى مستوى </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توفق فيه ،</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شريطة بلوغه آخر سؤال في الرائز الخاص بمستواه الدراسي</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a:t>
            </a:r>
          </a:p>
        </p:txBody>
      </p:sp>
      <p:sp>
        <p:nvSpPr>
          <p:cNvPr id="52" name="TextBox 33">
            <a:extLst>
              <a:ext uri="{FF2B5EF4-FFF2-40B4-BE49-F238E27FC236}">
                <a16:creationId xmlns:a16="http://schemas.microsoft.com/office/drawing/2014/main" id="{965D31B8-1F44-4B69-086B-48F5BF32604A}"/>
              </a:ext>
            </a:extLst>
          </p:cNvPr>
          <p:cNvSpPr txBox="1"/>
          <p:nvPr/>
        </p:nvSpPr>
        <p:spPr>
          <a:xfrm>
            <a:off x="636823" y="3239196"/>
            <a:ext cx="2381071" cy="1641731"/>
          </a:xfrm>
          <a:prstGeom prst="rect">
            <a:avLst/>
          </a:prstGeom>
        </p:spPr>
        <p:txBody>
          <a:bodyPr wrap="square" lIns="0" tIns="0" rIns="0" bIns="0" rtlCol="0" anchor="t">
            <a:spAutoFit/>
          </a:bodyPr>
          <a:lstStyle/>
          <a:p>
            <a:pPr algn="just" rtl="1"/>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يمنح للمتعلم امتياز الأداء</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a:t>
            </a:r>
            <a:r>
              <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وفر معطيات ستستثمر لاحقا في تتبع تطور أداء المتعلمين في حل المس</a:t>
            </a:r>
            <a:r>
              <a:rPr lang="ar-MA" sz="2667" b="1" dirty="0" err="1">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ائل</a:t>
            </a:r>
            <a:r>
              <a:rPr lang="ar-MA"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endParaRPr lang="ar-EG" sz="2667"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4" name="TextBox 34">
            <a:extLst>
              <a:ext uri="{FF2B5EF4-FFF2-40B4-BE49-F238E27FC236}">
                <a16:creationId xmlns:a16="http://schemas.microsoft.com/office/drawing/2014/main" id="{BBC99347-5CB2-77FB-1F38-F0552445A6F6}"/>
              </a:ext>
            </a:extLst>
          </p:cNvPr>
          <p:cNvSpPr txBox="1"/>
          <p:nvPr/>
        </p:nvSpPr>
        <p:spPr>
          <a:xfrm>
            <a:off x="1643141" y="5832346"/>
            <a:ext cx="8768578" cy="285335"/>
          </a:xfrm>
          <a:prstGeom prst="rect">
            <a:avLst/>
          </a:prstGeom>
        </p:spPr>
        <p:txBody>
          <a:bodyPr lIns="0" tIns="0" rIns="0" bIns="0" rtlCol="0" anchor="t">
            <a:spAutoFit/>
          </a:bodyPr>
          <a:lstStyle/>
          <a:p>
            <a:pPr algn="ctr" rtl="1">
              <a:lnSpc>
                <a:spcPts val="1919"/>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لا يجتاز المتعلم المسألة إلا بعد أن يصل إلى أعلى مستوى أداء في الرائز</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الخاص بمستواه الدراسي</a:t>
            </a:r>
            <a:r>
              <a:rPr lang="ar-MA"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5" name="Rectangle 14">
            <a:extLst>
              <a:ext uri="{FF2B5EF4-FFF2-40B4-BE49-F238E27FC236}">
                <a16:creationId xmlns:a16="http://schemas.microsoft.com/office/drawing/2014/main" id="{CE93CBE1-A651-1CE7-3981-B8B5E8DC70F1}"/>
              </a:ext>
            </a:extLst>
          </p:cNvPr>
          <p:cNvSpPr/>
          <p:nvPr/>
        </p:nvSpPr>
        <p:spPr>
          <a:xfrm>
            <a:off x="-101600" y="-48974"/>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6" name="Freeform 22">
            <a:extLst>
              <a:ext uri="{FF2B5EF4-FFF2-40B4-BE49-F238E27FC236}">
                <a16:creationId xmlns:a16="http://schemas.microsoft.com/office/drawing/2014/main" id="{79CF021F-067A-5DD7-AEBB-E52FFE07E63C}"/>
              </a:ext>
            </a:extLst>
          </p:cNvPr>
          <p:cNvSpPr/>
          <p:nvPr/>
        </p:nvSpPr>
        <p:spPr>
          <a:xfrm rot="-10800000">
            <a:off x="8510853" y="258210"/>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17" name="TextBox 34">
            <a:extLst>
              <a:ext uri="{FF2B5EF4-FFF2-40B4-BE49-F238E27FC236}">
                <a16:creationId xmlns:a16="http://schemas.microsoft.com/office/drawing/2014/main" id="{7781D389-4F4B-3C47-1C65-83EFC7AB69EE}"/>
              </a:ext>
            </a:extLst>
          </p:cNvPr>
          <p:cNvSpPr txBox="1"/>
          <p:nvPr/>
        </p:nvSpPr>
        <p:spPr>
          <a:xfrm>
            <a:off x="8683934" y="737412"/>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1" name="TextBox 15">
            <a:extLst>
              <a:ext uri="{FF2B5EF4-FFF2-40B4-BE49-F238E27FC236}">
                <a16:creationId xmlns:a16="http://schemas.microsoft.com/office/drawing/2014/main" id="{45774E2E-57B0-CAFF-2609-E16A8B6E88BD}"/>
              </a:ext>
            </a:extLst>
          </p:cNvPr>
          <p:cNvSpPr txBox="1"/>
          <p:nvPr/>
        </p:nvSpPr>
        <p:spPr>
          <a:xfrm>
            <a:off x="4252478" y="153870"/>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5720029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107FE-869F-5446-A977-C4042B4FCF1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64744C7-39B6-69C9-90E9-0625A92DAB09}"/>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E746179B-33D9-12C0-9599-382ECB1B7533}"/>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D1E2D80C-C32C-1956-9576-10DFC5E14EE3}"/>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F4E4B9DB-E62B-8048-5293-ED068F40AE0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35AF47D0-4BDB-A93C-654E-E35139683388}"/>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9E705693-0B41-B1CE-D553-32811ECC94DE}"/>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1618972D-8C50-6DEB-C8D7-AFE208312B71}"/>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DEF71AA6-7E18-EFBD-F4DD-5804204874C5}"/>
              </a:ext>
            </a:extLst>
          </p:cNvPr>
          <p:cNvGrpSpPr/>
          <p:nvPr/>
        </p:nvGrpSpPr>
        <p:grpSpPr>
          <a:xfrm rot="-5400000">
            <a:off x="5524248" y="795223"/>
            <a:ext cx="2502229" cy="6173756"/>
            <a:chOff x="0" y="-862686"/>
            <a:chExt cx="779280" cy="1612191"/>
          </a:xfrm>
        </p:grpSpPr>
        <p:sp>
          <p:nvSpPr>
            <p:cNvPr id="9" name="Freeform 12">
              <a:extLst>
                <a:ext uri="{FF2B5EF4-FFF2-40B4-BE49-F238E27FC236}">
                  <a16:creationId xmlns:a16="http://schemas.microsoft.com/office/drawing/2014/main" id="{72E076FA-EFAB-88D3-562A-9AF1EB1C8F24}"/>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F21DC9D5-C7B5-05B6-C56E-E97E8212D75B}"/>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CBA754F7-136F-8C29-7A37-F79AEFF397A6}"/>
              </a:ext>
            </a:extLst>
          </p:cNvPr>
          <p:cNvSpPr txBox="1"/>
          <p:nvPr/>
        </p:nvSpPr>
        <p:spPr>
          <a:xfrm>
            <a:off x="5322256" y="3000676"/>
            <a:ext cx="4118705" cy="1734064"/>
          </a:xfrm>
          <a:prstGeom prst="rect">
            <a:avLst/>
          </a:prstGeom>
          <a:noFill/>
        </p:spPr>
        <p:txBody>
          <a:bodyPr wrap="square" rtlCol="0">
            <a:spAutoFit/>
          </a:bodyPr>
          <a:lstStyle/>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رائز الموضعة في اللغة العربية</a:t>
            </a:r>
            <a:endParaRPr lang="ar-MA" sz="7667" b="1" dirty="0">
              <a:latin typeface="Microsoft Uighur" panose="02000000000000000000" pitchFamily="2" charset="-78"/>
              <a:ea typeface="Calibri" panose="020F0502020204030204" pitchFamily="34" charset="0"/>
              <a:cs typeface="Microsoft Uighur" panose="02000000000000000000" pitchFamily="2" charset="-78"/>
            </a:endParaRPr>
          </a:p>
        </p:txBody>
      </p:sp>
      <p:grpSp>
        <p:nvGrpSpPr>
          <p:cNvPr id="12" name="Groupe 11">
            <a:extLst>
              <a:ext uri="{FF2B5EF4-FFF2-40B4-BE49-F238E27FC236}">
                <a16:creationId xmlns:a16="http://schemas.microsoft.com/office/drawing/2014/main" id="{7AA4F910-D786-D91A-F708-19514FA98D56}"/>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6A3D53E7-1AEE-26F0-72ED-21CE71C6E5BD}"/>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AE169CAE-FD52-0A78-0C7B-3902E9ABEE83}"/>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E5348D04-E1A0-D83F-7160-F28E8D7F8CE2}"/>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62D3C3B8-6A5F-8582-AD74-68E51AF6C4AB}"/>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8" name="Freeform 3">
            <a:extLst>
              <a:ext uri="{FF2B5EF4-FFF2-40B4-BE49-F238E27FC236}">
                <a16:creationId xmlns:a16="http://schemas.microsoft.com/office/drawing/2014/main" id="{F46D079A-D79B-7B0B-4F0E-E49F203FC780}"/>
              </a:ext>
            </a:extLst>
          </p:cNvPr>
          <p:cNvSpPr/>
          <p:nvPr/>
        </p:nvSpPr>
        <p:spPr>
          <a:xfrm>
            <a:off x="3278295" y="3368426"/>
            <a:ext cx="1012524" cy="868239"/>
          </a:xfrm>
          <a:custGeom>
            <a:avLst/>
            <a:gdLst/>
            <a:ahLst/>
            <a:cxnLst/>
            <a:rect l="l" t="t" r="r" b="b"/>
            <a:pathLst>
              <a:path w="5891720" h="5052150">
                <a:moveTo>
                  <a:pt x="0" y="0"/>
                </a:moveTo>
                <a:lnTo>
                  <a:pt x="5891719" y="0"/>
                </a:lnTo>
                <a:lnTo>
                  <a:pt x="5891719" y="5052150"/>
                </a:lnTo>
                <a:lnTo>
                  <a:pt x="0" y="5052150"/>
                </a:lnTo>
                <a:lnTo>
                  <a:pt x="0" y="0"/>
                </a:lnTo>
                <a:close/>
              </a:path>
            </a:pathLst>
          </a:custGeom>
          <a:blipFill>
            <a:blip r:embed="rId6"/>
            <a:stretch>
              <a:fillRect/>
            </a:stretch>
          </a:blipFill>
        </p:spPr>
        <p:txBody>
          <a:bodyPr/>
          <a:lstStyle/>
          <a:p>
            <a:pPr algn="r" defTabSz="609630" rtl="1"/>
            <a:endParaRPr lang="fr-FR" sz="1200"/>
          </a:p>
        </p:txBody>
      </p:sp>
    </p:spTree>
    <p:extLst>
      <p:ext uri="{BB962C8B-B14F-4D97-AF65-F5344CB8AC3E}">
        <p14:creationId xmlns:p14="http://schemas.microsoft.com/office/powerpoint/2010/main" val="391984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C7472-5D85-E7CF-53E8-16D9EBA39BE4}"/>
            </a:ext>
          </a:extLst>
        </p:cNvPr>
        <p:cNvGrpSpPr/>
        <p:nvPr/>
      </p:nvGrpSpPr>
      <p:grpSpPr>
        <a:xfrm>
          <a:off x="0" y="0"/>
          <a:ext cx="0" cy="0"/>
          <a:chOff x="0" y="0"/>
          <a:chExt cx="0" cy="0"/>
        </a:xfrm>
      </p:grpSpPr>
      <p:grpSp>
        <p:nvGrpSpPr>
          <p:cNvPr id="33" name="Group 21">
            <a:extLst>
              <a:ext uri="{FF2B5EF4-FFF2-40B4-BE49-F238E27FC236}">
                <a16:creationId xmlns:a16="http://schemas.microsoft.com/office/drawing/2014/main" id="{0EE0C913-EC28-5578-03C9-3558169DBCEA}"/>
              </a:ext>
            </a:extLst>
          </p:cNvPr>
          <p:cNvGrpSpPr/>
          <p:nvPr/>
        </p:nvGrpSpPr>
        <p:grpSpPr>
          <a:xfrm>
            <a:off x="6559153" y="4513684"/>
            <a:ext cx="3431340" cy="1738971"/>
            <a:chOff x="0" y="0"/>
            <a:chExt cx="15117358" cy="6427098"/>
          </a:xfrm>
        </p:grpSpPr>
        <p:sp>
          <p:nvSpPr>
            <p:cNvPr id="34" name="Freeform 22">
              <a:extLst>
                <a:ext uri="{FF2B5EF4-FFF2-40B4-BE49-F238E27FC236}">
                  <a16:creationId xmlns:a16="http://schemas.microsoft.com/office/drawing/2014/main" id="{5D997451-334E-4561-360C-0FE6065C0EDB}"/>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2"/>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35" name="Freeform 23">
              <a:extLst>
                <a:ext uri="{FF2B5EF4-FFF2-40B4-BE49-F238E27FC236}">
                  <a16:creationId xmlns:a16="http://schemas.microsoft.com/office/drawing/2014/main" id="{02D98C1B-CBEB-F801-789D-2A56731C2A1B}"/>
                </a:ext>
              </a:extLst>
            </p:cNvPr>
            <p:cNvSpPr/>
            <p:nvPr/>
          </p:nvSpPr>
          <p:spPr>
            <a:xfrm>
              <a:off x="326880" y="177564"/>
              <a:ext cx="14495412" cy="164586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30" name="Group 21">
            <a:extLst>
              <a:ext uri="{FF2B5EF4-FFF2-40B4-BE49-F238E27FC236}">
                <a16:creationId xmlns:a16="http://schemas.microsoft.com/office/drawing/2014/main" id="{E3039935-1094-14DF-D0C7-C9E93B82CD03}"/>
              </a:ext>
            </a:extLst>
          </p:cNvPr>
          <p:cNvGrpSpPr/>
          <p:nvPr/>
        </p:nvGrpSpPr>
        <p:grpSpPr>
          <a:xfrm>
            <a:off x="2596329" y="4480217"/>
            <a:ext cx="3431340" cy="1738971"/>
            <a:chOff x="0" y="0"/>
            <a:chExt cx="15117358" cy="6427098"/>
          </a:xfrm>
        </p:grpSpPr>
        <p:sp>
          <p:nvSpPr>
            <p:cNvPr id="31" name="Freeform 22">
              <a:extLst>
                <a:ext uri="{FF2B5EF4-FFF2-40B4-BE49-F238E27FC236}">
                  <a16:creationId xmlns:a16="http://schemas.microsoft.com/office/drawing/2014/main" id="{30166166-2D13-8A23-F692-08BEDF361239}"/>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2"/>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32" name="Freeform 23">
              <a:extLst>
                <a:ext uri="{FF2B5EF4-FFF2-40B4-BE49-F238E27FC236}">
                  <a16:creationId xmlns:a16="http://schemas.microsoft.com/office/drawing/2014/main" id="{27336247-976C-FA52-D4FB-4EB3C836CD9A}"/>
                </a:ext>
              </a:extLst>
            </p:cNvPr>
            <p:cNvSpPr/>
            <p:nvPr/>
          </p:nvSpPr>
          <p:spPr>
            <a:xfrm>
              <a:off x="326880" y="177564"/>
              <a:ext cx="14495412" cy="164586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27" name="Group 21">
            <a:extLst>
              <a:ext uri="{FF2B5EF4-FFF2-40B4-BE49-F238E27FC236}">
                <a16:creationId xmlns:a16="http://schemas.microsoft.com/office/drawing/2014/main" id="{2D297840-74C3-5A5A-0106-68C28C8964AD}"/>
              </a:ext>
            </a:extLst>
          </p:cNvPr>
          <p:cNvGrpSpPr/>
          <p:nvPr/>
        </p:nvGrpSpPr>
        <p:grpSpPr>
          <a:xfrm>
            <a:off x="8366245" y="2329653"/>
            <a:ext cx="3431340" cy="1738971"/>
            <a:chOff x="0" y="0"/>
            <a:chExt cx="15117358" cy="6427098"/>
          </a:xfrm>
        </p:grpSpPr>
        <p:sp>
          <p:nvSpPr>
            <p:cNvPr id="28" name="Freeform 22">
              <a:extLst>
                <a:ext uri="{FF2B5EF4-FFF2-40B4-BE49-F238E27FC236}">
                  <a16:creationId xmlns:a16="http://schemas.microsoft.com/office/drawing/2014/main" id="{E0E5B729-2258-A2C4-EDCC-2888962888DD}"/>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2"/>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29" name="Freeform 23">
              <a:extLst>
                <a:ext uri="{FF2B5EF4-FFF2-40B4-BE49-F238E27FC236}">
                  <a16:creationId xmlns:a16="http://schemas.microsoft.com/office/drawing/2014/main" id="{05554A14-0DA5-A500-32C2-EA566A05C01D}"/>
                </a:ext>
              </a:extLst>
            </p:cNvPr>
            <p:cNvSpPr/>
            <p:nvPr/>
          </p:nvSpPr>
          <p:spPr>
            <a:xfrm>
              <a:off x="326880" y="177564"/>
              <a:ext cx="14495412" cy="164586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24" name="Group 21">
            <a:extLst>
              <a:ext uri="{FF2B5EF4-FFF2-40B4-BE49-F238E27FC236}">
                <a16:creationId xmlns:a16="http://schemas.microsoft.com/office/drawing/2014/main" id="{ED7D441F-C386-F1CF-07B9-FF559A35B067}"/>
              </a:ext>
            </a:extLst>
          </p:cNvPr>
          <p:cNvGrpSpPr/>
          <p:nvPr/>
        </p:nvGrpSpPr>
        <p:grpSpPr>
          <a:xfrm>
            <a:off x="4383479" y="2363205"/>
            <a:ext cx="3431340" cy="1738971"/>
            <a:chOff x="0" y="0"/>
            <a:chExt cx="15117358" cy="6427098"/>
          </a:xfrm>
        </p:grpSpPr>
        <p:sp>
          <p:nvSpPr>
            <p:cNvPr id="25" name="Freeform 22">
              <a:extLst>
                <a:ext uri="{FF2B5EF4-FFF2-40B4-BE49-F238E27FC236}">
                  <a16:creationId xmlns:a16="http://schemas.microsoft.com/office/drawing/2014/main" id="{7B845543-FCFC-4F6E-0FED-E8C6C1F2A81D}"/>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2"/>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26" name="Freeform 23">
              <a:extLst>
                <a:ext uri="{FF2B5EF4-FFF2-40B4-BE49-F238E27FC236}">
                  <a16:creationId xmlns:a16="http://schemas.microsoft.com/office/drawing/2014/main" id="{144B2FB3-6CEB-809D-E4B2-166FA5450DA9}"/>
                </a:ext>
              </a:extLst>
            </p:cNvPr>
            <p:cNvSpPr/>
            <p:nvPr/>
          </p:nvSpPr>
          <p:spPr>
            <a:xfrm>
              <a:off x="326880" y="177564"/>
              <a:ext cx="14495412" cy="164586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21" name="Group 21">
            <a:extLst>
              <a:ext uri="{FF2B5EF4-FFF2-40B4-BE49-F238E27FC236}">
                <a16:creationId xmlns:a16="http://schemas.microsoft.com/office/drawing/2014/main" id="{F3F37DC5-B860-56BA-3181-1108D0E42A3D}"/>
              </a:ext>
            </a:extLst>
          </p:cNvPr>
          <p:cNvGrpSpPr/>
          <p:nvPr/>
        </p:nvGrpSpPr>
        <p:grpSpPr>
          <a:xfrm>
            <a:off x="429752" y="2339819"/>
            <a:ext cx="3431340" cy="1738971"/>
            <a:chOff x="0" y="0"/>
            <a:chExt cx="15117358" cy="6427098"/>
          </a:xfrm>
        </p:grpSpPr>
        <p:sp>
          <p:nvSpPr>
            <p:cNvPr id="22" name="Freeform 22">
              <a:extLst>
                <a:ext uri="{FF2B5EF4-FFF2-40B4-BE49-F238E27FC236}">
                  <a16:creationId xmlns:a16="http://schemas.microsoft.com/office/drawing/2014/main" id="{BC4EA6D7-4624-E209-C172-D06EC13BBA1B}"/>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2"/>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23" name="Freeform 23">
              <a:extLst>
                <a:ext uri="{FF2B5EF4-FFF2-40B4-BE49-F238E27FC236}">
                  <a16:creationId xmlns:a16="http://schemas.microsoft.com/office/drawing/2014/main" id="{3340F62D-5824-E057-6EF4-E79A9B161E18}"/>
                </a:ext>
              </a:extLst>
            </p:cNvPr>
            <p:cNvSpPr/>
            <p:nvPr/>
          </p:nvSpPr>
          <p:spPr>
            <a:xfrm>
              <a:off x="326880" y="177564"/>
              <a:ext cx="14495412" cy="164586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3" name="Group 3">
            <a:extLst>
              <a:ext uri="{FF2B5EF4-FFF2-40B4-BE49-F238E27FC236}">
                <a16:creationId xmlns:a16="http://schemas.microsoft.com/office/drawing/2014/main" id="{F8E187AD-5AC8-5D00-10DF-0C938F88C681}"/>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564DC0BB-0D4F-62CF-24F5-ADF27AC488B8}"/>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A8314C1A-E790-262F-B3FB-0E3F192EF82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96128F91-B479-D12B-B80F-0F0AF8BDEA40}"/>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3"/>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48B3BE44-5AD3-8A9A-94A7-1B0F39EDE18B}"/>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BD191CAC-B9CC-8202-52BC-001C462ACA09}"/>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 name="TextBox 15">
            <a:extLst>
              <a:ext uri="{FF2B5EF4-FFF2-40B4-BE49-F238E27FC236}">
                <a16:creationId xmlns:a16="http://schemas.microsoft.com/office/drawing/2014/main" id="{16606B8F-C36F-CCB8-0F4A-B471602E539D}"/>
              </a:ext>
            </a:extLst>
          </p:cNvPr>
          <p:cNvSpPr txBox="1"/>
          <p:nvPr/>
        </p:nvSpPr>
        <p:spPr>
          <a:xfrm>
            <a:off x="9193017" y="3015021"/>
            <a:ext cx="1777795" cy="417422"/>
          </a:xfrm>
          <a:prstGeom prst="rect">
            <a:avLst/>
          </a:prstGeom>
        </p:spPr>
        <p:txBody>
          <a:bodyPr lIns="0" tIns="0" rIns="0" bIns="0" rtlCol="0" anchor="t">
            <a:spAutoFit/>
          </a:bodyPr>
          <a:lstStyle/>
          <a:p>
            <a:pPr algn="ctr" rtl="1">
              <a:lnSpc>
                <a:spcPts val="2863"/>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الحرف</a:t>
            </a:r>
          </a:p>
        </p:txBody>
      </p:sp>
      <p:sp>
        <p:nvSpPr>
          <p:cNvPr id="9" name="TextBox 16">
            <a:extLst>
              <a:ext uri="{FF2B5EF4-FFF2-40B4-BE49-F238E27FC236}">
                <a16:creationId xmlns:a16="http://schemas.microsoft.com/office/drawing/2014/main" id="{196C7754-6FE1-3F02-A536-CF0DC3A5D574}"/>
              </a:ext>
            </a:extLst>
          </p:cNvPr>
          <p:cNvSpPr txBox="1"/>
          <p:nvPr/>
        </p:nvSpPr>
        <p:spPr>
          <a:xfrm>
            <a:off x="5097367" y="3073791"/>
            <a:ext cx="2032603" cy="417422"/>
          </a:xfrm>
          <a:prstGeom prst="rect">
            <a:avLst/>
          </a:prstGeom>
        </p:spPr>
        <p:txBody>
          <a:bodyPr lIns="0" tIns="0" rIns="0" bIns="0" rtlCol="0" anchor="t">
            <a:spAutoFit/>
          </a:bodyPr>
          <a:lstStyle/>
          <a:p>
            <a:pPr algn="ctr" rtl="1">
              <a:lnSpc>
                <a:spcPts val="2863"/>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الكلمة</a:t>
            </a:r>
          </a:p>
        </p:txBody>
      </p:sp>
      <p:sp>
        <p:nvSpPr>
          <p:cNvPr id="10" name="TextBox 18">
            <a:extLst>
              <a:ext uri="{FF2B5EF4-FFF2-40B4-BE49-F238E27FC236}">
                <a16:creationId xmlns:a16="http://schemas.microsoft.com/office/drawing/2014/main" id="{44A5E9BE-1241-C0CC-F4D8-476547D72B56}"/>
              </a:ext>
            </a:extLst>
          </p:cNvPr>
          <p:cNvSpPr txBox="1"/>
          <p:nvPr/>
        </p:nvSpPr>
        <p:spPr>
          <a:xfrm>
            <a:off x="1154613" y="3088368"/>
            <a:ext cx="2032603" cy="417422"/>
          </a:xfrm>
          <a:prstGeom prst="rect">
            <a:avLst/>
          </a:prstGeom>
        </p:spPr>
        <p:txBody>
          <a:bodyPr lIns="0" tIns="0" rIns="0" bIns="0" rtlCol="0" anchor="t">
            <a:spAutoFit/>
          </a:bodyPr>
          <a:lstStyle/>
          <a:p>
            <a:pPr algn="ctr" rtl="1">
              <a:lnSpc>
                <a:spcPts val="2863"/>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الفقرة</a:t>
            </a:r>
          </a:p>
        </p:txBody>
      </p:sp>
      <p:sp>
        <p:nvSpPr>
          <p:cNvPr id="17" name="TextBox 27">
            <a:extLst>
              <a:ext uri="{FF2B5EF4-FFF2-40B4-BE49-F238E27FC236}">
                <a16:creationId xmlns:a16="http://schemas.microsoft.com/office/drawing/2014/main" id="{76FC493F-21C9-6F9A-B6D4-26A771135F02}"/>
              </a:ext>
            </a:extLst>
          </p:cNvPr>
          <p:cNvSpPr txBox="1"/>
          <p:nvPr/>
        </p:nvSpPr>
        <p:spPr>
          <a:xfrm>
            <a:off x="7349943" y="5281473"/>
            <a:ext cx="2032603" cy="417422"/>
          </a:xfrm>
          <a:prstGeom prst="rect">
            <a:avLst/>
          </a:prstGeom>
        </p:spPr>
        <p:txBody>
          <a:bodyPr lIns="0" tIns="0" rIns="0" bIns="0" rtlCol="0" anchor="t">
            <a:spAutoFit/>
          </a:bodyPr>
          <a:lstStyle/>
          <a:p>
            <a:pPr algn="ctr" rtl="1">
              <a:lnSpc>
                <a:spcPts val="2863"/>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الأقصوصة</a:t>
            </a:r>
          </a:p>
        </p:txBody>
      </p:sp>
      <p:sp>
        <p:nvSpPr>
          <p:cNvPr id="18" name="TextBox 28">
            <a:extLst>
              <a:ext uri="{FF2B5EF4-FFF2-40B4-BE49-F238E27FC236}">
                <a16:creationId xmlns:a16="http://schemas.microsoft.com/office/drawing/2014/main" id="{CE2C2D03-FFBD-8C30-0198-DE620FC724B4}"/>
              </a:ext>
            </a:extLst>
          </p:cNvPr>
          <p:cNvSpPr txBox="1"/>
          <p:nvPr/>
        </p:nvSpPr>
        <p:spPr>
          <a:xfrm>
            <a:off x="3362778" y="5281473"/>
            <a:ext cx="2032603" cy="417422"/>
          </a:xfrm>
          <a:prstGeom prst="rect">
            <a:avLst/>
          </a:prstGeom>
        </p:spPr>
        <p:txBody>
          <a:bodyPr lIns="0" tIns="0" rIns="0" bIns="0" rtlCol="0" anchor="t">
            <a:spAutoFit/>
          </a:bodyPr>
          <a:lstStyle/>
          <a:p>
            <a:pPr algn="ctr" rtl="1">
              <a:lnSpc>
                <a:spcPts val="2863"/>
              </a:lnSpc>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سؤال الفهم</a:t>
            </a:r>
          </a:p>
        </p:txBody>
      </p:sp>
      <p:sp>
        <p:nvSpPr>
          <p:cNvPr id="12" name="Rectangle 11">
            <a:extLst>
              <a:ext uri="{FF2B5EF4-FFF2-40B4-BE49-F238E27FC236}">
                <a16:creationId xmlns:a16="http://schemas.microsoft.com/office/drawing/2014/main" id="{91642096-F27F-CF82-8BBE-1C4113C335D9}"/>
              </a:ext>
            </a:extLst>
          </p:cNvPr>
          <p:cNvSpPr/>
          <p:nvPr/>
        </p:nvSpPr>
        <p:spPr>
          <a:xfrm>
            <a:off x="-101600" y="-48974"/>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3" name="Freeform 22">
            <a:extLst>
              <a:ext uri="{FF2B5EF4-FFF2-40B4-BE49-F238E27FC236}">
                <a16:creationId xmlns:a16="http://schemas.microsoft.com/office/drawing/2014/main" id="{70650046-90E1-B52A-208B-41A05EBEBED5}"/>
              </a:ext>
            </a:extLst>
          </p:cNvPr>
          <p:cNvSpPr/>
          <p:nvPr/>
        </p:nvSpPr>
        <p:spPr>
          <a:xfrm rot="-10800000">
            <a:off x="8510853" y="258210"/>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4" name="TextBox 34">
            <a:extLst>
              <a:ext uri="{FF2B5EF4-FFF2-40B4-BE49-F238E27FC236}">
                <a16:creationId xmlns:a16="http://schemas.microsoft.com/office/drawing/2014/main" id="{C5BA0D1A-1775-ED3C-7E3C-CF7E26C2A835}"/>
              </a:ext>
            </a:extLst>
          </p:cNvPr>
          <p:cNvSpPr txBox="1"/>
          <p:nvPr/>
        </p:nvSpPr>
        <p:spPr>
          <a:xfrm>
            <a:off x="8683934" y="737412"/>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1" name="TextBox 15">
            <a:extLst>
              <a:ext uri="{FF2B5EF4-FFF2-40B4-BE49-F238E27FC236}">
                <a16:creationId xmlns:a16="http://schemas.microsoft.com/office/drawing/2014/main" id="{4D462600-054C-3C17-1F05-F02C7B2F1618}"/>
              </a:ext>
            </a:extLst>
          </p:cNvPr>
          <p:cNvSpPr txBox="1"/>
          <p:nvPr/>
        </p:nvSpPr>
        <p:spPr>
          <a:xfrm>
            <a:off x="4311999" y="136929"/>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41350780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3CA4280-D516-B13B-6106-247F6AD9DE87}"/>
              </a:ext>
            </a:extLst>
          </p:cNvPr>
          <p:cNvPicPr>
            <a:picLocks noChangeAspect="1"/>
          </p:cNvPicPr>
          <p:nvPr/>
        </p:nvPicPr>
        <p:blipFill>
          <a:blip r:embed="rId2">
            <a:extLst>
              <a:ext uri="{28A0092B-C50C-407E-A947-70E740481C1C}">
                <a14:useLocalDpi xmlns:a14="http://schemas.microsoft.com/office/drawing/2010/main" val="0"/>
              </a:ext>
            </a:extLst>
          </a:blip>
          <a:srcRect l="10856" r="11056"/>
          <a:stretch>
            <a:fillRect/>
          </a:stretch>
        </p:blipFill>
        <p:spPr>
          <a:xfrm>
            <a:off x="2734034" y="1535258"/>
            <a:ext cx="6461833" cy="4654691"/>
          </a:xfrm>
          <a:prstGeom prst="rect">
            <a:avLst/>
          </a:prstGeom>
        </p:spPr>
      </p:pic>
      <p:grpSp>
        <p:nvGrpSpPr>
          <p:cNvPr id="5" name="Group 5"/>
          <p:cNvGrpSpPr/>
          <p:nvPr/>
        </p:nvGrpSpPr>
        <p:grpSpPr>
          <a:xfrm>
            <a:off x="-1193224" y="5611636"/>
            <a:ext cx="2198143" cy="1889029"/>
            <a:chOff x="0" y="0"/>
            <a:chExt cx="812800" cy="698500"/>
          </a:xfrm>
        </p:grpSpPr>
        <p:sp>
          <p:nvSpPr>
            <p:cNvPr id="6" name="Freeform 6"/>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7" name="TextBox 7"/>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9" name="Group 9"/>
          <p:cNvGrpSpPr/>
          <p:nvPr/>
        </p:nvGrpSpPr>
        <p:grpSpPr>
          <a:xfrm>
            <a:off x="10627174" y="5667695"/>
            <a:ext cx="2259791" cy="1776910"/>
            <a:chOff x="0" y="0"/>
            <a:chExt cx="696717" cy="547840"/>
          </a:xfrm>
        </p:grpSpPr>
        <p:sp>
          <p:nvSpPr>
            <p:cNvPr id="10" name="Freeform 10"/>
            <p:cNvSpPr/>
            <p:nvPr/>
          </p:nvSpPr>
          <p:spPr>
            <a:xfrm>
              <a:off x="11320" y="0"/>
              <a:ext cx="674077" cy="547840"/>
            </a:xfrm>
            <a:custGeom>
              <a:avLst/>
              <a:gdLst/>
              <a:ahLst/>
              <a:cxnLst/>
              <a:rect l="l" t="t" r="r" b="b"/>
              <a:pathLst>
                <a:path w="674077" h="547840">
                  <a:moveTo>
                    <a:pt x="664985" y="301435"/>
                  </a:moveTo>
                  <a:lnTo>
                    <a:pt x="502608" y="520325"/>
                  </a:lnTo>
                  <a:cubicBezTo>
                    <a:pt x="489768" y="537634"/>
                    <a:pt x="469489" y="547840"/>
                    <a:pt x="447937" y="547840"/>
                  </a:cubicBezTo>
                  <a:lnTo>
                    <a:pt x="226139" y="547840"/>
                  </a:lnTo>
                  <a:cubicBezTo>
                    <a:pt x="204588" y="547840"/>
                    <a:pt x="184309" y="537634"/>
                    <a:pt x="171469" y="520325"/>
                  </a:cubicBezTo>
                  <a:lnTo>
                    <a:pt x="9091" y="301435"/>
                  </a:lnTo>
                  <a:cubicBezTo>
                    <a:pt x="-3031" y="285094"/>
                    <a:pt x="-3031" y="262745"/>
                    <a:pt x="9091" y="246405"/>
                  </a:cubicBezTo>
                  <a:lnTo>
                    <a:pt x="171469" y="27515"/>
                  </a:lnTo>
                  <a:cubicBezTo>
                    <a:pt x="184309" y="10206"/>
                    <a:pt x="204588" y="0"/>
                    <a:pt x="226139" y="0"/>
                  </a:cubicBezTo>
                  <a:lnTo>
                    <a:pt x="447937" y="0"/>
                  </a:lnTo>
                  <a:cubicBezTo>
                    <a:pt x="469489" y="0"/>
                    <a:pt x="489768" y="10206"/>
                    <a:pt x="502608" y="27515"/>
                  </a:cubicBezTo>
                  <a:lnTo>
                    <a:pt x="664985" y="246405"/>
                  </a:lnTo>
                  <a:cubicBezTo>
                    <a:pt x="677107" y="262745"/>
                    <a:pt x="677107" y="285094"/>
                    <a:pt x="664985" y="301435"/>
                  </a:cubicBezTo>
                  <a:close/>
                </a:path>
              </a:pathLst>
            </a:custGeom>
            <a:solidFill>
              <a:srgbClr val="243B55">
                <a:alpha val="4706"/>
              </a:srgbClr>
            </a:solidFill>
          </p:spPr>
          <p:txBody>
            <a:bodyPr/>
            <a:lstStyle/>
            <a:p>
              <a:endParaRPr lang="fr-FR" sz="1200"/>
            </a:p>
          </p:txBody>
        </p:sp>
        <p:sp>
          <p:nvSpPr>
            <p:cNvPr id="11" name="TextBox 11"/>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12" name="Freeform 12"/>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3" name="Freeform 13"/>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7" name="Freeform 17"/>
          <p:cNvSpPr/>
          <p:nvPr/>
        </p:nvSpPr>
        <p:spPr>
          <a:xfrm>
            <a:off x="9708886" y="2129283"/>
            <a:ext cx="2145583" cy="423228"/>
          </a:xfrm>
          <a:custGeom>
            <a:avLst/>
            <a:gdLst/>
            <a:ahLst/>
            <a:cxnLst/>
            <a:rect l="l" t="t" r="r" b="b"/>
            <a:pathLst>
              <a:path w="3218374" h="634842">
                <a:moveTo>
                  <a:pt x="0" y="0"/>
                </a:moveTo>
                <a:lnTo>
                  <a:pt x="3218374" y="0"/>
                </a:lnTo>
                <a:lnTo>
                  <a:pt x="3218374"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18" name="Freeform 18"/>
          <p:cNvSpPr/>
          <p:nvPr/>
        </p:nvSpPr>
        <p:spPr>
          <a:xfrm>
            <a:off x="4951933" y="1215773"/>
            <a:ext cx="2145583" cy="423228"/>
          </a:xfrm>
          <a:custGeom>
            <a:avLst/>
            <a:gdLst/>
            <a:ahLst/>
            <a:cxnLst/>
            <a:rect l="l" t="t" r="r" b="b"/>
            <a:pathLst>
              <a:path w="3218374" h="634842">
                <a:moveTo>
                  <a:pt x="0" y="0"/>
                </a:moveTo>
                <a:lnTo>
                  <a:pt x="3218374" y="0"/>
                </a:lnTo>
                <a:lnTo>
                  <a:pt x="3218374"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19" name="Freeform 19"/>
          <p:cNvSpPr/>
          <p:nvPr/>
        </p:nvSpPr>
        <p:spPr>
          <a:xfrm>
            <a:off x="350848" y="3272771"/>
            <a:ext cx="2145583" cy="423228"/>
          </a:xfrm>
          <a:custGeom>
            <a:avLst/>
            <a:gdLst/>
            <a:ahLst/>
            <a:cxnLst/>
            <a:rect l="l" t="t" r="r" b="b"/>
            <a:pathLst>
              <a:path w="3218374" h="634842">
                <a:moveTo>
                  <a:pt x="0" y="0"/>
                </a:moveTo>
                <a:lnTo>
                  <a:pt x="3218375" y="0"/>
                </a:lnTo>
                <a:lnTo>
                  <a:pt x="3218375"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1" name="Freeform 21"/>
          <p:cNvSpPr/>
          <p:nvPr/>
        </p:nvSpPr>
        <p:spPr>
          <a:xfrm>
            <a:off x="9708886" y="4386975"/>
            <a:ext cx="2145583" cy="423228"/>
          </a:xfrm>
          <a:custGeom>
            <a:avLst/>
            <a:gdLst/>
            <a:ahLst/>
            <a:cxnLst/>
            <a:rect l="l" t="t" r="r" b="b"/>
            <a:pathLst>
              <a:path w="3218374" h="634842">
                <a:moveTo>
                  <a:pt x="0" y="0"/>
                </a:moveTo>
                <a:lnTo>
                  <a:pt x="3218374" y="0"/>
                </a:lnTo>
                <a:lnTo>
                  <a:pt x="3218374"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2" name="Freeform 22"/>
          <p:cNvSpPr/>
          <p:nvPr/>
        </p:nvSpPr>
        <p:spPr>
          <a:xfrm>
            <a:off x="5069914" y="6305965"/>
            <a:ext cx="2145583" cy="423228"/>
          </a:xfrm>
          <a:custGeom>
            <a:avLst/>
            <a:gdLst/>
            <a:ahLst/>
            <a:cxnLst/>
            <a:rect l="l" t="t" r="r" b="b"/>
            <a:pathLst>
              <a:path w="3218374" h="634842">
                <a:moveTo>
                  <a:pt x="0" y="0"/>
                </a:moveTo>
                <a:lnTo>
                  <a:pt x="3218374" y="0"/>
                </a:lnTo>
                <a:lnTo>
                  <a:pt x="3218374"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3" name="TextBox 23"/>
          <p:cNvSpPr txBox="1"/>
          <p:nvPr/>
        </p:nvSpPr>
        <p:spPr>
          <a:xfrm>
            <a:off x="9838699" y="2172903"/>
            <a:ext cx="1585971" cy="342401"/>
          </a:xfrm>
          <a:prstGeom prst="rect">
            <a:avLst/>
          </a:prstGeom>
        </p:spPr>
        <p:txBody>
          <a:bodyPr lIns="0" tIns="0" rIns="0" bIns="0" rtlCol="0" anchor="t">
            <a:spAutoFit/>
          </a:bodyPr>
          <a:lstStyle/>
          <a:p>
            <a:pPr algn="ctr" rtl="1">
              <a:lnSpc>
                <a:spcPts val="2560"/>
              </a:lnSpc>
            </a:pPr>
            <a:r>
              <a:rPr lang="ar-EG" sz="2400" b="1">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سؤال الكلمة</a:t>
            </a:r>
          </a:p>
        </p:txBody>
      </p:sp>
      <p:sp>
        <p:nvSpPr>
          <p:cNvPr id="25" name="TextBox 25"/>
          <p:cNvSpPr txBox="1"/>
          <p:nvPr/>
        </p:nvSpPr>
        <p:spPr>
          <a:xfrm>
            <a:off x="9988692" y="4436664"/>
            <a:ext cx="1585971" cy="342401"/>
          </a:xfrm>
          <a:prstGeom prst="rect">
            <a:avLst/>
          </a:prstGeom>
        </p:spPr>
        <p:txBody>
          <a:bodyPr lIns="0" tIns="0" rIns="0" bIns="0" rtlCol="0" anchor="t">
            <a:spAutoFit/>
          </a:bodyPr>
          <a:lstStyle/>
          <a:p>
            <a:pPr algn="ctr" rtl="1">
              <a:lnSpc>
                <a:spcPts val="2560"/>
              </a:lnSpc>
            </a:pPr>
            <a:r>
              <a:rPr lang="ar-EG" sz="2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سؤال الحرف</a:t>
            </a:r>
          </a:p>
        </p:txBody>
      </p:sp>
      <p:sp>
        <p:nvSpPr>
          <p:cNvPr id="26" name="TextBox 26"/>
          <p:cNvSpPr txBox="1"/>
          <p:nvPr/>
        </p:nvSpPr>
        <p:spPr>
          <a:xfrm>
            <a:off x="5424665" y="6355654"/>
            <a:ext cx="1585971" cy="342401"/>
          </a:xfrm>
          <a:prstGeom prst="rect">
            <a:avLst/>
          </a:prstGeom>
        </p:spPr>
        <p:txBody>
          <a:bodyPr lIns="0" tIns="0" rIns="0" bIns="0" rtlCol="0" anchor="t">
            <a:spAutoFit/>
          </a:bodyPr>
          <a:lstStyle/>
          <a:p>
            <a:pPr algn="ctr" rtl="1">
              <a:lnSpc>
                <a:spcPts val="2560"/>
              </a:lnSpc>
            </a:pPr>
            <a:r>
              <a:rPr lang="ar-EG" sz="2400" b="1">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سؤال الفهم</a:t>
            </a:r>
          </a:p>
        </p:txBody>
      </p:sp>
      <p:sp>
        <p:nvSpPr>
          <p:cNvPr id="27" name="TextBox 27"/>
          <p:cNvSpPr txBox="1"/>
          <p:nvPr/>
        </p:nvSpPr>
        <p:spPr>
          <a:xfrm>
            <a:off x="515620" y="3322461"/>
            <a:ext cx="1865777" cy="342401"/>
          </a:xfrm>
          <a:prstGeom prst="rect">
            <a:avLst/>
          </a:prstGeom>
        </p:spPr>
        <p:txBody>
          <a:bodyPr wrap="square" lIns="0" tIns="0" rIns="0" bIns="0" rtlCol="0" anchor="t">
            <a:spAutoFit/>
          </a:bodyPr>
          <a:lstStyle/>
          <a:p>
            <a:pPr algn="ctr" rtl="1">
              <a:lnSpc>
                <a:spcPts val="2560"/>
              </a:lnSpc>
            </a:pPr>
            <a:r>
              <a:rPr lang="ar-EG" sz="2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سؤال الأقصوصة</a:t>
            </a:r>
          </a:p>
        </p:txBody>
      </p:sp>
      <p:sp>
        <p:nvSpPr>
          <p:cNvPr id="28" name="TextBox 28"/>
          <p:cNvSpPr txBox="1"/>
          <p:nvPr/>
        </p:nvSpPr>
        <p:spPr>
          <a:xfrm>
            <a:off x="5262918" y="1216867"/>
            <a:ext cx="1585971" cy="342401"/>
          </a:xfrm>
          <a:prstGeom prst="rect">
            <a:avLst/>
          </a:prstGeom>
        </p:spPr>
        <p:txBody>
          <a:bodyPr lIns="0" tIns="0" rIns="0" bIns="0" rtlCol="0" anchor="t">
            <a:spAutoFit/>
          </a:bodyPr>
          <a:lstStyle/>
          <a:p>
            <a:pPr algn="ctr" rtl="1">
              <a:lnSpc>
                <a:spcPts val="2560"/>
              </a:lnSpc>
            </a:pPr>
            <a:r>
              <a:rPr lang="ar-EG" sz="2400"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سؤال الفقرة</a:t>
            </a:r>
          </a:p>
        </p:txBody>
      </p:sp>
      <p:sp>
        <p:nvSpPr>
          <p:cNvPr id="4" name="TextBox 26">
            <a:extLst>
              <a:ext uri="{FF2B5EF4-FFF2-40B4-BE49-F238E27FC236}">
                <a16:creationId xmlns:a16="http://schemas.microsoft.com/office/drawing/2014/main" id="{9415FA08-D847-33B5-BAFC-9D857F7BD36A}"/>
              </a:ext>
            </a:extLst>
          </p:cNvPr>
          <p:cNvSpPr txBox="1"/>
          <p:nvPr/>
        </p:nvSpPr>
        <p:spPr>
          <a:xfrm>
            <a:off x="9744851" y="4927124"/>
            <a:ext cx="2012218" cy="312843"/>
          </a:xfrm>
          <a:prstGeom prst="rect">
            <a:avLst/>
          </a:prstGeom>
        </p:spPr>
        <p:txBody>
          <a:bodyPr wrap="square" lIns="0" tIns="0" rIns="0" bIns="0" rtlCol="0" anchor="t">
            <a:spAutoFit/>
          </a:bodyPr>
          <a:lstStyle/>
          <a:p>
            <a:pPr marL="213435" lvl="1" algn="just"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ثمانية حروف مختلفة</a:t>
            </a:r>
          </a:p>
        </p:txBody>
      </p:sp>
      <p:sp>
        <p:nvSpPr>
          <p:cNvPr id="8" name="TextBox 26">
            <a:extLst>
              <a:ext uri="{FF2B5EF4-FFF2-40B4-BE49-F238E27FC236}">
                <a16:creationId xmlns:a16="http://schemas.microsoft.com/office/drawing/2014/main" id="{AE20DFD8-412E-A3F8-891A-C19DE3DC2488}"/>
              </a:ext>
            </a:extLst>
          </p:cNvPr>
          <p:cNvSpPr txBox="1"/>
          <p:nvPr/>
        </p:nvSpPr>
        <p:spPr>
          <a:xfrm>
            <a:off x="9788026" y="2602200"/>
            <a:ext cx="2012218" cy="620619"/>
          </a:xfrm>
          <a:prstGeom prst="rect">
            <a:avLst/>
          </a:prstGeom>
        </p:spPr>
        <p:txBody>
          <a:bodyPr wrap="square" lIns="0" tIns="0" rIns="0" bIns="0" rtlCol="0" anchor="t">
            <a:spAutoFit/>
          </a:bodyPr>
          <a:lstStyle/>
          <a:p>
            <a:pPr marL="213435" lvl="1" algn="ctr" rtl="1">
              <a:lnSpc>
                <a:spcPts val="2372"/>
              </a:lnSpc>
            </a:pPr>
            <a:r>
              <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ثماني كلمات من مقطعين إلى 4مقاطع</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15" name="TextBox 26">
            <a:extLst>
              <a:ext uri="{FF2B5EF4-FFF2-40B4-BE49-F238E27FC236}">
                <a16:creationId xmlns:a16="http://schemas.microsoft.com/office/drawing/2014/main" id="{20FAD791-BD1E-5B7F-AAC8-466996FE1A4F}"/>
              </a:ext>
            </a:extLst>
          </p:cNvPr>
          <p:cNvSpPr txBox="1"/>
          <p:nvPr/>
        </p:nvSpPr>
        <p:spPr>
          <a:xfrm>
            <a:off x="2986376" y="1191360"/>
            <a:ext cx="2012218" cy="312843"/>
          </a:xfrm>
          <a:prstGeom prst="rect">
            <a:avLst/>
          </a:prstGeom>
        </p:spPr>
        <p:txBody>
          <a:bodyPr wrap="square" lIns="0" tIns="0" rIns="0" bIns="0" rtlCol="0" anchor="t">
            <a:spAutoFit/>
          </a:bodyPr>
          <a:lstStyle/>
          <a:p>
            <a:pPr marL="213435" lvl="1" algn="just"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من 25 إلى 30 كلمة</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20" name="TextBox 26">
            <a:extLst>
              <a:ext uri="{FF2B5EF4-FFF2-40B4-BE49-F238E27FC236}">
                <a16:creationId xmlns:a16="http://schemas.microsoft.com/office/drawing/2014/main" id="{BF486831-1FC9-DF10-22F0-6EBE5ECF81F6}"/>
              </a:ext>
            </a:extLst>
          </p:cNvPr>
          <p:cNvSpPr txBox="1"/>
          <p:nvPr/>
        </p:nvSpPr>
        <p:spPr>
          <a:xfrm>
            <a:off x="-618375" y="3752566"/>
            <a:ext cx="4162881" cy="312843"/>
          </a:xfrm>
          <a:prstGeom prst="rect">
            <a:avLst/>
          </a:prstGeom>
        </p:spPr>
        <p:txBody>
          <a:bodyPr wrap="square" lIns="0" tIns="0" rIns="0" bIns="0" rtlCol="0" anchor="t">
            <a:spAutoFit/>
          </a:bodyPr>
          <a:lstStyle/>
          <a:p>
            <a:pPr marL="213435" lvl="1" algn="ctr"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من 70 إلى 75 كلمة</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24" name="TextBox 26">
            <a:extLst>
              <a:ext uri="{FF2B5EF4-FFF2-40B4-BE49-F238E27FC236}">
                <a16:creationId xmlns:a16="http://schemas.microsoft.com/office/drawing/2014/main" id="{560D9FEA-97C9-1E03-4F5B-84FE7B1141EC}"/>
              </a:ext>
            </a:extLst>
          </p:cNvPr>
          <p:cNvSpPr txBox="1"/>
          <p:nvPr/>
        </p:nvSpPr>
        <p:spPr>
          <a:xfrm>
            <a:off x="1861844" y="6282666"/>
            <a:ext cx="4162881" cy="312843"/>
          </a:xfrm>
          <a:prstGeom prst="rect">
            <a:avLst/>
          </a:prstGeom>
        </p:spPr>
        <p:txBody>
          <a:bodyPr wrap="square" lIns="0" tIns="0" rIns="0" bIns="0" rtlCol="0" anchor="t">
            <a:spAutoFit/>
          </a:bodyPr>
          <a:lstStyle/>
          <a:p>
            <a:pPr marL="213435" lvl="1" algn="ctr" rtl="1">
              <a:lnSpc>
                <a:spcPts val="2372"/>
              </a:lnSpc>
            </a:pP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سؤالا فهم ضمني باختيار من متعدد</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3" name="Rectangle 32">
            <a:extLst>
              <a:ext uri="{FF2B5EF4-FFF2-40B4-BE49-F238E27FC236}">
                <a16:creationId xmlns:a16="http://schemas.microsoft.com/office/drawing/2014/main" id="{D5D6F04B-074D-ACEF-5BA0-2A4A9B1148C0}"/>
              </a:ext>
            </a:extLst>
          </p:cNvPr>
          <p:cNvSpPr/>
          <p:nvPr/>
        </p:nvSpPr>
        <p:spPr>
          <a:xfrm>
            <a:off x="-116651" y="-75372"/>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34" name="Freeform 22">
            <a:extLst>
              <a:ext uri="{FF2B5EF4-FFF2-40B4-BE49-F238E27FC236}">
                <a16:creationId xmlns:a16="http://schemas.microsoft.com/office/drawing/2014/main" id="{AC227FA6-34A0-62DB-8C9D-57FC8554CC88}"/>
              </a:ext>
            </a:extLst>
          </p:cNvPr>
          <p:cNvSpPr/>
          <p:nvPr/>
        </p:nvSpPr>
        <p:spPr>
          <a:xfrm rot="-10800000">
            <a:off x="8510853" y="258210"/>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35" name="TextBox 34">
            <a:extLst>
              <a:ext uri="{FF2B5EF4-FFF2-40B4-BE49-F238E27FC236}">
                <a16:creationId xmlns:a16="http://schemas.microsoft.com/office/drawing/2014/main" id="{62FC3081-F7EB-8A3F-C718-97140C4F07A7}"/>
              </a:ext>
            </a:extLst>
          </p:cNvPr>
          <p:cNvSpPr txBox="1"/>
          <p:nvPr/>
        </p:nvSpPr>
        <p:spPr>
          <a:xfrm>
            <a:off x="8683934" y="737412"/>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 name="TextBox 15">
            <a:extLst>
              <a:ext uri="{FF2B5EF4-FFF2-40B4-BE49-F238E27FC236}">
                <a16:creationId xmlns:a16="http://schemas.microsoft.com/office/drawing/2014/main" id="{ED953E84-8B9C-A524-32A6-EAC528AFFB8B}"/>
              </a:ext>
            </a:extLst>
          </p:cNvPr>
          <p:cNvSpPr txBox="1"/>
          <p:nvPr/>
        </p:nvSpPr>
        <p:spPr>
          <a:xfrm>
            <a:off x="901753" y="201802"/>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8CD1A-08FB-EB95-071B-2C2D79354E45}"/>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11D006A0-81B6-186D-0408-573B0C59A99E}"/>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grpSp>
        <p:nvGrpSpPr>
          <p:cNvPr id="4" name="Group 4">
            <a:extLst>
              <a:ext uri="{FF2B5EF4-FFF2-40B4-BE49-F238E27FC236}">
                <a16:creationId xmlns:a16="http://schemas.microsoft.com/office/drawing/2014/main" id="{1851D405-0EC1-0AF5-E466-6EA1725D13A2}"/>
              </a:ext>
            </a:extLst>
          </p:cNvPr>
          <p:cNvGrpSpPr/>
          <p:nvPr/>
        </p:nvGrpSpPr>
        <p:grpSpPr>
          <a:xfrm>
            <a:off x="11115467" y="165919"/>
            <a:ext cx="2198143" cy="1889029"/>
            <a:chOff x="0" y="0"/>
            <a:chExt cx="812800" cy="698500"/>
          </a:xfrm>
        </p:grpSpPr>
        <p:sp>
          <p:nvSpPr>
            <p:cNvPr id="5" name="Freeform 5">
              <a:extLst>
                <a:ext uri="{FF2B5EF4-FFF2-40B4-BE49-F238E27FC236}">
                  <a16:creationId xmlns:a16="http://schemas.microsoft.com/office/drawing/2014/main" id="{84D94EB6-4456-1D4C-7FEC-D1CF9428661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 name="TextBox 6">
              <a:extLst>
                <a:ext uri="{FF2B5EF4-FFF2-40B4-BE49-F238E27FC236}">
                  <a16:creationId xmlns:a16="http://schemas.microsoft.com/office/drawing/2014/main" id="{53410FBE-2C73-8321-871C-CA5A96D40801}"/>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D6D9244C-A912-883C-CDCC-259A663DEF8C}"/>
              </a:ext>
            </a:extLst>
          </p:cNvPr>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8" name="Group 8">
            <a:extLst>
              <a:ext uri="{FF2B5EF4-FFF2-40B4-BE49-F238E27FC236}">
                <a16:creationId xmlns:a16="http://schemas.microsoft.com/office/drawing/2014/main" id="{C3563E77-6291-BA03-94F4-36CCBE4111D3}"/>
              </a:ext>
            </a:extLst>
          </p:cNvPr>
          <p:cNvGrpSpPr/>
          <p:nvPr/>
        </p:nvGrpSpPr>
        <p:grpSpPr>
          <a:xfrm>
            <a:off x="11115467" y="2054948"/>
            <a:ext cx="2198143" cy="1889029"/>
            <a:chOff x="0" y="0"/>
            <a:chExt cx="812800" cy="698500"/>
          </a:xfrm>
        </p:grpSpPr>
        <p:sp>
          <p:nvSpPr>
            <p:cNvPr id="9" name="Freeform 9">
              <a:extLst>
                <a:ext uri="{FF2B5EF4-FFF2-40B4-BE49-F238E27FC236}">
                  <a16:creationId xmlns:a16="http://schemas.microsoft.com/office/drawing/2014/main" id="{A21D7087-B358-2802-C1A2-E795102B39B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a:extLst>
                <a:ext uri="{FF2B5EF4-FFF2-40B4-BE49-F238E27FC236}">
                  <a16:creationId xmlns:a16="http://schemas.microsoft.com/office/drawing/2014/main" id="{A3923321-B77B-6DD2-84D7-884871325733}"/>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a:extLst>
              <a:ext uri="{FF2B5EF4-FFF2-40B4-BE49-F238E27FC236}">
                <a16:creationId xmlns:a16="http://schemas.microsoft.com/office/drawing/2014/main" id="{88A33944-97A9-60E9-7302-430A7F9256EF}"/>
              </a:ext>
            </a:extLst>
          </p:cNvPr>
          <p:cNvSpPr/>
          <p:nvPr/>
        </p:nvSpPr>
        <p:spPr>
          <a:xfrm>
            <a:off x="-1301392" y="-12385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9" name="Freeform 19">
            <a:extLst>
              <a:ext uri="{FF2B5EF4-FFF2-40B4-BE49-F238E27FC236}">
                <a16:creationId xmlns:a16="http://schemas.microsoft.com/office/drawing/2014/main" id="{BD4FB8AD-CA27-51CD-8E71-FA469FD342B1}"/>
              </a:ext>
            </a:extLst>
          </p:cNvPr>
          <p:cNvSpPr/>
          <p:nvPr/>
        </p:nvSpPr>
        <p:spPr>
          <a:xfrm>
            <a:off x="12030132" y="-768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21" name="Group 21">
            <a:extLst>
              <a:ext uri="{FF2B5EF4-FFF2-40B4-BE49-F238E27FC236}">
                <a16:creationId xmlns:a16="http://schemas.microsoft.com/office/drawing/2014/main" id="{C199AC76-B726-1963-C592-BEF4D3BD399A}"/>
              </a:ext>
            </a:extLst>
          </p:cNvPr>
          <p:cNvGrpSpPr/>
          <p:nvPr/>
        </p:nvGrpSpPr>
        <p:grpSpPr>
          <a:xfrm>
            <a:off x="8434453" y="1621186"/>
            <a:ext cx="3208804" cy="1738971"/>
            <a:chOff x="0" y="0"/>
            <a:chExt cx="15117358" cy="6427098"/>
          </a:xfrm>
        </p:grpSpPr>
        <p:sp>
          <p:nvSpPr>
            <p:cNvPr id="22" name="Freeform 22">
              <a:extLst>
                <a:ext uri="{FF2B5EF4-FFF2-40B4-BE49-F238E27FC236}">
                  <a16:creationId xmlns:a16="http://schemas.microsoft.com/office/drawing/2014/main" id="{A1F1437C-7B7A-D9A2-4871-18DB0951A721}"/>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23" name="Freeform 23">
              <a:extLst>
                <a:ext uri="{FF2B5EF4-FFF2-40B4-BE49-F238E27FC236}">
                  <a16:creationId xmlns:a16="http://schemas.microsoft.com/office/drawing/2014/main" id="{60F2EE6F-32D6-E0DD-8C36-A712F5CD6BD1}"/>
                </a:ext>
              </a:extLst>
            </p:cNvPr>
            <p:cNvSpPr/>
            <p:nvPr/>
          </p:nvSpPr>
          <p:spPr>
            <a:xfrm>
              <a:off x="326880" y="177567"/>
              <a:ext cx="14495412" cy="1768705"/>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27" name="Group 21">
            <a:extLst>
              <a:ext uri="{FF2B5EF4-FFF2-40B4-BE49-F238E27FC236}">
                <a16:creationId xmlns:a16="http://schemas.microsoft.com/office/drawing/2014/main" id="{47C749C1-5528-8EEF-9E8B-5E3914F9539D}"/>
              </a:ext>
            </a:extLst>
          </p:cNvPr>
          <p:cNvGrpSpPr/>
          <p:nvPr/>
        </p:nvGrpSpPr>
        <p:grpSpPr>
          <a:xfrm>
            <a:off x="721407" y="1624031"/>
            <a:ext cx="3431340" cy="1738971"/>
            <a:chOff x="0" y="0"/>
            <a:chExt cx="15117358" cy="6427098"/>
          </a:xfrm>
        </p:grpSpPr>
        <p:sp>
          <p:nvSpPr>
            <p:cNvPr id="29" name="Freeform 22">
              <a:extLst>
                <a:ext uri="{FF2B5EF4-FFF2-40B4-BE49-F238E27FC236}">
                  <a16:creationId xmlns:a16="http://schemas.microsoft.com/office/drawing/2014/main" id="{7E5FC243-4499-E0D5-3727-7DF01344CC4C}"/>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30" name="Freeform 23">
              <a:extLst>
                <a:ext uri="{FF2B5EF4-FFF2-40B4-BE49-F238E27FC236}">
                  <a16:creationId xmlns:a16="http://schemas.microsoft.com/office/drawing/2014/main" id="{8DA8420D-B2FA-C508-29A1-B39BE511A442}"/>
                </a:ext>
              </a:extLst>
            </p:cNvPr>
            <p:cNvSpPr/>
            <p:nvPr/>
          </p:nvSpPr>
          <p:spPr>
            <a:xfrm>
              <a:off x="326880" y="177564"/>
              <a:ext cx="14495412" cy="164586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11" name="Group 21">
            <a:extLst>
              <a:ext uri="{FF2B5EF4-FFF2-40B4-BE49-F238E27FC236}">
                <a16:creationId xmlns:a16="http://schemas.microsoft.com/office/drawing/2014/main" id="{6D2E2992-7F20-B418-324A-CD1FAC9BA7A3}"/>
              </a:ext>
            </a:extLst>
          </p:cNvPr>
          <p:cNvGrpSpPr/>
          <p:nvPr/>
        </p:nvGrpSpPr>
        <p:grpSpPr>
          <a:xfrm>
            <a:off x="8434453" y="3558177"/>
            <a:ext cx="3208804" cy="1738971"/>
            <a:chOff x="0" y="0"/>
            <a:chExt cx="15117358" cy="6427098"/>
          </a:xfrm>
        </p:grpSpPr>
        <p:sp>
          <p:nvSpPr>
            <p:cNvPr id="14" name="Freeform 22">
              <a:extLst>
                <a:ext uri="{FF2B5EF4-FFF2-40B4-BE49-F238E27FC236}">
                  <a16:creationId xmlns:a16="http://schemas.microsoft.com/office/drawing/2014/main" id="{573B46DF-9737-5F79-52A1-727650B27F0C}"/>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5" name="Freeform 23">
              <a:extLst>
                <a:ext uri="{FF2B5EF4-FFF2-40B4-BE49-F238E27FC236}">
                  <a16:creationId xmlns:a16="http://schemas.microsoft.com/office/drawing/2014/main" id="{99871FC6-A639-241D-5B53-687E87707F64}"/>
                </a:ext>
              </a:extLst>
            </p:cNvPr>
            <p:cNvSpPr/>
            <p:nvPr/>
          </p:nvSpPr>
          <p:spPr>
            <a:xfrm>
              <a:off x="326880" y="177567"/>
              <a:ext cx="14495412" cy="1433071"/>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38" name="Group 21">
            <a:extLst>
              <a:ext uri="{FF2B5EF4-FFF2-40B4-BE49-F238E27FC236}">
                <a16:creationId xmlns:a16="http://schemas.microsoft.com/office/drawing/2014/main" id="{0D44D7F5-B3A7-5F78-9097-E14216C48D22}"/>
              </a:ext>
            </a:extLst>
          </p:cNvPr>
          <p:cNvGrpSpPr/>
          <p:nvPr/>
        </p:nvGrpSpPr>
        <p:grpSpPr>
          <a:xfrm>
            <a:off x="713590" y="3547402"/>
            <a:ext cx="3431340" cy="1749746"/>
            <a:chOff x="0" y="-39825"/>
            <a:chExt cx="15117358" cy="6466923"/>
          </a:xfrm>
        </p:grpSpPr>
        <p:sp>
          <p:nvSpPr>
            <p:cNvPr id="39" name="Freeform 22">
              <a:extLst>
                <a:ext uri="{FF2B5EF4-FFF2-40B4-BE49-F238E27FC236}">
                  <a16:creationId xmlns:a16="http://schemas.microsoft.com/office/drawing/2014/main" id="{8CCCA07F-0046-4CEC-4E37-97A75188D67E}"/>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40" name="Freeform 23">
              <a:extLst>
                <a:ext uri="{FF2B5EF4-FFF2-40B4-BE49-F238E27FC236}">
                  <a16:creationId xmlns:a16="http://schemas.microsoft.com/office/drawing/2014/main" id="{25B3B7AD-48A2-5471-0D07-AB1786F48468}"/>
                </a:ext>
              </a:extLst>
            </p:cNvPr>
            <p:cNvSpPr/>
            <p:nvPr/>
          </p:nvSpPr>
          <p:spPr>
            <a:xfrm>
              <a:off x="326880" y="-39825"/>
              <a:ext cx="14495412" cy="1527618"/>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41" name="Group 21">
            <a:extLst>
              <a:ext uri="{FF2B5EF4-FFF2-40B4-BE49-F238E27FC236}">
                <a16:creationId xmlns:a16="http://schemas.microsoft.com/office/drawing/2014/main" id="{214289F2-B3BC-E762-5277-DE11C85BAE3F}"/>
              </a:ext>
            </a:extLst>
          </p:cNvPr>
          <p:cNvGrpSpPr/>
          <p:nvPr/>
        </p:nvGrpSpPr>
        <p:grpSpPr>
          <a:xfrm>
            <a:off x="3757547" y="5297148"/>
            <a:ext cx="4828156" cy="1480309"/>
            <a:chOff x="0" y="0"/>
            <a:chExt cx="15117358" cy="6427098"/>
          </a:xfrm>
        </p:grpSpPr>
        <p:sp>
          <p:nvSpPr>
            <p:cNvPr id="42" name="Freeform 22">
              <a:extLst>
                <a:ext uri="{FF2B5EF4-FFF2-40B4-BE49-F238E27FC236}">
                  <a16:creationId xmlns:a16="http://schemas.microsoft.com/office/drawing/2014/main" id="{44561AD2-10C6-5286-779C-3B4DCD888DF2}"/>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43" name="Freeform 23">
              <a:extLst>
                <a:ext uri="{FF2B5EF4-FFF2-40B4-BE49-F238E27FC236}">
                  <a16:creationId xmlns:a16="http://schemas.microsoft.com/office/drawing/2014/main" id="{4C72FC0B-C2B3-F5F4-71E0-85DFDD19201A}"/>
                </a:ext>
              </a:extLst>
            </p:cNvPr>
            <p:cNvSpPr/>
            <p:nvPr/>
          </p:nvSpPr>
          <p:spPr>
            <a:xfrm>
              <a:off x="326881" y="177565"/>
              <a:ext cx="14495412" cy="1643998"/>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2" name="Groupe 1">
            <a:extLst>
              <a:ext uri="{FF2B5EF4-FFF2-40B4-BE49-F238E27FC236}">
                <a16:creationId xmlns:a16="http://schemas.microsoft.com/office/drawing/2014/main" id="{E2465A6D-FDBB-9244-E166-0556728A9080}"/>
              </a:ext>
            </a:extLst>
          </p:cNvPr>
          <p:cNvGrpSpPr/>
          <p:nvPr/>
        </p:nvGrpSpPr>
        <p:grpSpPr>
          <a:xfrm>
            <a:off x="8991461" y="1739427"/>
            <a:ext cx="2119125" cy="1239717"/>
            <a:chOff x="3422955" y="2734935"/>
            <a:chExt cx="3178688" cy="1859575"/>
          </a:xfrm>
        </p:grpSpPr>
        <p:sp>
          <p:nvSpPr>
            <p:cNvPr id="26" name="TextBox 23">
              <a:extLst>
                <a:ext uri="{FF2B5EF4-FFF2-40B4-BE49-F238E27FC236}">
                  <a16:creationId xmlns:a16="http://schemas.microsoft.com/office/drawing/2014/main" id="{0755F669-875A-F05D-1ED4-CFEF8E679AEB}"/>
                </a:ext>
              </a:extLst>
            </p:cNvPr>
            <p:cNvSpPr txBox="1"/>
            <p:nvPr/>
          </p:nvSpPr>
          <p:spPr>
            <a:xfrm>
              <a:off x="3422955" y="2734935"/>
              <a:ext cx="2871972" cy="544284"/>
            </a:xfrm>
            <a:prstGeom prst="rect">
              <a:avLst/>
            </a:prstGeom>
          </p:spPr>
          <p:txBody>
            <a:bodyPr lIns="0" tIns="0" rIns="0" bIns="0" rtlCol="0" anchor="t">
              <a:spAutoFit/>
            </a:bodyPr>
            <a:lstStyle/>
            <a:p>
              <a:pPr algn="ctr" rtl="1">
                <a:lnSpc>
                  <a:spcPts val="2612"/>
                </a:lnSpc>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الحرف</a:t>
              </a:r>
              <a:endParaRPr lang="ar-EG" sz="2933"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1" name="TextBox 26">
              <a:extLst>
                <a:ext uri="{FF2B5EF4-FFF2-40B4-BE49-F238E27FC236}">
                  <a16:creationId xmlns:a16="http://schemas.microsoft.com/office/drawing/2014/main" id="{2E9C1340-A110-5088-67DB-EE90E29C41B0}"/>
                </a:ext>
              </a:extLst>
            </p:cNvPr>
            <p:cNvSpPr txBox="1"/>
            <p:nvPr/>
          </p:nvSpPr>
          <p:spPr>
            <a:xfrm>
              <a:off x="3583316" y="3601930"/>
              <a:ext cx="3018327" cy="992580"/>
            </a:xfrm>
            <a:prstGeom prst="rect">
              <a:avLst/>
            </a:prstGeom>
          </p:spPr>
          <p:txBody>
            <a:bodyPr wrap="square" lIns="0" tIns="0" rIns="0" bIns="0" rtlCol="0" anchor="t">
              <a:spAutoFit/>
            </a:bodyPr>
            <a:lstStyle/>
            <a:p>
              <a:pPr marL="213435" lvl="1" algn="ctr" rtl="1">
                <a:lnSpc>
                  <a:spcPts val="2372"/>
                </a:lnSpc>
              </a:pP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قراءة </a:t>
              </a:r>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ثمانية حروف مختلفة</a:t>
              </a:r>
            </a:p>
          </p:txBody>
        </p:sp>
      </p:grpSp>
      <p:sp>
        <p:nvSpPr>
          <p:cNvPr id="32" name="TextBox 23">
            <a:extLst>
              <a:ext uri="{FF2B5EF4-FFF2-40B4-BE49-F238E27FC236}">
                <a16:creationId xmlns:a16="http://schemas.microsoft.com/office/drawing/2014/main" id="{85EE7162-7A97-B98C-E085-3A8A5F66C3E6}"/>
              </a:ext>
            </a:extLst>
          </p:cNvPr>
          <p:cNvSpPr txBox="1"/>
          <p:nvPr/>
        </p:nvSpPr>
        <p:spPr>
          <a:xfrm>
            <a:off x="1520908" y="1731052"/>
            <a:ext cx="1914648" cy="373179"/>
          </a:xfrm>
          <a:prstGeom prst="rect">
            <a:avLst/>
          </a:prstGeom>
        </p:spPr>
        <p:txBody>
          <a:bodyPr lIns="0" tIns="0" rIns="0" bIns="0" rtlCol="0" anchor="t">
            <a:spAutoFit/>
          </a:bodyPr>
          <a:lstStyle/>
          <a:p>
            <a:pPr algn="ctr" rtl="1">
              <a:lnSpc>
                <a:spcPts val="2612"/>
              </a:lnSpc>
            </a:pPr>
            <a:r>
              <a:rPr lang="ar-MA" sz="3200" b="1" dirty="0">
                <a:latin typeface="Microsoft Uighur" panose="02000000000000000000" pitchFamily="2" charset="-78"/>
                <a:ea typeface="IBM Plex Sans Arabic"/>
                <a:cs typeface="Microsoft Uighur" panose="02000000000000000000" pitchFamily="2" charset="-78"/>
                <a:sym typeface="IBM Plex Sans Arabic"/>
                <a:rtl/>
              </a:rPr>
              <a:t>الكلمة</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3" name="TextBox 26">
            <a:extLst>
              <a:ext uri="{FF2B5EF4-FFF2-40B4-BE49-F238E27FC236}">
                <a16:creationId xmlns:a16="http://schemas.microsoft.com/office/drawing/2014/main" id="{F7690AB0-C2E8-A5B4-76D7-9E9E67BAF620}"/>
              </a:ext>
            </a:extLst>
          </p:cNvPr>
          <p:cNvSpPr txBox="1"/>
          <p:nvPr/>
        </p:nvSpPr>
        <p:spPr>
          <a:xfrm>
            <a:off x="1210569" y="2275223"/>
            <a:ext cx="2499916" cy="661720"/>
          </a:xfrm>
          <a:prstGeom prst="rect">
            <a:avLst/>
          </a:prstGeom>
        </p:spPr>
        <p:txBody>
          <a:bodyPr wrap="square" lIns="0" tIns="0" rIns="0" bIns="0" rtlCol="0" anchor="t">
            <a:spAutoFit/>
          </a:bodyPr>
          <a:lstStyle/>
          <a:p>
            <a:pPr marL="213435" lvl="1" algn="ctr">
              <a:lnSpc>
                <a:spcPts val="2372"/>
              </a:lnSpc>
            </a:pP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قراءة </a:t>
            </a:r>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ثمان</a:t>
            </a: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a:t>
            </a:r>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كلمات من مقطعين إلى</a:t>
            </a: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4 </a:t>
            </a:r>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مقاطع</a:t>
            </a: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endPar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5" name="TextBox 23">
            <a:extLst>
              <a:ext uri="{FF2B5EF4-FFF2-40B4-BE49-F238E27FC236}">
                <a16:creationId xmlns:a16="http://schemas.microsoft.com/office/drawing/2014/main" id="{8820DE35-88A1-A522-F04D-71147CC76946}"/>
              </a:ext>
            </a:extLst>
          </p:cNvPr>
          <p:cNvSpPr txBox="1"/>
          <p:nvPr/>
        </p:nvSpPr>
        <p:spPr>
          <a:xfrm>
            <a:off x="9114099" y="3665001"/>
            <a:ext cx="1914648" cy="373179"/>
          </a:xfrm>
          <a:prstGeom prst="rect">
            <a:avLst/>
          </a:prstGeom>
        </p:spPr>
        <p:txBody>
          <a:bodyPr lIns="0" tIns="0" rIns="0" bIns="0" rtlCol="0" anchor="t">
            <a:spAutoFit/>
          </a:bodyPr>
          <a:lstStyle/>
          <a:p>
            <a:pPr algn="ctr" rtl="1">
              <a:lnSpc>
                <a:spcPts val="2612"/>
              </a:lnSpc>
            </a:pPr>
            <a:r>
              <a:rPr lang="ar-MA" sz="3200" b="1" dirty="0">
                <a:latin typeface="Microsoft Uighur" panose="02000000000000000000" pitchFamily="2" charset="-78"/>
                <a:ea typeface="IBM Plex Sans Arabic"/>
                <a:cs typeface="Microsoft Uighur" panose="02000000000000000000" pitchFamily="2" charset="-78"/>
                <a:sym typeface="IBM Plex Sans Arabic"/>
                <a:rtl/>
              </a:rPr>
              <a:t>الفقرة</a:t>
            </a:r>
            <a:endParaRPr lang="ar-EG" sz="3200"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6" name="TextBox 26">
            <a:extLst>
              <a:ext uri="{FF2B5EF4-FFF2-40B4-BE49-F238E27FC236}">
                <a16:creationId xmlns:a16="http://schemas.microsoft.com/office/drawing/2014/main" id="{C874DA49-2AB8-EFD4-92BA-657A8DDF3A81}"/>
              </a:ext>
            </a:extLst>
          </p:cNvPr>
          <p:cNvSpPr txBox="1"/>
          <p:nvPr/>
        </p:nvSpPr>
        <p:spPr>
          <a:xfrm>
            <a:off x="9099585" y="4432031"/>
            <a:ext cx="2012218" cy="661720"/>
          </a:xfrm>
          <a:prstGeom prst="rect">
            <a:avLst/>
          </a:prstGeom>
        </p:spPr>
        <p:txBody>
          <a:bodyPr wrap="square" lIns="0" tIns="0" rIns="0" bIns="0" rtlCol="0" anchor="t">
            <a:spAutoFit/>
          </a:bodyPr>
          <a:lstStyle/>
          <a:p>
            <a:pPr marL="213435" lvl="1" algn="ctr" rtl="1">
              <a:lnSpc>
                <a:spcPts val="2372"/>
              </a:lnSpc>
            </a:pP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قراءة فقرة من 25 إلى 30 كلمة</a:t>
            </a:r>
            <a:endPar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7" name="TextBox 23">
            <a:extLst>
              <a:ext uri="{FF2B5EF4-FFF2-40B4-BE49-F238E27FC236}">
                <a16:creationId xmlns:a16="http://schemas.microsoft.com/office/drawing/2014/main" id="{38E27DC9-9A6B-ADF9-654E-56A9C83F0438}"/>
              </a:ext>
            </a:extLst>
          </p:cNvPr>
          <p:cNvSpPr txBox="1"/>
          <p:nvPr/>
        </p:nvSpPr>
        <p:spPr>
          <a:xfrm>
            <a:off x="1431735" y="3613454"/>
            <a:ext cx="1914648" cy="373179"/>
          </a:xfrm>
          <a:prstGeom prst="rect">
            <a:avLst/>
          </a:prstGeom>
        </p:spPr>
        <p:txBody>
          <a:bodyPr lIns="0" tIns="0" rIns="0" bIns="0" rtlCol="0" anchor="t">
            <a:spAutoFit/>
          </a:bodyPr>
          <a:lstStyle/>
          <a:p>
            <a:pPr algn="ctr" rtl="1">
              <a:lnSpc>
                <a:spcPts val="2612"/>
              </a:lnSpc>
            </a:pPr>
            <a:r>
              <a:rPr lang="ar-MA" sz="3200" b="1" dirty="0">
                <a:latin typeface="Microsoft Uighur" panose="02000000000000000000" pitchFamily="2" charset="-78"/>
                <a:ea typeface="IBM Plex Sans Arabic"/>
                <a:cs typeface="Microsoft Uighur" panose="02000000000000000000" pitchFamily="2" charset="-78"/>
                <a:sym typeface="IBM Plex Sans Arabic"/>
                <a:rtl/>
              </a:rPr>
              <a:t>الأقصوصة</a:t>
            </a:r>
            <a:endParaRPr lang="ar-EG" sz="3200"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1" name="TextBox 26">
            <a:extLst>
              <a:ext uri="{FF2B5EF4-FFF2-40B4-BE49-F238E27FC236}">
                <a16:creationId xmlns:a16="http://schemas.microsoft.com/office/drawing/2014/main" id="{2BDE0064-B752-D82B-61F7-642E50C0D6D4}"/>
              </a:ext>
            </a:extLst>
          </p:cNvPr>
          <p:cNvSpPr txBox="1"/>
          <p:nvPr/>
        </p:nvSpPr>
        <p:spPr>
          <a:xfrm>
            <a:off x="388975" y="4253522"/>
            <a:ext cx="4162881" cy="661720"/>
          </a:xfrm>
          <a:prstGeom prst="rect">
            <a:avLst/>
          </a:prstGeom>
        </p:spPr>
        <p:txBody>
          <a:bodyPr wrap="square" lIns="0" tIns="0" rIns="0" bIns="0" rtlCol="0" anchor="t">
            <a:spAutoFit/>
          </a:bodyPr>
          <a:lstStyle/>
          <a:p>
            <a:pPr marL="213435" lvl="1" algn="ctr" rtl="1">
              <a:lnSpc>
                <a:spcPts val="2372"/>
              </a:lnSpc>
            </a:pP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قراءة أقصوصة</a:t>
            </a:r>
          </a:p>
          <a:p>
            <a:pPr marL="213435" lvl="1" algn="ctr" rtl="1">
              <a:lnSpc>
                <a:spcPts val="2372"/>
              </a:lnSpc>
            </a:pP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من 70 إلى 75 كلمة</a:t>
            </a:r>
            <a:endPar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2" name="TextBox 23">
            <a:extLst>
              <a:ext uri="{FF2B5EF4-FFF2-40B4-BE49-F238E27FC236}">
                <a16:creationId xmlns:a16="http://schemas.microsoft.com/office/drawing/2014/main" id="{A9883E5E-0EC1-666C-D0C7-1C3B44DDF9A1}"/>
              </a:ext>
            </a:extLst>
          </p:cNvPr>
          <p:cNvSpPr txBox="1"/>
          <p:nvPr/>
        </p:nvSpPr>
        <p:spPr>
          <a:xfrm>
            <a:off x="5406945" y="5374812"/>
            <a:ext cx="1914648" cy="352661"/>
          </a:xfrm>
          <a:prstGeom prst="rect">
            <a:avLst/>
          </a:prstGeom>
        </p:spPr>
        <p:txBody>
          <a:bodyPr lIns="0" tIns="0" rIns="0" bIns="0" rtlCol="0" anchor="t">
            <a:spAutoFit/>
          </a:bodyPr>
          <a:lstStyle/>
          <a:p>
            <a:pPr algn="ctr" rtl="1">
              <a:lnSpc>
                <a:spcPts val="2612"/>
              </a:lnSpc>
            </a:pPr>
            <a:r>
              <a:rPr lang="ar-MA" sz="2667" b="1" dirty="0">
                <a:latin typeface="Microsoft Uighur" panose="02000000000000000000" pitchFamily="2" charset="-78"/>
                <a:ea typeface="IBM Plex Sans Arabic"/>
                <a:cs typeface="Microsoft Uighur" panose="02000000000000000000" pitchFamily="2" charset="-78"/>
                <a:sym typeface="IBM Plex Sans Arabic"/>
                <a:rtl/>
              </a:rPr>
              <a:t>الفهم</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4" name="TextBox 26">
            <a:extLst>
              <a:ext uri="{FF2B5EF4-FFF2-40B4-BE49-F238E27FC236}">
                <a16:creationId xmlns:a16="http://schemas.microsoft.com/office/drawing/2014/main" id="{36B8CDA2-A427-D9D1-8BE5-44F4A2D0502A}"/>
              </a:ext>
            </a:extLst>
          </p:cNvPr>
          <p:cNvSpPr txBox="1"/>
          <p:nvPr/>
        </p:nvSpPr>
        <p:spPr>
          <a:xfrm>
            <a:off x="4248468" y="5978693"/>
            <a:ext cx="4162881" cy="661720"/>
          </a:xfrm>
          <a:prstGeom prst="rect">
            <a:avLst/>
          </a:prstGeom>
        </p:spPr>
        <p:txBody>
          <a:bodyPr wrap="square" lIns="0" tIns="0" rIns="0" bIns="0" rtlCol="0" anchor="t">
            <a:spAutoFit/>
          </a:bodyPr>
          <a:lstStyle/>
          <a:p>
            <a:pPr marL="213435" lvl="1" algn="ctr" rtl="1">
              <a:lnSpc>
                <a:spcPts val="2372"/>
              </a:lnSpc>
            </a:pP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الإجابة عن سؤالي</a:t>
            </a:r>
          </a:p>
          <a:p>
            <a:pPr marL="213435" lvl="1" algn="ctr" rtl="1">
              <a:lnSpc>
                <a:spcPts val="2372"/>
              </a:lnSpc>
            </a:pP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فهم ضمني باختيار من متعدد</a:t>
            </a:r>
            <a:endPar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16" name="Rectangle 15">
            <a:extLst>
              <a:ext uri="{FF2B5EF4-FFF2-40B4-BE49-F238E27FC236}">
                <a16:creationId xmlns:a16="http://schemas.microsoft.com/office/drawing/2014/main" id="{96474FA9-1182-5734-AE55-9F00727CB2BB}"/>
              </a:ext>
            </a:extLst>
          </p:cNvPr>
          <p:cNvSpPr/>
          <p:nvPr/>
        </p:nvSpPr>
        <p:spPr>
          <a:xfrm>
            <a:off x="-116651" y="-75372"/>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7" name="Freeform 22">
            <a:extLst>
              <a:ext uri="{FF2B5EF4-FFF2-40B4-BE49-F238E27FC236}">
                <a16:creationId xmlns:a16="http://schemas.microsoft.com/office/drawing/2014/main" id="{AAEA10E6-9172-C935-23F0-AD0593795742}"/>
              </a:ext>
            </a:extLst>
          </p:cNvPr>
          <p:cNvSpPr/>
          <p:nvPr/>
        </p:nvSpPr>
        <p:spPr>
          <a:xfrm rot="-10800000">
            <a:off x="8510853" y="258210"/>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0" name="TextBox 34">
            <a:extLst>
              <a:ext uri="{FF2B5EF4-FFF2-40B4-BE49-F238E27FC236}">
                <a16:creationId xmlns:a16="http://schemas.microsoft.com/office/drawing/2014/main" id="{177FADF7-A515-F939-AF9F-B3CD04C7A1B8}"/>
              </a:ext>
            </a:extLst>
          </p:cNvPr>
          <p:cNvSpPr txBox="1"/>
          <p:nvPr/>
        </p:nvSpPr>
        <p:spPr>
          <a:xfrm>
            <a:off x="8683934" y="737412"/>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2" name="TextBox 15">
            <a:extLst>
              <a:ext uri="{FF2B5EF4-FFF2-40B4-BE49-F238E27FC236}">
                <a16:creationId xmlns:a16="http://schemas.microsoft.com/office/drawing/2014/main" id="{4A268896-D80E-2661-B112-DD3362C15EF5}"/>
              </a:ext>
            </a:extLst>
          </p:cNvPr>
          <p:cNvSpPr txBox="1"/>
          <p:nvPr/>
        </p:nvSpPr>
        <p:spPr>
          <a:xfrm>
            <a:off x="807106" y="281610"/>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1970899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1F1A1-E6F8-1EE9-0585-BCE4B66F4416}"/>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BA234996-1FC0-108E-292E-F7C766DC912A}"/>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grpSp>
        <p:nvGrpSpPr>
          <p:cNvPr id="4" name="Group 4">
            <a:extLst>
              <a:ext uri="{FF2B5EF4-FFF2-40B4-BE49-F238E27FC236}">
                <a16:creationId xmlns:a16="http://schemas.microsoft.com/office/drawing/2014/main" id="{9DCE6D5C-ED4C-204A-E39B-65DFC2BBC303}"/>
              </a:ext>
            </a:extLst>
          </p:cNvPr>
          <p:cNvGrpSpPr/>
          <p:nvPr/>
        </p:nvGrpSpPr>
        <p:grpSpPr>
          <a:xfrm>
            <a:off x="11115467" y="165919"/>
            <a:ext cx="2198143" cy="1889029"/>
            <a:chOff x="0" y="0"/>
            <a:chExt cx="812800" cy="698500"/>
          </a:xfrm>
        </p:grpSpPr>
        <p:sp>
          <p:nvSpPr>
            <p:cNvPr id="5" name="Freeform 5">
              <a:extLst>
                <a:ext uri="{FF2B5EF4-FFF2-40B4-BE49-F238E27FC236}">
                  <a16:creationId xmlns:a16="http://schemas.microsoft.com/office/drawing/2014/main" id="{4BE05831-E382-EEB3-BB8A-A8321AFBC310}"/>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 name="TextBox 6">
              <a:extLst>
                <a:ext uri="{FF2B5EF4-FFF2-40B4-BE49-F238E27FC236}">
                  <a16:creationId xmlns:a16="http://schemas.microsoft.com/office/drawing/2014/main" id="{5127CFFC-F9EA-2106-6137-F9C814676E5C}"/>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DD8C1D1C-BF02-54A6-A1CE-4E4C1D41B36B}"/>
              </a:ext>
            </a:extLst>
          </p:cNvPr>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8" name="Group 8">
            <a:extLst>
              <a:ext uri="{FF2B5EF4-FFF2-40B4-BE49-F238E27FC236}">
                <a16:creationId xmlns:a16="http://schemas.microsoft.com/office/drawing/2014/main" id="{B8FDF58D-657C-D81E-A026-1A54862C0A31}"/>
              </a:ext>
            </a:extLst>
          </p:cNvPr>
          <p:cNvGrpSpPr/>
          <p:nvPr/>
        </p:nvGrpSpPr>
        <p:grpSpPr>
          <a:xfrm>
            <a:off x="11115467" y="2054948"/>
            <a:ext cx="2198143" cy="1889029"/>
            <a:chOff x="0" y="0"/>
            <a:chExt cx="812800" cy="698500"/>
          </a:xfrm>
        </p:grpSpPr>
        <p:sp>
          <p:nvSpPr>
            <p:cNvPr id="9" name="Freeform 9">
              <a:extLst>
                <a:ext uri="{FF2B5EF4-FFF2-40B4-BE49-F238E27FC236}">
                  <a16:creationId xmlns:a16="http://schemas.microsoft.com/office/drawing/2014/main" id="{925B0472-9E83-704B-CBEF-1F45ED82A953}"/>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a:extLst>
                <a:ext uri="{FF2B5EF4-FFF2-40B4-BE49-F238E27FC236}">
                  <a16:creationId xmlns:a16="http://schemas.microsoft.com/office/drawing/2014/main" id="{13BBAE3D-C1AA-09C7-F86E-1CDF03636314}"/>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a:extLst>
              <a:ext uri="{FF2B5EF4-FFF2-40B4-BE49-F238E27FC236}">
                <a16:creationId xmlns:a16="http://schemas.microsoft.com/office/drawing/2014/main" id="{9BA7D234-FB8B-FE26-5ACD-A035A285EF75}"/>
              </a:ext>
            </a:extLst>
          </p:cNvPr>
          <p:cNvSpPr/>
          <p:nvPr/>
        </p:nvSpPr>
        <p:spPr>
          <a:xfrm>
            <a:off x="-1301392" y="-12385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9" name="Freeform 19">
            <a:extLst>
              <a:ext uri="{FF2B5EF4-FFF2-40B4-BE49-F238E27FC236}">
                <a16:creationId xmlns:a16="http://schemas.microsoft.com/office/drawing/2014/main" id="{9373F478-49E4-B97F-D75C-E096C84673C1}"/>
              </a:ext>
            </a:extLst>
          </p:cNvPr>
          <p:cNvSpPr/>
          <p:nvPr/>
        </p:nvSpPr>
        <p:spPr>
          <a:xfrm>
            <a:off x="12030132" y="-768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6" name="Freeform 22">
            <a:extLst>
              <a:ext uri="{FF2B5EF4-FFF2-40B4-BE49-F238E27FC236}">
                <a16:creationId xmlns:a16="http://schemas.microsoft.com/office/drawing/2014/main" id="{EA05D05E-D170-EA2B-14C8-EBEDD129D77B}"/>
              </a:ext>
            </a:extLst>
          </p:cNvPr>
          <p:cNvSpPr/>
          <p:nvPr/>
        </p:nvSpPr>
        <p:spPr>
          <a:xfrm>
            <a:off x="8585200" y="2296537"/>
            <a:ext cx="3343332" cy="3024285"/>
          </a:xfrm>
          <a:prstGeom prst="roundRect">
            <a:avLst/>
          </a:prstGeom>
          <a:solidFill>
            <a:srgbClr val="E8DED6"/>
          </a:solidFill>
        </p:spPr>
        <p:txBody>
          <a:bodyPr/>
          <a:lstStyle/>
          <a:p>
            <a:pPr algn="r" defTabSz="609630" rtl="1"/>
            <a:endParaRPr lang="fr-FR" sz="1200"/>
          </a:p>
        </p:txBody>
      </p:sp>
      <p:sp>
        <p:nvSpPr>
          <p:cNvPr id="17" name="TextBox 23">
            <a:extLst>
              <a:ext uri="{FF2B5EF4-FFF2-40B4-BE49-F238E27FC236}">
                <a16:creationId xmlns:a16="http://schemas.microsoft.com/office/drawing/2014/main" id="{363FA28B-14C5-9477-8380-6316B30E18CC}"/>
              </a:ext>
            </a:extLst>
          </p:cNvPr>
          <p:cNvSpPr txBox="1"/>
          <p:nvPr/>
        </p:nvSpPr>
        <p:spPr>
          <a:xfrm>
            <a:off x="8717671" y="2770601"/>
            <a:ext cx="3025083" cy="1969770"/>
          </a:xfrm>
          <a:prstGeom prst="rect">
            <a:avLst/>
          </a:prstGeom>
        </p:spPr>
        <p:txBody>
          <a:bodyPr wrap="square" lIns="0" tIns="0" rIns="0" bIns="0" rtlCol="0" anchor="t">
            <a:spAutoFit/>
          </a:bodyPr>
          <a:lstStyle/>
          <a:p>
            <a:pPr algn="just" rtl="1"/>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جزء من الرائز غير أنه ليس مستوى موضعة بل مستوى أداء حيث يسجل المتعلم على إثره: متحكما أو غير متحكم.</a:t>
            </a:r>
          </a:p>
        </p:txBody>
      </p:sp>
      <p:sp>
        <p:nvSpPr>
          <p:cNvPr id="20" name="TextBox 24">
            <a:extLst>
              <a:ext uri="{FF2B5EF4-FFF2-40B4-BE49-F238E27FC236}">
                <a16:creationId xmlns:a16="http://schemas.microsoft.com/office/drawing/2014/main" id="{41D8DF67-8166-C0C0-0FA6-D9A62A0981F3}"/>
              </a:ext>
            </a:extLst>
          </p:cNvPr>
          <p:cNvSpPr txBox="1"/>
          <p:nvPr/>
        </p:nvSpPr>
        <p:spPr>
          <a:xfrm>
            <a:off x="1365247" y="1921887"/>
            <a:ext cx="2919275" cy="360612"/>
          </a:xfrm>
          <a:prstGeom prst="rect">
            <a:avLst/>
          </a:prstGeom>
        </p:spPr>
        <p:txBody>
          <a:bodyPr lIns="0" tIns="0" rIns="0" bIns="0" rtlCol="0" anchor="t">
            <a:spAutoFit/>
          </a:bodyPr>
          <a:lstStyle/>
          <a:p>
            <a:pPr algn="r" rtl="1">
              <a:lnSpc>
                <a:spcPts val="2959"/>
              </a:lnSpc>
            </a:pPr>
            <a:r>
              <a:rPr lang="ar-EG" sz="2466" b="1">
                <a:solidFill>
                  <a:srgbClr val="FFFFFF"/>
                </a:solidFill>
                <a:latin typeface="IBM Plex Sans Arabic Bold"/>
                <a:ea typeface="IBM Plex Sans Arabic Bold"/>
                <a:cs typeface="IBM Plex Sans Arabic Bold"/>
                <a:sym typeface="IBM Plex Sans Arabic Bold"/>
                <a:rtl/>
              </a:rPr>
              <a:t>خلال فترات ارساء الموارد</a:t>
            </a:r>
          </a:p>
        </p:txBody>
      </p:sp>
      <p:sp>
        <p:nvSpPr>
          <p:cNvPr id="24" name="Freeform 26">
            <a:extLst>
              <a:ext uri="{FF2B5EF4-FFF2-40B4-BE49-F238E27FC236}">
                <a16:creationId xmlns:a16="http://schemas.microsoft.com/office/drawing/2014/main" id="{0EBF0681-00EE-42C3-54C2-C91D3D0D9F30}"/>
              </a:ext>
            </a:extLst>
          </p:cNvPr>
          <p:cNvSpPr/>
          <p:nvPr/>
        </p:nvSpPr>
        <p:spPr>
          <a:xfrm>
            <a:off x="3234545" y="2309264"/>
            <a:ext cx="5253110" cy="3024285"/>
          </a:xfrm>
          <a:prstGeom prst="roundRect">
            <a:avLst/>
          </a:prstGeom>
          <a:solidFill>
            <a:srgbClr val="E8DED6"/>
          </a:solidFill>
        </p:spPr>
        <p:txBody>
          <a:bodyPr/>
          <a:lstStyle/>
          <a:p>
            <a:pPr algn="r" defTabSz="609630" rtl="1"/>
            <a:endParaRPr lang="fr-FR" sz="1200"/>
          </a:p>
        </p:txBody>
      </p:sp>
      <p:sp>
        <p:nvSpPr>
          <p:cNvPr id="25" name="Freeform 27">
            <a:extLst>
              <a:ext uri="{FF2B5EF4-FFF2-40B4-BE49-F238E27FC236}">
                <a16:creationId xmlns:a16="http://schemas.microsoft.com/office/drawing/2014/main" id="{6022D6E9-EF9C-6738-D6CA-F9057D491809}"/>
              </a:ext>
            </a:extLst>
          </p:cNvPr>
          <p:cNvSpPr/>
          <p:nvPr/>
        </p:nvSpPr>
        <p:spPr>
          <a:xfrm>
            <a:off x="449247" y="2296537"/>
            <a:ext cx="2632734" cy="3024285"/>
          </a:xfrm>
          <a:prstGeom prst="roundRect">
            <a:avLst/>
          </a:prstGeom>
          <a:solidFill>
            <a:srgbClr val="E8DED6"/>
          </a:solidFill>
        </p:spPr>
        <p:txBody>
          <a:bodyPr/>
          <a:lstStyle/>
          <a:p>
            <a:pPr algn="r" defTabSz="609630" rtl="1"/>
            <a:endParaRPr lang="fr-FR" sz="1200"/>
          </a:p>
        </p:txBody>
      </p:sp>
      <p:sp>
        <p:nvSpPr>
          <p:cNvPr id="44" name="TextBox 28">
            <a:extLst>
              <a:ext uri="{FF2B5EF4-FFF2-40B4-BE49-F238E27FC236}">
                <a16:creationId xmlns:a16="http://schemas.microsoft.com/office/drawing/2014/main" id="{A9F71B47-7813-53D6-31FA-650213ABA329}"/>
              </a:ext>
            </a:extLst>
          </p:cNvPr>
          <p:cNvSpPr txBox="1"/>
          <p:nvPr/>
        </p:nvSpPr>
        <p:spPr>
          <a:xfrm>
            <a:off x="4864802" y="1921887"/>
            <a:ext cx="2572683" cy="285335"/>
          </a:xfrm>
          <a:prstGeom prst="rect">
            <a:avLst/>
          </a:prstGeom>
        </p:spPr>
        <p:txBody>
          <a:bodyPr wrap="square" lIns="0" tIns="0" rIns="0" bIns="0" rtlCol="0" anchor="t">
            <a:spAutoFit/>
          </a:bodyPr>
          <a:lstStyle/>
          <a:p>
            <a:pPr algn="r" rtl="1">
              <a:lnSpc>
                <a:spcPts val="1919"/>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مستقل عن مستويات الموضعة </a:t>
            </a:r>
          </a:p>
        </p:txBody>
      </p:sp>
      <p:sp>
        <p:nvSpPr>
          <p:cNvPr id="45" name="TextBox 29">
            <a:extLst>
              <a:ext uri="{FF2B5EF4-FFF2-40B4-BE49-F238E27FC236}">
                <a16:creationId xmlns:a16="http://schemas.microsoft.com/office/drawing/2014/main" id="{55858044-373E-7C1E-87D2-AEC85EA7D391}"/>
              </a:ext>
            </a:extLst>
          </p:cNvPr>
          <p:cNvSpPr txBox="1"/>
          <p:nvPr/>
        </p:nvSpPr>
        <p:spPr>
          <a:xfrm>
            <a:off x="299395" y="1909161"/>
            <a:ext cx="2572683" cy="285335"/>
          </a:xfrm>
          <a:prstGeom prst="rect">
            <a:avLst/>
          </a:prstGeom>
        </p:spPr>
        <p:txBody>
          <a:bodyPr wrap="square" lIns="0" tIns="0" rIns="0" bIns="0" rtlCol="0" anchor="t">
            <a:spAutoFit/>
          </a:bodyPr>
          <a:lstStyle/>
          <a:p>
            <a:pPr algn="r" rtl="1">
              <a:lnSpc>
                <a:spcPts val="1919"/>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معتمد لتجميع معطيات خاصة</a:t>
            </a:r>
          </a:p>
        </p:txBody>
      </p:sp>
      <p:sp>
        <p:nvSpPr>
          <p:cNvPr id="46" name="TextBox 30">
            <a:extLst>
              <a:ext uri="{FF2B5EF4-FFF2-40B4-BE49-F238E27FC236}">
                <a16:creationId xmlns:a16="http://schemas.microsoft.com/office/drawing/2014/main" id="{ED550AED-C613-6CE0-6D5C-8641FBDAA15D}"/>
              </a:ext>
            </a:extLst>
          </p:cNvPr>
          <p:cNvSpPr txBox="1"/>
          <p:nvPr/>
        </p:nvSpPr>
        <p:spPr>
          <a:xfrm>
            <a:off x="8850252" y="1949665"/>
            <a:ext cx="2572683" cy="285335"/>
          </a:xfrm>
          <a:prstGeom prst="rect">
            <a:avLst/>
          </a:prstGeom>
        </p:spPr>
        <p:txBody>
          <a:bodyPr wrap="square" lIns="0" tIns="0" rIns="0" bIns="0" rtlCol="0" anchor="t">
            <a:spAutoFit/>
          </a:bodyPr>
          <a:lstStyle/>
          <a:p>
            <a:pPr algn="r" rtl="1">
              <a:lnSpc>
                <a:spcPts val="1919"/>
              </a:lnSpc>
            </a:pPr>
            <a:r>
              <a:rPr lang="ar-EG" sz="2667"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مستوى أداء لا مستوى موضعة</a:t>
            </a:r>
          </a:p>
        </p:txBody>
      </p:sp>
      <p:sp>
        <p:nvSpPr>
          <p:cNvPr id="47" name="TextBox 31">
            <a:extLst>
              <a:ext uri="{FF2B5EF4-FFF2-40B4-BE49-F238E27FC236}">
                <a16:creationId xmlns:a16="http://schemas.microsoft.com/office/drawing/2014/main" id="{8A8A9A57-E710-F656-9AC1-427692578ABB}"/>
              </a:ext>
            </a:extLst>
          </p:cNvPr>
          <p:cNvSpPr txBox="1"/>
          <p:nvPr/>
        </p:nvSpPr>
        <p:spPr>
          <a:xfrm>
            <a:off x="3454400" y="2371865"/>
            <a:ext cx="4724400" cy="2954655"/>
          </a:xfrm>
          <a:prstGeom prst="rect">
            <a:avLst/>
          </a:prstGeom>
        </p:spPr>
        <p:txBody>
          <a:bodyPr wrap="square" lIns="0" tIns="0" rIns="0" bIns="0" rtlCol="0" anchor="t">
            <a:spAutoFit/>
          </a:bodyPr>
          <a:lstStyle/>
          <a:p>
            <a:pPr algn="just" rtl="1"/>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يوجه المتعلم إلى قراءة سؤالي الفهم والإجابة عنهما مهما كانت نتيجة سؤال الأقصوصة؛</a:t>
            </a: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a:t>
            </a:r>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شريطة </a:t>
            </a:r>
            <a:r>
              <a:rPr lang="ar-MA" sz="3200" dirty="0" err="1">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موضعته</a:t>
            </a: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في مستوى فقرة.</a:t>
            </a:r>
          </a:p>
          <a:p>
            <a:pPr algn="just" rtl="1"/>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إذا لم يتوفق في اختيار الإجابة السليمة عن السؤالين أو عن أحدهما، يسجل المتعلم في أعلى مستوى توفق فيه: فقرة/ أقصوصة.</a:t>
            </a:r>
          </a:p>
        </p:txBody>
      </p:sp>
      <p:sp>
        <p:nvSpPr>
          <p:cNvPr id="48" name="TextBox 32">
            <a:extLst>
              <a:ext uri="{FF2B5EF4-FFF2-40B4-BE49-F238E27FC236}">
                <a16:creationId xmlns:a16="http://schemas.microsoft.com/office/drawing/2014/main" id="{7B51A862-0E07-7E24-3448-4CE045A2DB88}"/>
              </a:ext>
            </a:extLst>
          </p:cNvPr>
          <p:cNvSpPr txBox="1"/>
          <p:nvPr/>
        </p:nvSpPr>
        <p:spPr>
          <a:xfrm>
            <a:off x="601811" y="2495504"/>
            <a:ext cx="2382625" cy="2462213"/>
          </a:xfrm>
          <a:prstGeom prst="rect">
            <a:avLst/>
          </a:prstGeom>
        </p:spPr>
        <p:txBody>
          <a:bodyPr wrap="square" lIns="0" tIns="0" rIns="0" bIns="0" rtlCol="0" anchor="t">
            <a:spAutoFit/>
          </a:bodyPr>
          <a:lstStyle/>
          <a:p>
            <a:pPr algn="ctr" rtl="1"/>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يمنح للمتعلم امتياز الأداء</a:t>
            </a: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a:t>
            </a:r>
            <a:endPar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a:p>
            <a:pPr algn="ctr" rtl="1"/>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ي</a:t>
            </a:r>
            <a:r>
              <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وفر معطيات ستستثمر لاحقا في تتبع تطور أداء المتعلمين في </a:t>
            </a:r>
            <a:r>
              <a:rPr lang="ar-MA"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الفهم.</a:t>
            </a:r>
            <a:endParaRPr lang="ar-EG" sz="32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49" name="TextBox 33">
            <a:extLst>
              <a:ext uri="{FF2B5EF4-FFF2-40B4-BE49-F238E27FC236}">
                <a16:creationId xmlns:a16="http://schemas.microsoft.com/office/drawing/2014/main" id="{2C51AE71-82AB-188C-0CEF-82FD48359244}"/>
              </a:ext>
            </a:extLst>
          </p:cNvPr>
          <p:cNvSpPr txBox="1"/>
          <p:nvPr/>
        </p:nvSpPr>
        <p:spPr>
          <a:xfrm>
            <a:off x="1035019" y="5684952"/>
            <a:ext cx="10489897" cy="264752"/>
          </a:xfrm>
          <a:prstGeom prst="rect">
            <a:avLst/>
          </a:prstGeom>
        </p:spPr>
        <p:txBody>
          <a:bodyPr wrap="square" lIns="0" tIns="0" rIns="0" bIns="0" rtlCol="0" anchor="t">
            <a:spAutoFit/>
          </a:bodyPr>
          <a:lstStyle/>
          <a:p>
            <a:pPr algn="ctr" rtl="1">
              <a:lnSpc>
                <a:spcPts val="1919"/>
              </a:lnSpc>
            </a:pPr>
            <a:r>
              <a:rPr lang="ar-EG" sz="21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يتضمن سؤال الفهم سؤالين للفهم الضمني حول الأقصوصة المقروءة بصيغة الاختيار من متعدد (أربعة اختيارات لكل سؤال)</a:t>
            </a:r>
            <a:r>
              <a:rPr lang="ar-MA" sz="21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2133"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2" name="Rectangle 1">
            <a:extLst>
              <a:ext uri="{FF2B5EF4-FFF2-40B4-BE49-F238E27FC236}">
                <a16:creationId xmlns:a16="http://schemas.microsoft.com/office/drawing/2014/main" id="{B063602D-04C3-00FC-4BD2-64E8134C93F7}"/>
              </a:ext>
            </a:extLst>
          </p:cNvPr>
          <p:cNvSpPr/>
          <p:nvPr/>
        </p:nvSpPr>
        <p:spPr>
          <a:xfrm>
            <a:off x="-116651" y="-75372"/>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1" name="Freeform 22">
            <a:extLst>
              <a:ext uri="{FF2B5EF4-FFF2-40B4-BE49-F238E27FC236}">
                <a16:creationId xmlns:a16="http://schemas.microsoft.com/office/drawing/2014/main" id="{31FBFBDA-3519-4181-E555-8C5044B2C7ED}"/>
              </a:ext>
            </a:extLst>
          </p:cNvPr>
          <p:cNvSpPr/>
          <p:nvPr/>
        </p:nvSpPr>
        <p:spPr>
          <a:xfrm rot="-10800000">
            <a:off x="8510853" y="258210"/>
            <a:ext cx="36576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14" name="TextBox 34">
            <a:extLst>
              <a:ext uri="{FF2B5EF4-FFF2-40B4-BE49-F238E27FC236}">
                <a16:creationId xmlns:a16="http://schemas.microsoft.com/office/drawing/2014/main" id="{B7B4B24C-A44F-C567-FE24-08BB82B83094}"/>
              </a:ext>
            </a:extLst>
          </p:cNvPr>
          <p:cNvSpPr txBox="1"/>
          <p:nvPr/>
        </p:nvSpPr>
        <p:spPr>
          <a:xfrm>
            <a:off x="8683934" y="737412"/>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توصيف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2" name="Freeform 10">
            <a:extLst>
              <a:ext uri="{FF2B5EF4-FFF2-40B4-BE49-F238E27FC236}">
                <a16:creationId xmlns:a16="http://schemas.microsoft.com/office/drawing/2014/main" id="{DE69A867-D5EF-7F86-5F34-36340C8E6C19}"/>
              </a:ext>
            </a:extLst>
          </p:cNvPr>
          <p:cNvSpPr/>
          <p:nvPr/>
        </p:nvSpPr>
        <p:spPr>
          <a:xfrm>
            <a:off x="601811" y="700388"/>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13" name="TextBox 4">
            <a:extLst>
              <a:ext uri="{FF2B5EF4-FFF2-40B4-BE49-F238E27FC236}">
                <a16:creationId xmlns:a16="http://schemas.microsoft.com/office/drawing/2014/main" id="{3FA1E272-63EF-EACA-6D40-D33A26521295}"/>
              </a:ext>
            </a:extLst>
          </p:cNvPr>
          <p:cNvSpPr txBox="1"/>
          <p:nvPr/>
        </p:nvSpPr>
        <p:spPr>
          <a:xfrm>
            <a:off x="692818" y="830590"/>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سؤال الفهم (3 إلى 6)</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1" name="TextBox 15">
            <a:extLst>
              <a:ext uri="{FF2B5EF4-FFF2-40B4-BE49-F238E27FC236}">
                <a16:creationId xmlns:a16="http://schemas.microsoft.com/office/drawing/2014/main" id="{F3F7301E-803D-B28F-8CEF-9AEDB77839EB}"/>
              </a:ext>
            </a:extLst>
          </p:cNvPr>
          <p:cNvSpPr txBox="1"/>
          <p:nvPr/>
        </p:nvSpPr>
        <p:spPr>
          <a:xfrm>
            <a:off x="815485" y="15314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05018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1298C-5F7B-FC2F-A5F9-4396F90B975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192690B-1A8B-D4D2-7E60-4F4501BDAC57}"/>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ED230264-71A8-A0CE-B20C-2F7FEBD0A645}"/>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842EBAC5-CBB4-3FAE-1960-350620B57363}"/>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67669B8B-44D1-A5D4-049E-4410486C183D}"/>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40372AF2-9112-8E89-3526-9332B2F27E31}"/>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67B0D753-E60D-FAFB-1854-9D7F702DF2A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BD4AFC95-4A14-BDF5-5499-486C11B3B0C1}"/>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ED383D50-0DFD-CDCD-91CC-21EFB90B5D30}"/>
              </a:ext>
            </a:extLst>
          </p:cNvPr>
          <p:cNvGrpSpPr/>
          <p:nvPr/>
        </p:nvGrpSpPr>
        <p:grpSpPr>
          <a:xfrm rot="-5400000">
            <a:off x="5524248" y="795223"/>
            <a:ext cx="2502229" cy="6173756"/>
            <a:chOff x="0" y="-862686"/>
            <a:chExt cx="779280" cy="1612191"/>
          </a:xfrm>
        </p:grpSpPr>
        <p:sp>
          <p:nvSpPr>
            <p:cNvPr id="9" name="Freeform 12">
              <a:extLst>
                <a:ext uri="{FF2B5EF4-FFF2-40B4-BE49-F238E27FC236}">
                  <a16:creationId xmlns:a16="http://schemas.microsoft.com/office/drawing/2014/main" id="{5B93712D-825C-B101-3A70-3D37D8335DC2}"/>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F7E89FF8-D0F5-A89F-6173-0FC3A06018CA}"/>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086ED91B-2F0B-F5A8-42F9-29815F301601}"/>
              </a:ext>
            </a:extLst>
          </p:cNvPr>
          <p:cNvSpPr txBox="1"/>
          <p:nvPr/>
        </p:nvSpPr>
        <p:spPr>
          <a:xfrm>
            <a:off x="5322256" y="3000676"/>
            <a:ext cx="4118705" cy="1734064"/>
          </a:xfrm>
          <a:prstGeom prst="rect">
            <a:avLst/>
          </a:prstGeom>
          <a:noFill/>
        </p:spPr>
        <p:txBody>
          <a:bodyPr wrap="square" rtlCol="0">
            <a:spAutoFit/>
          </a:bodyPr>
          <a:lstStyle/>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رائز الموضعة في اللغة الفرنسية</a:t>
            </a:r>
            <a:endParaRPr lang="ar-MA" sz="7667" b="1" dirty="0">
              <a:latin typeface="Microsoft Uighur" panose="02000000000000000000" pitchFamily="2" charset="-78"/>
              <a:ea typeface="Calibri" panose="020F0502020204030204" pitchFamily="34" charset="0"/>
              <a:cs typeface="Microsoft Uighur" panose="02000000000000000000" pitchFamily="2" charset="-78"/>
            </a:endParaRPr>
          </a:p>
        </p:txBody>
      </p:sp>
      <p:grpSp>
        <p:nvGrpSpPr>
          <p:cNvPr id="12" name="Groupe 11">
            <a:extLst>
              <a:ext uri="{FF2B5EF4-FFF2-40B4-BE49-F238E27FC236}">
                <a16:creationId xmlns:a16="http://schemas.microsoft.com/office/drawing/2014/main" id="{6BCAF8CE-AAE4-E88F-4E4C-C10FCB227487}"/>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4F16FF1D-3C72-13D4-1A05-C800219A3038}"/>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E0594C55-4566-4158-C8DF-46517A574C1C}"/>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733A1BC8-31E5-40EC-7D2E-CB64F8FA5324}"/>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D303E6BE-2113-20E2-999A-6646EAF4CD59}"/>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4">
            <a:extLst>
              <a:ext uri="{FF2B5EF4-FFF2-40B4-BE49-F238E27FC236}">
                <a16:creationId xmlns:a16="http://schemas.microsoft.com/office/drawing/2014/main" id="{EC2F8BE9-1BAD-3085-B304-363052BE0585}"/>
              </a:ext>
            </a:extLst>
          </p:cNvPr>
          <p:cNvSpPr/>
          <p:nvPr/>
        </p:nvSpPr>
        <p:spPr>
          <a:xfrm>
            <a:off x="3462851" y="3417126"/>
            <a:ext cx="831093" cy="770839"/>
          </a:xfrm>
          <a:custGeom>
            <a:avLst/>
            <a:gdLst/>
            <a:ahLst/>
            <a:cxnLst/>
            <a:rect l="l" t="t" r="r" b="b"/>
            <a:pathLst>
              <a:path w="4436442" h="4114800">
                <a:moveTo>
                  <a:pt x="0" y="0"/>
                </a:moveTo>
                <a:lnTo>
                  <a:pt x="4436442" y="0"/>
                </a:lnTo>
                <a:lnTo>
                  <a:pt x="4436442"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Tree>
    <p:extLst>
      <p:ext uri="{BB962C8B-B14F-4D97-AF65-F5344CB8AC3E}">
        <p14:creationId xmlns:p14="http://schemas.microsoft.com/office/powerpoint/2010/main" val="47736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FBA4C-B427-D768-0B6E-6539EF27C028}"/>
            </a:ext>
          </a:extLst>
        </p:cNvPr>
        <p:cNvGrpSpPr/>
        <p:nvPr/>
      </p:nvGrpSpPr>
      <p:grpSpPr>
        <a:xfrm>
          <a:off x="0" y="0"/>
          <a:ext cx="0" cy="0"/>
          <a:chOff x="0" y="0"/>
          <a:chExt cx="0" cy="0"/>
        </a:xfrm>
      </p:grpSpPr>
      <p:grpSp>
        <p:nvGrpSpPr>
          <p:cNvPr id="61" name="Groupe 60">
            <a:extLst>
              <a:ext uri="{FF2B5EF4-FFF2-40B4-BE49-F238E27FC236}">
                <a16:creationId xmlns:a16="http://schemas.microsoft.com/office/drawing/2014/main" id="{867B5CEC-AB02-0039-2E0A-2B9485E5FF16}"/>
              </a:ext>
            </a:extLst>
          </p:cNvPr>
          <p:cNvGrpSpPr/>
          <p:nvPr/>
        </p:nvGrpSpPr>
        <p:grpSpPr>
          <a:xfrm>
            <a:off x="274132" y="3795724"/>
            <a:ext cx="2328194" cy="2307822"/>
            <a:chOff x="7293119" y="4479845"/>
            <a:chExt cx="3527564" cy="3496697"/>
          </a:xfrm>
        </p:grpSpPr>
        <p:sp>
          <p:nvSpPr>
            <p:cNvPr id="62" name="Freeform 29">
              <a:extLst>
                <a:ext uri="{FF2B5EF4-FFF2-40B4-BE49-F238E27FC236}">
                  <a16:creationId xmlns:a16="http://schemas.microsoft.com/office/drawing/2014/main" id="{A6AB4B8E-8455-C5B6-FA3C-A2F09B1FA8D0}"/>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63" name="Group 30">
              <a:extLst>
                <a:ext uri="{FF2B5EF4-FFF2-40B4-BE49-F238E27FC236}">
                  <a16:creationId xmlns:a16="http://schemas.microsoft.com/office/drawing/2014/main" id="{E61097BC-1CDD-6A9E-49FA-75A82B07A857}"/>
                </a:ext>
              </a:extLst>
            </p:cNvPr>
            <p:cNvGrpSpPr/>
            <p:nvPr/>
          </p:nvGrpSpPr>
          <p:grpSpPr>
            <a:xfrm rot="2700000">
              <a:off x="7643208" y="4655736"/>
              <a:ext cx="3095317" cy="3055540"/>
              <a:chOff x="0" y="0"/>
              <a:chExt cx="789508" cy="779362"/>
            </a:xfrm>
          </p:grpSpPr>
          <p:sp>
            <p:nvSpPr>
              <p:cNvPr id="64" name="Freeform 31">
                <a:extLst>
                  <a:ext uri="{FF2B5EF4-FFF2-40B4-BE49-F238E27FC236}">
                    <a16:creationId xmlns:a16="http://schemas.microsoft.com/office/drawing/2014/main" id="{866E849F-3529-16C7-FE9C-D51484D9D275}"/>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F1C6AF"/>
              </a:solidFill>
            </p:spPr>
            <p:txBody>
              <a:bodyPr/>
              <a:lstStyle/>
              <a:p>
                <a:pPr algn="r" defTabSz="609630" rtl="1"/>
                <a:endParaRPr lang="fr-FR" sz="1200"/>
              </a:p>
            </p:txBody>
          </p:sp>
          <p:sp>
            <p:nvSpPr>
              <p:cNvPr id="65" name="TextBox 32">
                <a:extLst>
                  <a:ext uri="{FF2B5EF4-FFF2-40B4-BE49-F238E27FC236}">
                    <a16:creationId xmlns:a16="http://schemas.microsoft.com/office/drawing/2014/main" id="{EFBCA7A0-F4FA-2A6B-1073-766B6F4C20E1}"/>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sp>
        <p:nvSpPr>
          <p:cNvPr id="32" name="TextBox 30"/>
          <p:cNvSpPr txBox="1"/>
          <p:nvPr/>
        </p:nvSpPr>
        <p:spPr>
          <a:xfrm>
            <a:off x="475721" y="4715339"/>
            <a:ext cx="2202875" cy="342401"/>
          </a:xfrm>
          <a:prstGeom prst="rect">
            <a:avLst/>
          </a:prstGeom>
        </p:spPr>
        <p:txBody>
          <a:bodyPr wrap="square" lIns="0" tIns="0" rIns="0" bIns="0" rtlCol="0" anchor="t">
            <a:spAutoFit/>
          </a:bodyPr>
          <a:lstStyle/>
          <a:p>
            <a:pPr algn="ctr">
              <a:lnSpc>
                <a:spcPts val="2560"/>
              </a:lnSpc>
            </a:pP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COMPRÉHENSION</a:t>
            </a:r>
          </a:p>
        </p:txBody>
      </p:sp>
      <p:grpSp>
        <p:nvGrpSpPr>
          <p:cNvPr id="15" name="Groupe 14">
            <a:extLst>
              <a:ext uri="{FF2B5EF4-FFF2-40B4-BE49-F238E27FC236}">
                <a16:creationId xmlns:a16="http://schemas.microsoft.com/office/drawing/2014/main" id="{59B69F5F-3554-1B0B-5E7B-6488ECF965A8}"/>
              </a:ext>
            </a:extLst>
          </p:cNvPr>
          <p:cNvGrpSpPr/>
          <p:nvPr/>
        </p:nvGrpSpPr>
        <p:grpSpPr>
          <a:xfrm>
            <a:off x="3893580" y="4588951"/>
            <a:ext cx="1732309" cy="1699927"/>
            <a:chOff x="7293119" y="4479845"/>
            <a:chExt cx="3527564" cy="3496697"/>
          </a:xfrm>
        </p:grpSpPr>
        <p:sp>
          <p:nvSpPr>
            <p:cNvPr id="16" name="Freeform 29">
              <a:extLst>
                <a:ext uri="{FF2B5EF4-FFF2-40B4-BE49-F238E27FC236}">
                  <a16:creationId xmlns:a16="http://schemas.microsoft.com/office/drawing/2014/main" id="{67EAD05F-297B-0DCC-C81D-7F8DE44ED5B1}"/>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17" name="Group 30">
              <a:extLst>
                <a:ext uri="{FF2B5EF4-FFF2-40B4-BE49-F238E27FC236}">
                  <a16:creationId xmlns:a16="http://schemas.microsoft.com/office/drawing/2014/main" id="{11B1A88A-A24F-6EC9-7A61-3B4B682FE7D1}"/>
                </a:ext>
              </a:extLst>
            </p:cNvPr>
            <p:cNvGrpSpPr/>
            <p:nvPr/>
          </p:nvGrpSpPr>
          <p:grpSpPr>
            <a:xfrm rot="2700000">
              <a:off x="7643208" y="4655736"/>
              <a:ext cx="3095317" cy="3055540"/>
              <a:chOff x="0" y="0"/>
              <a:chExt cx="789508" cy="779362"/>
            </a:xfrm>
          </p:grpSpPr>
          <p:sp>
            <p:nvSpPr>
              <p:cNvPr id="18" name="Freeform 31">
                <a:extLst>
                  <a:ext uri="{FF2B5EF4-FFF2-40B4-BE49-F238E27FC236}">
                    <a16:creationId xmlns:a16="http://schemas.microsoft.com/office/drawing/2014/main" id="{6DCC8C33-ECFA-4F88-8825-358C6210BAD2}"/>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dirty="0"/>
              </a:p>
            </p:txBody>
          </p:sp>
          <p:sp>
            <p:nvSpPr>
              <p:cNvPr id="19" name="TextBox 32">
                <a:extLst>
                  <a:ext uri="{FF2B5EF4-FFF2-40B4-BE49-F238E27FC236}">
                    <a16:creationId xmlns:a16="http://schemas.microsoft.com/office/drawing/2014/main" id="{AF3726E6-54A2-F493-DFDE-8D80B89CF321}"/>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20" name="Groupe 19">
            <a:extLst>
              <a:ext uri="{FF2B5EF4-FFF2-40B4-BE49-F238E27FC236}">
                <a16:creationId xmlns:a16="http://schemas.microsoft.com/office/drawing/2014/main" id="{9ACE024D-1D89-F514-1722-01767FE405E0}"/>
              </a:ext>
            </a:extLst>
          </p:cNvPr>
          <p:cNvGrpSpPr/>
          <p:nvPr/>
        </p:nvGrpSpPr>
        <p:grpSpPr>
          <a:xfrm>
            <a:off x="3853716" y="2159090"/>
            <a:ext cx="1732309" cy="1699927"/>
            <a:chOff x="7293119" y="4479845"/>
            <a:chExt cx="3527564" cy="3496697"/>
          </a:xfrm>
        </p:grpSpPr>
        <p:sp>
          <p:nvSpPr>
            <p:cNvPr id="21" name="Freeform 29">
              <a:extLst>
                <a:ext uri="{FF2B5EF4-FFF2-40B4-BE49-F238E27FC236}">
                  <a16:creationId xmlns:a16="http://schemas.microsoft.com/office/drawing/2014/main" id="{CF4B0140-41E6-5192-D84A-47B592C90ACA}"/>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33" name="Group 30">
              <a:extLst>
                <a:ext uri="{FF2B5EF4-FFF2-40B4-BE49-F238E27FC236}">
                  <a16:creationId xmlns:a16="http://schemas.microsoft.com/office/drawing/2014/main" id="{BCDDE874-6734-0D8C-CA4C-8C93F5ED5D58}"/>
                </a:ext>
              </a:extLst>
            </p:cNvPr>
            <p:cNvGrpSpPr/>
            <p:nvPr/>
          </p:nvGrpSpPr>
          <p:grpSpPr>
            <a:xfrm rot="2700000">
              <a:off x="7643208" y="4655736"/>
              <a:ext cx="3095317" cy="3055540"/>
              <a:chOff x="0" y="0"/>
              <a:chExt cx="789508" cy="779362"/>
            </a:xfrm>
          </p:grpSpPr>
          <p:sp>
            <p:nvSpPr>
              <p:cNvPr id="34" name="Freeform 31">
                <a:extLst>
                  <a:ext uri="{FF2B5EF4-FFF2-40B4-BE49-F238E27FC236}">
                    <a16:creationId xmlns:a16="http://schemas.microsoft.com/office/drawing/2014/main" id="{98B32DAE-EFA5-96AF-C8E2-CD1410A8FE67}"/>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a:p>
            </p:txBody>
          </p:sp>
          <p:sp>
            <p:nvSpPr>
              <p:cNvPr id="35" name="TextBox 32">
                <a:extLst>
                  <a:ext uri="{FF2B5EF4-FFF2-40B4-BE49-F238E27FC236}">
                    <a16:creationId xmlns:a16="http://schemas.microsoft.com/office/drawing/2014/main" id="{30AD522E-121B-2C2A-3D91-5332F7B5D1A5}"/>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36" name="Groupe 35">
            <a:extLst>
              <a:ext uri="{FF2B5EF4-FFF2-40B4-BE49-F238E27FC236}">
                <a16:creationId xmlns:a16="http://schemas.microsoft.com/office/drawing/2014/main" id="{72E2A8A4-F752-D5A9-94E7-1ACCE7AFB1AB}"/>
              </a:ext>
            </a:extLst>
          </p:cNvPr>
          <p:cNvGrpSpPr/>
          <p:nvPr/>
        </p:nvGrpSpPr>
        <p:grpSpPr>
          <a:xfrm>
            <a:off x="6910943" y="4474517"/>
            <a:ext cx="1732309" cy="1699927"/>
            <a:chOff x="7293119" y="4479845"/>
            <a:chExt cx="3527564" cy="3496697"/>
          </a:xfrm>
        </p:grpSpPr>
        <p:sp>
          <p:nvSpPr>
            <p:cNvPr id="37" name="Freeform 29">
              <a:extLst>
                <a:ext uri="{FF2B5EF4-FFF2-40B4-BE49-F238E27FC236}">
                  <a16:creationId xmlns:a16="http://schemas.microsoft.com/office/drawing/2014/main" id="{F0A17EB5-256A-852A-8F77-198DF21F3A7A}"/>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38" name="Group 30">
              <a:extLst>
                <a:ext uri="{FF2B5EF4-FFF2-40B4-BE49-F238E27FC236}">
                  <a16:creationId xmlns:a16="http://schemas.microsoft.com/office/drawing/2014/main" id="{1A09D5E7-43D7-D10A-FD77-DC688AB480AF}"/>
                </a:ext>
              </a:extLst>
            </p:cNvPr>
            <p:cNvGrpSpPr/>
            <p:nvPr/>
          </p:nvGrpSpPr>
          <p:grpSpPr>
            <a:xfrm rot="2700000">
              <a:off x="7643208" y="4655736"/>
              <a:ext cx="3095317" cy="3055540"/>
              <a:chOff x="0" y="0"/>
              <a:chExt cx="789508" cy="779362"/>
            </a:xfrm>
          </p:grpSpPr>
          <p:sp>
            <p:nvSpPr>
              <p:cNvPr id="39" name="Freeform 31">
                <a:extLst>
                  <a:ext uri="{FF2B5EF4-FFF2-40B4-BE49-F238E27FC236}">
                    <a16:creationId xmlns:a16="http://schemas.microsoft.com/office/drawing/2014/main" id="{A7E1A671-2DFF-7336-2C40-8939223B1839}"/>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dirty="0"/>
              </a:p>
            </p:txBody>
          </p:sp>
          <p:sp>
            <p:nvSpPr>
              <p:cNvPr id="40" name="TextBox 32">
                <a:extLst>
                  <a:ext uri="{FF2B5EF4-FFF2-40B4-BE49-F238E27FC236}">
                    <a16:creationId xmlns:a16="http://schemas.microsoft.com/office/drawing/2014/main" id="{4283FF1B-482A-6E95-AD60-01C19076C25B}"/>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41" name="Groupe 40">
            <a:extLst>
              <a:ext uri="{FF2B5EF4-FFF2-40B4-BE49-F238E27FC236}">
                <a16:creationId xmlns:a16="http://schemas.microsoft.com/office/drawing/2014/main" id="{FEC2C962-460E-9CAF-25EB-2AD595841F92}"/>
              </a:ext>
            </a:extLst>
          </p:cNvPr>
          <p:cNvGrpSpPr/>
          <p:nvPr/>
        </p:nvGrpSpPr>
        <p:grpSpPr>
          <a:xfrm>
            <a:off x="6923740" y="2095450"/>
            <a:ext cx="1732309" cy="1699927"/>
            <a:chOff x="7293119" y="4479845"/>
            <a:chExt cx="3527564" cy="3496697"/>
          </a:xfrm>
        </p:grpSpPr>
        <p:sp>
          <p:nvSpPr>
            <p:cNvPr id="42" name="Freeform 29">
              <a:extLst>
                <a:ext uri="{FF2B5EF4-FFF2-40B4-BE49-F238E27FC236}">
                  <a16:creationId xmlns:a16="http://schemas.microsoft.com/office/drawing/2014/main" id="{D4649DA3-86CF-886E-FA29-345CA4B11FEC}"/>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43" name="Group 30">
              <a:extLst>
                <a:ext uri="{FF2B5EF4-FFF2-40B4-BE49-F238E27FC236}">
                  <a16:creationId xmlns:a16="http://schemas.microsoft.com/office/drawing/2014/main" id="{88DD849B-15E2-A40F-0D94-2966572EC0E1}"/>
                </a:ext>
              </a:extLst>
            </p:cNvPr>
            <p:cNvGrpSpPr/>
            <p:nvPr/>
          </p:nvGrpSpPr>
          <p:grpSpPr>
            <a:xfrm rot="2700000">
              <a:off x="7643208" y="4655736"/>
              <a:ext cx="3095317" cy="3055540"/>
              <a:chOff x="0" y="0"/>
              <a:chExt cx="789508" cy="779362"/>
            </a:xfrm>
          </p:grpSpPr>
          <p:sp>
            <p:nvSpPr>
              <p:cNvPr id="44" name="Freeform 31">
                <a:extLst>
                  <a:ext uri="{FF2B5EF4-FFF2-40B4-BE49-F238E27FC236}">
                    <a16:creationId xmlns:a16="http://schemas.microsoft.com/office/drawing/2014/main" id="{AC98D5BC-C536-1F0A-A39A-175643D6147D}"/>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a:p>
            </p:txBody>
          </p:sp>
          <p:sp>
            <p:nvSpPr>
              <p:cNvPr id="45" name="TextBox 32">
                <a:extLst>
                  <a:ext uri="{FF2B5EF4-FFF2-40B4-BE49-F238E27FC236}">
                    <a16:creationId xmlns:a16="http://schemas.microsoft.com/office/drawing/2014/main" id="{6344D077-EF31-D71B-D3BF-7C22CCDA882F}"/>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46" name="Groupe 45">
            <a:extLst>
              <a:ext uri="{FF2B5EF4-FFF2-40B4-BE49-F238E27FC236}">
                <a16:creationId xmlns:a16="http://schemas.microsoft.com/office/drawing/2014/main" id="{8FFFBCEB-1C22-4937-5AD8-7F196D877EB3}"/>
              </a:ext>
            </a:extLst>
          </p:cNvPr>
          <p:cNvGrpSpPr/>
          <p:nvPr/>
        </p:nvGrpSpPr>
        <p:grpSpPr>
          <a:xfrm>
            <a:off x="9779396" y="4520170"/>
            <a:ext cx="1732309" cy="1699927"/>
            <a:chOff x="7293119" y="4479845"/>
            <a:chExt cx="3527564" cy="3496697"/>
          </a:xfrm>
        </p:grpSpPr>
        <p:sp>
          <p:nvSpPr>
            <p:cNvPr id="47" name="Freeform 29">
              <a:extLst>
                <a:ext uri="{FF2B5EF4-FFF2-40B4-BE49-F238E27FC236}">
                  <a16:creationId xmlns:a16="http://schemas.microsoft.com/office/drawing/2014/main" id="{58370BB8-AD0E-49C9-6446-77E0ED8A3517}"/>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48" name="Group 30">
              <a:extLst>
                <a:ext uri="{FF2B5EF4-FFF2-40B4-BE49-F238E27FC236}">
                  <a16:creationId xmlns:a16="http://schemas.microsoft.com/office/drawing/2014/main" id="{0121C689-9DED-1BC7-F94F-4D2B67367694}"/>
                </a:ext>
              </a:extLst>
            </p:cNvPr>
            <p:cNvGrpSpPr/>
            <p:nvPr/>
          </p:nvGrpSpPr>
          <p:grpSpPr>
            <a:xfrm rot="2700000">
              <a:off x="7643208" y="4655736"/>
              <a:ext cx="3095317" cy="3055540"/>
              <a:chOff x="0" y="0"/>
              <a:chExt cx="789508" cy="779362"/>
            </a:xfrm>
          </p:grpSpPr>
          <p:sp>
            <p:nvSpPr>
              <p:cNvPr id="49" name="Freeform 31">
                <a:extLst>
                  <a:ext uri="{FF2B5EF4-FFF2-40B4-BE49-F238E27FC236}">
                    <a16:creationId xmlns:a16="http://schemas.microsoft.com/office/drawing/2014/main" id="{E9A2FE2D-408E-5617-3E53-D3FC27A3DA75}"/>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dirty="0"/>
              </a:p>
            </p:txBody>
          </p:sp>
          <p:sp>
            <p:nvSpPr>
              <p:cNvPr id="50" name="TextBox 32">
                <a:extLst>
                  <a:ext uri="{FF2B5EF4-FFF2-40B4-BE49-F238E27FC236}">
                    <a16:creationId xmlns:a16="http://schemas.microsoft.com/office/drawing/2014/main" id="{BBB972DC-39C9-93A5-EB8E-788DF38B8290}"/>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grpSp>
        <p:nvGrpSpPr>
          <p:cNvPr id="51" name="Groupe 50">
            <a:extLst>
              <a:ext uri="{FF2B5EF4-FFF2-40B4-BE49-F238E27FC236}">
                <a16:creationId xmlns:a16="http://schemas.microsoft.com/office/drawing/2014/main" id="{096C1A6F-669B-F16F-97F1-935F575A6AEB}"/>
              </a:ext>
            </a:extLst>
          </p:cNvPr>
          <p:cNvGrpSpPr/>
          <p:nvPr/>
        </p:nvGrpSpPr>
        <p:grpSpPr>
          <a:xfrm>
            <a:off x="9834573" y="2152684"/>
            <a:ext cx="1732309" cy="1699927"/>
            <a:chOff x="7361171" y="4607061"/>
            <a:chExt cx="3527564" cy="3496697"/>
          </a:xfrm>
        </p:grpSpPr>
        <p:sp>
          <p:nvSpPr>
            <p:cNvPr id="52" name="Freeform 29">
              <a:extLst>
                <a:ext uri="{FF2B5EF4-FFF2-40B4-BE49-F238E27FC236}">
                  <a16:creationId xmlns:a16="http://schemas.microsoft.com/office/drawing/2014/main" id="{D56ADC0C-4977-2898-E9F4-0A5F0DF85BC8}"/>
                </a:ext>
              </a:extLst>
            </p:cNvPr>
            <p:cNvSpPr/>
            <p:nvPr/>
          </p:nvSpPr>
          <p:spPr>
            <a:xfrm rot="2700000">
              <a:off x="7376604" y="4591628"/>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2"/>
              <a:stretch>
                <a:fillRect/>
              </a:stretch>
            </a:blipFill>
          </p:spPr>
          <p:txBody>
            <a:bodyPr/>
            <a:lstStyle/>
            <a:p>
              <a:pPr algn="r" defTabSz="609630" rtl="1"/>
              <a:endParaRPr lang="fr-FR" sz="1200" dirty="0"/>
            </a:p>
          </p:txBody>
        </p:sp>
        <p:grpSp>
          <p:nvGrpSpPr>
            <p:cNvPr id="53" name="Group 30">
              <a:extLst>
                <a:ext uri="{FF2B5EF4-FFF2-40B4-BE49-F238E27FC236}">
                  <a16:creationId xmlns:a16="http://schemas.microsoft.com/office/drawing/2014/main" id="{F31F4D3C-F993-0C96-6E7E-8488F0AFE84D}"/>
                </a:ext>
              </a:extLst>
            </p:cNvPr>
            <p:cNvGrpSpPr/>
            <p:nvPr/>
          </p:nvGrpSpPr>
          <p:grpSpPr>
            <a:xfrm rot="2700000">
              <a:off x="7643208" y="4655736"/>
              <a:ext cx="3095317" cy="3055540"/>
              <a:chOff x="0" y="0"/>
              <a:chExt cx="789508" cy="779362"/>
            </a:xfrm>
          </p:grpSpPr>
          <p:sp>
            <p:nvSpPr>
              <p:cNvPr id="54" name="Freeform 31">
                <a:extLst>
                  <a:ext uri="{FF2B5EF4-FFF2-40B4-BE49-F238E27FC236}">
                    <a16:creationId xmlns:a16="http://schemas.microsoft.com/office/drawing/2014/main" id="{6F9173A3-47D3-0C65-965A-E0AB48DAF02A}"/>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algn="r" defTabSz="609630" rtl="1"/>
                <a:endParaRPr lang="fr-FR" sz="1200"/>
              </a:p>
            </p:txBody>
          </p:sp>
          <p:sp>
            <p:nvSpPr>
              <p:cNvPr id="55" name="TextBox 32">
                <a:extLst>
                  <a:ext uri="{FF2B5EF4-FFF2-40B4-BE49-F238E27FC236}">
                    <a16:creationId xmlns:a16="http://schemas.microsoft.com/office/drawing/2014/main" id="{D5216A4F-B987-64F2-5CF4-090EB2932EB6}"/>
                  </a:ext>
                </a:extLst>
              </p:cNvPr>
              <p:cNvSpPr txBox="1"/>
              <p:nvPr/>
            </p:nvSpPr>
            <p:spPr>
              <a:xfrm>
                <a:off x="0" y="-57150"/>
                <a:ext cx="789508" cy="836512"/>
              </a:xfrm>
              <a:prstGeom prst="rect">
                <a:avLst/>
              </a:prstGeom>
            </p:spPr>
            <p:txBody>
              <a:bodyPr lIns="33867" tIns="33867" rIns="33867" bIns="33867" rtlCol="0" anchor="ctr"/>
              <a:lstStyle/>
              <a:p>
                <a:pPr algn="ctr" defTabSz="609630" rtl="1">
                  <a:lnSpc>
                    <a:spcPts val="2333"/>
                  </a:lnSpc>
                </a:pPr>
                <a:endParaRPr sz="1200"/>
              </a:p>
            </p:txBody>
          </p:sp>
        </p:grpSp>
      </p:grpSp>
      <p:sp>
        <p:nvSpPr>
          <p:cNvPr id="7" name="Freeform 7">
            <a:extLst>
              <a:ext uri="{FF2B5EF4-FFF2-40B4-BE49-F238E27FC236}">
                <a16:creationId xmlns:a16="http://schemas.microsoft.com/office/drawing/2014/main" id="{550B0534-FAC6-1809-7FA6-2A609E6AA7CB}"/>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2FA0572A-C702-F05E-EFCC-555AE29BD788}"/>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3" name="Rectangle : coins arrondis 22">
            <a:extLst>
              <a:ext uri="{FF2B5EF4-FFF2-40B4-BE49-F238E27FC236}">
                <a16:creationId xmlns:a16="http://schemas.microsoft.com/office/drawing/2014/main" id="{021D715F-423A-C5E0-6FF4-32937D6212BB}"/>
              </a:ext>
            </a:extLst>
          </p:cNvPr>
          <p:cNvSpPr/>
          <p:nvPr/>
        </p:nvSpPr>
        <p:spPr>
          <a:xfrm>
            <a:off x="510865" y="1973651"/>
            <a:ext cx="2069261" cy="1055459"/>
          </a:xfrm>
          <a:prstGeom prst="roundRect">
            <a:avLst/>
          </a:prstGeom>
          <a:solidFill>
            <a:srgbClr val="E8DE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203864"/>
                </a:solidFill>
                <a:latin typeface="Microsoft Uighur" panose="02000000000000000000" pitchFamily="2" charset="-78"/>
                <a:cs typeface="Microsoft Uighur" panose="02000000000000000000" pitchFamily="2" charset="-78"/>
              </a:rPr>
              <a:t>Niveau de performance</a:t>
            </a:r>
            <a:endParaRPr lang="fr-FR" sz="2400" b="1" dirty="0">
              <a:solidFill>
                <a:srgbClr val="203864"/>
              </a:solidFill>
              <a:latin typeface="Microsoft Uighur" panose="02000000000000000000" pitchFamily="2" charset="-78"/>
              <a:cs typeface="Microsoft Uighur" panose="02000000000000000000" pitchFamily="2" charset="-78"/>
            </a:endParaRPr>
          </a:p>
        </p:txBody>
      </p:sp>
      <p:sp>
        <p:nvSpPr>
          <p:cNvPr id="24" name="TextBox 23"/>
          <p:cNvSpPr txBox="1"/>
          <p:nvPr/>
        </p:nvSpPr>
        <p:spPr>
          <a:xfrm>
            <a:off x="3956399" y="2717711"/>
            <a:ext cx="1525696" cy="342401"/>
          </a:xfrm>
          <a:prstGeom prst="rect">
            <a:avLst/>
          </a:prstGeom>
        </p:spPr>
        <p:txBody>
          <a:bodyPr lIns="0" tIns="0" rIns="0" bIns="0" rtlCol="0" anchor="t">
            <a:spAutoFit/>
          </a:bodyPr>
          <a:lstStyle/>
          <a:p>
            <a:pPr algn="ctr">
              <a:lnSpc>
                <a:spcPts val="2560"/>
              </a:lnSpc>
            </a:pP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LETTRE</a:t>
            </a:r>
          </a:p>
        </p:txBody>
      </p:sp>
      <p:sp>
        <p:nvSpPr>
          <p:cNvPr id="27" name="TextBox 24"/>
          <p:cNvSpPr txBox="1"/>
          <p:nvPr/>
        </p:nvSpPr>
        <p:spPr>
          <a:xfrm>
            <a:off x="6888247" y="2699623"/>
            <a:ext cx="1880448" cy="342401"/>
          </a:xfrm>
          <a:prstGeom prst="rect">
            <a:avLst/>
          </a:prstGeom>
        </p:spPr>
        <p:txBody>
          <a:bodyPr wrap="square" lIns="0" tIns="0" rIns="0" bIns="0" rtlCol="0" anchor="t">
            <a:spAutoFit/>
          </a:bodyPr>
          <a:lstStyle/>
          <a:p>
            <a:pPr algn="ctr">
              <a:lnSpc>
                <a:spcPts val="2560"/>
              </a:lnSpc>
            </a:pP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MOT</a:t>
            </a:r>
            <a:r>
              <a:rPr lang="ar-MA" sz="2400" b="1" dirty="0">
                <a:solidFill>
                  <a:srgbClr val="243B55"/>
                </a:solidFill>
                <a:latin typeface="Microsoft Uighur" panose="02000000000000000000" pitchFamily="2" charset="-78"/>
                <a:ea typeface="Poppins Bold"/>
                <a:cs typeface="Microsoft Uighur" panose="02000000000000000000" pitchFamily="2" charset="-78"/>
                <a:sym typeface="Poppins Bold"/>
              </a:rPr>
              <a:t> </a:t>
            </a: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SIMPLE</a:t>
            </a:r>
          </a:p>
        </p:txBody>
      </p:sp>
      <p:sp>
        <p:nvSpPr>
          <p:cNvPr id="28" name="TextBox 25"/>
          <p:cNvSpPr txBox="1"/>
          <p:nvPr/>
        </p:nvSpPr>
        <p:spPr>
          <a:xfrm>
            <a:off x="9780051" y="2666282"/>
            <a:ext cx="1940375" cy="342401"/>
          </a:xfrm>
          <a:prstGeom prst="rect">
            <a:avLst/>
          </a:prstGeom>
        </p:spPr>
        <p:txBody>
          <a:bodyPr wrap="square" lIns="0" tIns="0" rIns="0" bIns="0" rtlCol="0" anchor="t">
            <a:spAutoFit/>
          </a:bodyPr>
          <a:lstStyle/>
          <a:p>
            <a:pPr algn="ctr">
              <a:lnSpc>
                <a:spcPts val="2560"/>
              </a:lnSpc>
            </a:pP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MOT AVANCÉ</a:t>
            </a:r>
          </a:p>
        </p:txBody>
      </p:sp>
      <p:sp>
        <p:nvSpPr>
          <p:cNvPr id="29" name="TextBox 26"/>
          <p:cNvSpPr txBox="1"/>
          <p:nvPr/>
        </p:nvSpPr>
        <p:spPr>
          <a:xfrm>
            <a:off x="3841140" y="4994691"/>
            <a:ext cx="1958645" cy="1009251"/>
          </a:xfrm>
          <a:prstGeom prst="rect">
            <a:avLst/>
          </a:prstGeom>
        </p:spPr>
        <p:txBody>
          <a:bodyPr wrap="square" lIns="0" tIns="0" rIns="0" bIns="0" rtlCol="0" anchor="t">
            <a:spAutoFit/>
          </a:bodyPr>
          <a:lstStyle/>
          <a:p>
            <a:pPr algn="ctr">
              <a:lnSpc>
                <a:spcPts val="2560"/>
              </a:lnSpc>
            </a:pP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MOT AVEC </a:t>
            </a:r>
          </a:p>
          <a:p>
            <a:pPr algn="ctr">
              <a:lnSpc>
                <a:spcPts val="2560"/>
              </a:lnSpc>
            </a:pP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GRAPHÈME COMPLEXE</a:t>
            </a:r>
          </a:p>
        </p:txBody>
      </p:sp>
      <p:sp>
        <p:nvSpPr>
          <p:cNvPr id="30" name="TextBox 27"/>
          <p:cNvSpPr txBox="1"/>
          <p:nvPr/>
        </p:nvSpPr>
        <p:spPr>
          <a:xfrm>
            <a:off x="7092833" y="5091367"/>
            <a:ext cx="1525696" cy="342401"/>
          </a:xfrm>
          <a:prstGeom prst="rect">
            <a:avLst/>
          </a:prstGeom>
        </p:spPr>
        <p:txBody>
          <a:bodyPr lIns="0" tIns="0" rIns="0" bIns="0" rtlCol="0" anchor="t">
            <a:spAutoFit/>
          </a:bodyPr>
          <a:lstStyle/>
          <a:p>
            <a:pPr algn="ctr">
              <a:lnSpc>
                <a:spcPts val="2560"/>
              </a:lnSpc>
            </a:pP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PHRASE</a:t>
            </a:r>
          </a:p>
        </p:txBody>
      </p:sp>
      <p:sp>
        <p:nvSpPr>
          <p:cNvPr id="31" name="TextBox 28"/>
          <p:cNvSpPr txBox="1"/>
          <p:nvPr/>
        </p:nvSpPr>
        <p:spPr>
          <a:xfrm>
            <a:off x="9987391" y="5155797"/>
            <a:ext cx="1525696" cy="342401"/>
          </a:xfrm>
          <a:prstGeom prst="rect">
            <a:avLst/>
          </a:prstGeom>
        </p:spPr>
        <p:txBody>
          <a:bodyPr lIns="0" tIns="0" rIns="0" bIns="0" rtlCol="0" anchor="t">
            <a:spAutoFit/>
          </a:bodyPr>
          <a:lstStyle/>
          <a:p>
            <a:pPr algn="ctr">
              <a:lnSpc>
                <a:spcPts val="2560"/>
              </a:lnSpc>
            </a:pPr>
            <a:r>
              <a:rPr lang="en-US" sz="2400" b="1" dirty="0">
                <a:solidFill>
                  <a:srgbClr val="243B55"/>
                </a:solidFill>
                <a:latin typeface="Microsoft Uighur" panose="02000000000000000000" pitchFamily="2" charset="-78"/>
                <a:ea typeface="Poppins Bold"/>
                <a:cs typeface="Microsoft Uighur" panose="02000000000000000000" pitchFamily="2" charset="-78"/>
                <a:sym typeface="Poppins Bold"/>
              </a:rPr>
              <a:t>TEXTE</a:t>
            </a:r>
          </a:p>
        </p:txBody>
      </p:sp>
      <p:cxnSp>
        <p:nvCxnSpPr>
          <p:cNvPr id="66" name="Connecteur droit avec flèche 65">
            <a:extLst>
              <a:ext uri="{FF2B5EF4-FFF2-40B4-BE49-F238E27FC236}">
                <a16:creationId xmlns:a16="http://schemas.microsoft.com/office/drawing/2014/main" id="{4C099939-404E-FE51-2F4F-B5689749FA0E}"/>
              </a:ext>
            </a:extLst>
          </p:cNvPr>
          <p:cNvCxnSpPr/>
          <p:nvPr/>
        </p:nvCxnSpPr>
        <p:spPr>
          <a:xfrm>
            <a:off x="1526645" y="3096099"/>
            <a:ext cx="0" cy="38876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 name="Rectangle 1">
            <a:extLst>
              <a:ext uri="{FF2B5EF4-FFF2-40B4-BE49-F238E27FC236}">
                <a16:creationId xmlns:a16="http://schemas.microsoft.com/office/drawing/2014/main" id="{17E32826-4F45-C54D-C854-1E2245FE5F0F}"/>
              </a:ext>
            </a:extLst>
          </p:cNvPr>
          <p:cNvSpPr/>
          <p:nvPr/>
        </p:nvSpPr>
        <p:spPr>
          <a:xfrm>
            <a:off x="-116651" y="-75372"/>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3" name="Freeform 22">
            <a:extLst>
              <a:ext uri="{FF2B5EF4-FFF2-40B4-BE49-F238E27FC236}">
                <a16:creationId xmlns:a16="http://schemas.microsoft.com/office/drawing/2014/main" id="{F7747A03-7244-B51C-5F07-6329EB394D87}"/>
              </a:ext>
            </a:extLst>
          </p:cNvPr>
          <p:cNvSpPr/>
          <p:nvPr/>
        </p:nvSpPr>
        <p:spPr>
          <a:xfrm>
            <a:off x="27344" y="355505"/>
            <a:ext cx="4164725"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5" name="TextBox 4">
            <a:extLst>
              <a:ext uri="{FF2B5EF4-FFF2-40B4-BE49-F238E27FC236}">
                <a16:creationId xmlns:a16="http://schemas.microsoft.com/office/drawing/2014/main" id="{B400834D-84C2-10CD-5684-29203F6B80E1}"/>
              </a:ext>
            </a:extLst>
          </p:cNvPr>
          <p:cNvSpPr txBox="1"/>
          <p:nvPr/>
        </p:nvSpPr>
        <p:spPr>
          <a:xfrm>
            <a:off x="179457" y="774695"/>
            <a:ext cx="3776942" cy="543675"/>
          </a:xfrm>
          <a:prstGeom prst="rect">
            <a:avLst/>
          </a:prstGeom>
          <a:noFill/>
        </p:spPr>
        <p:txBody>
          <a:bodyPr wrap="square" rtlCol="0">
            <a:spAutoFit/>
          </a:bodyPr>
          <a:lstStyle/>
          <a:p>
            <a:pPr lvl="0" algn="ctr" rtl="1">
              <a:defRPr/>
            </a:pPr>
            <a:r>
              <a:rPr lang="fr-MA" sz="2933" b="1" dirty="0">
                <a:latin typeface="Microsoft Uighur" panose="02000000000000000000" pitchFamily="2" charset="-78"/>
                <a:ea typeface="Calibri" panose="020F0502020204030204" pitchFamily="34" charset="0"/>
                <a:cs typeface="Microsoft Uighur" panose="02000000000000000000" pitchFamily="2" charset="-78"/>
              </a:rPr>
              <a:t>Les items du test de français</a:t>
            </a:r>
          </a:p>
        </p:txBody>
      </p:sp>
      <p:sp>
        <p:nvSpPr>
          <p:cNvPr id="4" name="TextBox 15">
            <a:extLst>
              <a:ext uri="{FF2B5EF4-FFF2-40B4-BE49-F238E27FC236}">
                <a16:creationId xmlns:a16="http://schemas.microsoft.com/office/drawing/2014/main" id="{545AA37E-C574-12A9-411E-7842A6685FB3}"/>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57216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1193224" y="5654772"/>
            <a:ext cx="2198143" cy="1889029"/>
            <a:chOff x="0" y="0"/>
            <a:chExt cx="812800" cy="698500"/>
          </a:xfrm>
        </p:grpSpPr>
        <p:sp>
          <p:nvSpPr>
            <p:cNvPr id="7" name="Freeform 7"/>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8" name="TextBox 8"/>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6" name="Group 16"/>
          <p:cNvGrpSpPr/>
          <p:nvPr/>
        </p:nvGrpSpPr>
        <p:grpSpPr>
          <a:xfrm>
            <a:off x="8902703" y="525083"/>
            <a:ext cx="1541059" cy="1211760"/>
            <a:chOff x="0" y="0"/>
            <a:chExt cx="696717" cy="547840"/>
          </a:xfrm>
        </p:grpSpPr>
        <p:sp>
          <p:nvSpPr>
            <p:cNvPr id="17" name="Freeform 1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dirty="0"/>
            </a:p>
          </p:txBody>
        </p:sp>
        <p:sp>
          <p:nvSpPr>
            <p:cNvPr id="18" name="TextBox 1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lang="fr-MA" sz="1200" dirty="0"/>
            </a:p>
          </p:txBody>
        </p:sp>
      </p:grpSp>
      <p:sp>
        <p:nvSpPr>
          <p:cNvPr id="19" name="Freeform 1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0" name="Freeform 20"/>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5" name="Freeform 25"/>
          <p:cNvSpPr/>
          <p:nvPr/>
        </p:nvSpPr>
        <p:spPr>
          <a:xfrm>
            <a:off x="9197747" y="1380245"/>
            <a:ext cx="2145583" cy="423228"/>
          </a:xfrm>
          <a:custGeom>
            <a:avLst/>
            <a:gdLst/>
            <a:ahLst/>
            <a:cxnLst/>
            <a:rect l="l" t="t" r="r" b="b"/>
            <a:pathLst>
              <a:path w="3218374" h="634842">
                <a:moveTo>
                  <a:pt x="0" y="0"/>
                </a:moveTo>
                <a:lnTo>
                  <a:pt x="3218374" y="0"/>
                </a:lnTo>
                <a:lnTo>
                  <a:pt x="3218374"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6" name="TextBox 26"/>
          <p:cNvSpPr txBox="1"/>
          <p:nvPr/>
        </p:nvSpPr>
        <p:spPr>
          <a:xfrm>
            <a:off x="9505259" y="1467885"/>
            <a:ext cx="1511703" cy="360355"/>
          </a:xfrm>
          <a:prstGeom prst="rect">
            <a:avLst/>
          </a:prstGeom>
        </p:spPr>
        <p:txBody>
          <a:bodyPr lIns="0" tIns="0" rIns="0" bIns="0" rtlCol="0" anchor="t">
            <a:spAutoFit/>
          </a:bodyPr>
          <a:lstStyle/>
          <a:p>
            <a:pPr algn="ctr">
              <a:lnSpc>
                <a:spcPts val="1440"/>
              </a:lnSpc>
            </a:pPr>
            <a:r>
              <a:rPr lang="en-US" sz="1867" b="1" dirty="0">
                <a:solidFill>
                  <a:srgbClr val="F2F2F2"/>
                </a:solidFill>
                <a:latin typeface="Microsoft Uighur" panose="02000000000000000000" pitchFamily="2" charset="-78"/>
                <a:cs typeface="Microsoft Uighur" panose="02000000000000000000" pitchFamily="2" charset="-78"/>
                <a:sym typeface="Poppins Bold"/>
              </a:rPr>
              <a:t>Item mot simple</a:t>
            </a:r>
          </a:p>
          <a:p>
            <a:pPr algn="just">
              <a:lnSpc>
                <a:spcPts val="1440"/>
              </a:lnSpc>
            </a:pPr>
            <a:endParaRPr lang="en-US" sz="1200" b="1" dirty="0">
              <a:solidFill>
                <a:srgbClr val="F2F2F2"/>
              </a:solidFill>
              <a:latin typeface="Microsoft Uighur" panose="02000000000000000000" pitchFamily="2" charset="-78"/>
              <a:ea typeface="Poppins Bold"/>
              <a:cs typeface="Microsoft Uighur" panose="02000000000000000000" pitchFamily="2" charset="-78"/>
              <a:sym typeface="Poppins Bold"/>
            </a:endParaRPr>
          </a:p>
        </p:txBody>
      </p:sp>
      <p:sp>
        <p:nvSpPr>
          <p:cNvPr id="27" name="Freeform 27"/>
          <p:cNvSpPr/>
          <p:nvPr/>
        </p:nvSpPr>
        <p:spPr>
          <a:xfrm>
            <a:off x="9209697" y="2239689"/>
            <a:ext cx="2145583" cy="423228"/>
          </a:xfrm>
          <a:custGeom>
            <a:avLst/>
            <a:gdLst/>
            <a:ahLst/>
            <a:cxnLst/>
            <a:rect l="l" t="t" r="r" b="b"/>
            <a:pathLst>
              <a:path w="3218374" h="634842">
                <a:moveTo>
                  <a:pt x="0" y="0"/>
                </a:moveTo>
                <a:lnTo>
                  <a:pt x="3218374" y="0"/>
                </a:lnTo>
                <a:lnTo>
                  <a:pt x="3218374"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8" name="TextBox 28"/>
          <p:cNvSpPr txBox="1"/>
          <p:nvPr/>
        </p:nvSpPr>
        <p:spPr>
          <a:xfrm>
            <a:off x="9517208" y="2327330"/>
            <a:ext cx="1511703" cy="360355"/>
          </a:xfrm>
          <a:prstGeom prst="rect">
            <a:avLst/>
          </a:prstGeom>
        </p:spPr>
        <p:txBody>
          <a:bodyPr lIns="0" tIns="0" rIns="0" bIns="0" rtlCol="0" anchor="t">
            <a:spAutoFit/>
          </a:bodyPr>
          <a:lstStyle/>
          <a:p>
            <a:pPr algn="just">
              <a:lnSpc>
                <a:spcPts val="1440"/>
              </a:lnSpc>
            </a:pPr>
            <a:r>
              <a:rPr lang="en-US" sz="1867" b="1" dirty="0">
                <a:solidFill>
                  <a:srgbClr val="F2F2F2"/>
                </a:solidFill>
                <a:latin typeface="Microsoft Uighur" panose="02000000000000000000" pitchFamily="2" charset="-78"/>
                <a:cs typeface="Microsoft Uighur" panose="02000000000000000000" pitchFamily="2" charset="-78"/>
                <a:sym typeface="Poppins Bold"/>
              </a:rPr>
              <a:t>Item mot avec G.C</a:t>
            </a:r>
          </a:p>
          <a:p>
            <a:pPr algn="just">
              <a:lnSpc>
                <a:spcPts val="1440"/>
              </a:lnSpc>
            </a:pPr>
            <a:endParaRPr lang="en-US" sz="1200" b="1" dirty="0">
              <a:solidFill>
                <a:srgbClr val="F2F2F2"/>
              </a:solidFill>
              <a:latin typeface="Microsoft Uighur" panose="02000000000000000000" pitchFamily="2" charset="-78"/>
              <a:ea typeface="Poppins Bold"/>
              <a:cs typeface="Microsoft Uighur" panose="02000000000000000000" pitchFamily="2" charset="-78"/>
              <a:sym typeface="Poppins Bold"/>
            </a:endParaRPr>
          </a:p>
        </p:txBody>
      </p:sp>
      <p:sp>
        <p:nvSpPr>
          <p:cNvPr id="29" name="Freeform 29"/>
          <p:cNvSpPr/>
          <p:nvPr/>
        </p:nvSpPr>
        <p:spPr>
          <a:xfrm>
            <a:off x="9318036" y="3133523"/>
            <a:ext cx="2145583" cy="423228"/>
          </a:xfrm>
          <a:custGeom>
            <a:avLst/>
            <a:gdLst/>
            <a:ahLst/>
            <a:cxnLst/>
            <a:rect l="l" t="t" r="r" b="b"/>
            <a:pathLst>
              <a:path w="3218374" h="634842">
                <a:moveTo>
                  <a:pt x="0" y="0"/>
                </a:moveTo>
                <a:lnTo>
                  <a:pt x="3218374" y="0"/>
                </a:lnTo>
                <a:lnTo>
                  <a:pt x="3218374"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30" name="TextBox 30"/>
          <p:cNvSpPr txBox="1"/>
          <p:nvPr/>
        </p:nvSpPr>
        <p:spPr>
          <a:xfrm>
            <a:off x="9752130" y="3282956"/>
            <a:ext cx="1511703" cy="206467"/>
          </a:xfrm>
          <a:prstGeom prst="rect">
            <a:avLst/>
          </a:prstGeom>
        </p:spPr>
        <p:txBody>
          <a:bodyPr lIns="0" tIns="0" rIns="0" bIns="0" rtlCol="0" anchor="t">
            <a:spAutoFit/>
          </a:bodyPr>
          <a:lstStyle/>
          <a:p>
            <a:pPr algn="just">
              <a:lnSpc>
                <a:spcPts val="1440"/>
              </a:lnSpc>
            </a:pPr>
            <a:r>
              <a:rPr lang="en-US" sz="1867" b="1" dirty="0">
                <a:solidFill>
                  <a:srgbClr val="F2F2F2"/>
                </a:solidFill>
                <a:latin typeface="Microsoft Uighur" panose="02000000000000000000" pitchFamily="2" charset="-78"/>
                <a:cs typeface="Microsoft Uighur" panose="02000000000000000000" pitchFamily="2" charset="-78"/>
                <a:sym typeface="Poppins Bold"/>
              </a:rPr>
              <a:t>Item phrase</a:t>
            </a:r>
            <a:r>
              <a:rPr lang="ar-MA" sz="1867" b="1" dirty="0">
                <a:solidFill>
                  <a:srgbClr val="F2F2F2"/>
                </a:solidFill>
                <a:latin typeface="Microsoft Uighur" panose="02000000000000000000" pitchFamily="2" charset="-78"/>
                <a:cs typeface="Microsoft Uighur" panose="02000000000000000000" pitchFamily="2" charset="-78"/>
                <a:sym typeface="Poppins Bold"/>
              </a:rPr>
              <a:t> </a:t>
            </a:r>
            <a:endParaRPr lang="en-US" sz="1867" b="1" dirty="0">
              <a:solidFill>
                <a:srgbClr val="F2F2F2"/>
              </a:solidFill>
              <a:latin typeface="Microsoft Uighur" panose="02000000000000000000" pitchFamily="2" charset="-78"/>
              <a:cs typeface="Microsoft Uighur" panose="02000000000000000000" pitchFamily="2" charset="-78"/>
              <a:sym typeface="Poppins Bold"/>
            </a:endParaRPr>
          </a:p>
        </p:txBody>
      </p:sp>
      <p:sp>
        <p:nvSpPr>
          <p:cNvPr id="31" name="Freeform 31"/>
          <p:cNvSpPr/>
          <p:nvPr/>
        </p:nvSpPr>
        <p:spPr>
          <a:xfrm>
            <a:off x="9208686" y="4662339"/>
            <a:ext cx="2145583" cy="423228"/>
          </a:xfrm>
          <a:custGeom>
            <a:avLst/>
            <a:gdLst/>
            <a:ahLst/>
            <a:cxnLst/>
            <a:rect l="l" t="t" r="r" b="b"/>
            <a:pathLst>
              <a:path w="3218374" h="634842">
                <a:moveTo>
                  <a:pt x="0" y="0"/>
                </a:moveTo>
                <a:lnTo>
                  <a:pt x="3218374" y="0"/>
                </a:lnTo>
                <a:lnTo>
                  <a:pt x="3218374" y="634843"/>
                </a:lnTo>
                <a:lnTo>
                  <a:pt x="0" y="63484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32" name="TextBox 32"/>
          <p:cNvSpPr txBox="1"/>
          <p:nvPr/>
        </p:nvSpPr>
        <p:spPr>
          <a:xfrm>
            <a:off x="9467606" y="4781644"/>
            <a:ext cx="1744433" cy="206467"/>
          </a:xfrm>
          <a:prstGeom prst="rect">
            <a:avLst/>
          </a:prstGeom>
        </p:spPr>
        <p:txBody>
          <a:bodyPr lIns="0" tIns="0" rIns="0" bIns="0" rtlCol="0" anchor="t">
            <a:spAutoFit/>
          </a:bodyPr>
          <a:lstStyle/>
          <a:p>
            <a:pPr algn="just">
              <a:lnSpc>
                <a:spcPts val="1440"/>
              </a:lnSpc>
            </a:pPr>
            <a:r>
              <a:rPr lang="en-US" sz="1867" b="1" dirty="0">
                <a:solidFill>
                  <a:srgbClr val="F2F2F2"/>
                </a:solidFill>
                <a:latin typeface="Microsoft Uighur" panose="02000000000000000000" pitchFamily="2" charset="-78"/>
                <a:cs typeface="Microsoft Uighur" panose="02000000000000000000" pitchFamily="2" charset="-78"/>
                <a:sym typeface="Poppins Bold"/>
              </a:rPr>
              <a:t>Item </a:t>
            </a:r>
            <a:r>
              <a:rPr lang="en-US" sz="1867" b="1" dirty="0" err="1">
                <a:solidFill>
                  <a:srgbClr val="F2F2F2"/>
                </a:solidFill>
                <a:latin typeface="Microsoft Uighur" panose="02000000000000000000" pitchFamily="2" charset="-78"/>
                <a:cs typeface="Microsoft Uighur" panose="02000000000000000000" pitchFamily="2" charset="-78"/>
                <a:sym typeface="Poppins Bold"/>
              </a:rPr>
              <a:t>compréhension</a:t>
            </a:r>
            <a:endParaRPr lang="en-US" sz="1867" b="1" dirty="0">
              <a:solidFill>
                <a:srgbClr val="F2F2F2"/>
              </a:solidFill>
              <a:latin typeface="Microsoft Uighur" panose="02000000000000000000" pitchFamily="2" charset="-78"/>
              <a:cs typeface="Microsoft Uighur" panose="02000000000000000000" pitchFamily="2" charset="-78"/>
              <a:sym typeface="Poppins Bold"/>
            </a:endParaRPr>
          </a:p>
        </p:txBody>
      </p:sp>
      <p:sp>
        <p:nvSpPr>
          <p:cNvPr id="33" name="Freeform 33"/>
          <p:cNvSpPr/>
          <p:nvPr/>
        </p:nvSpPr>
        <p:spPr>
          <a:xfrm>
            <a:off x="2312323" y="1727003"/>
            <a:ext cx="2145583" cy="423228"/>
          </a:xfrm>
          <a:custGeom>
            <a:avLst/>
            <a:gdLst/>
            <a:ahLst/>
            <a:cxnLst/>
            <a:rect l="l" t="t" r="r" b="b"/>
            <a:pathLst>
              <a:path w="3218374" h="634842">
                <a:moveTo>
                  <a:pt x="0" y="0"/>
                </a:moveTo>
                <a:lnTo>
                  <a:pt x="3218375" y="0"/>
                </a:lnTo>
                <a:lnTo>
                  <a:pt x="3218375"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FR" sz="1200" dirty="0"/>
          </a:p>
        </p:txBody>
      </p:sp>
      <p:sp>
        <p:nvSpPr>
          <p:cNvPr id="34" name="TextBox 34"/>
          <p:cNvSpPr txBox="1"/>
          <p:nvPr/>
        </p:nvSpPr>
        <p:spPr>
          <a:xfrm>
            <a:off x="2626437" y="1863035"/>
            <a:ext cx="1511703" cy="206467"/>
          </a:xfrm>
          <a:prstGeom prst="rect">
            <a:avLst/>
          </a:prstGeom>
        </p:spPr>
        <p:txBody>
          <a:bodyPr lIns="0" tIns="0" rIns="0" bIns="0" rtlCol="0" anchor="t">
            <a:spAutoFit/>
          </a:bodyPr>
          <a:lstStyle/>
          <a:p>
            <a:pPr algn="ctr">
              <a:lnSpc>
                <a:spcPts val="1440"/>
              </a:lnSpc>
            </a:pPr>
            <a:r>
              <a:rPr lang="en-US" sz="1867" b="1" dirty="0">
                <a:solidFill>
                  <a:srgbClr val="F2F2F2"/>
                </a:solidFill>
                <a:latin typeface="Microsoft Uighur" panose="02000000000000000000" pitchFamily="2" charset="-78"/>
                <a:ea typeface="Poppins Bold"/>
                <a:cs typeface="Microsoft Uighur" panose="02000000000000000000" pitchFamily="2" charset="-78"/>
                <a:sym typeface="Poppins Bold"/>
              </a:rPr>
              <a:t>Item </a:t>
            </a:r>
            <a:r>
              <a:rPr lang="en-US" sz="1867" b="1" dirty="0" err="1">
                <a:solidFill>
                  <a:srgbClr val="F2F2F2"/>
                </a:solidFill>
                <a:latin typeface="Microsoft Uighur" panose="02000000000000000000" pitchFamily="2" charset="-78"/>
                <a:ea typeface="Poppins Bold"/>
                <a:cs typeface="Microsoft Uighur" panose="02000000000000000000" pitchFamily="2" charset="-78"/>
                <a:sym typeface="Poppins Bold"/>
              </a:rPr>
              <a:t>lettre</a:t>
            </a:r>
            <a:endParaRPr lang="en-US" sz="1867" b="1" dirty="0">
              <a:solidFill>
                <a:srgbClr val="F2F2F2"/>
              </a:solidFill>
              <a:latin typeface="Microsoft Uighur" panose="02000000000000000000" pitchFamily="2" charset="-78"/>
              <a:ea typeface="Poppins Bold"/>
              <a:cs typeface="Microsoft Uighur" panose="02000000000000000000" pitchFamily="2" charset="-78"/>
              <a:sym typeface="Poppins Bold"/>
            </a:endParaRPr>
          </a:p>
        </p:txBody>
      </p:sp>
      <p:sp>
        <p:nvSpPr>
          <p:cNvPr id="35" name="Freeform 35"/>
          <p:cNvSpPr/>
          <p:nvPr/>
        </p:nvSpPr>
        <p:spPr>
          <a:xfrm>
            <a:off x="2312323" y="2515415"/>
            <a:ext cx="2145583" cy="423228"/>
          </a:xfrm>
          <a:custGeom>
            <a:avLst/>
            <a:gdLst/>
            <a:ahLst/>
            <a:cxnLst/>
            <a:rect l="l" t="t" r="r" b="b"/>
            <a:pathLst>
              <a:path w="3218374" h="634842">
                <a:moveTo>
                  <a:pt x="0" y="0"/>
                </a:moveTo>
                <a:lnTo>
                  <a:pt x="3218374" y="0"/>
                </a:lnTo>
                <a:lnTo>
                  <a:pt x="3218374" y="634843"/>
                </a:lnTo>
                <a:lnTo>
                  <a:pt x="0" y="63484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36" name="TextBox 36"/>
          <p:cNvSpPr txBox="1"/>
          <p:nvPr/>
        </p:nvSpPr>
        <p:spPr>
          <a:xfrm>
            <a:off x="2606586" y="2632986"/>
            <a:ext cx="1511703" cy="206467"/>
          </a:xfrm>
          <a:prstGeom prst="rect">
            <a:avLst/>
          </a:prstGeom>
        </p:spPr>
        <p:txBody>
          <a:bodyPr lIns="0" tIns="0" rIns="0" bIns="0" rtlCol="0" anchor="t">
            <a:spAutoFit/>
          </a:bodyPr>
          <a:lstStyle/>
          <a:p>
            <a:pPr algn="ctr">
              <a:lnSpc>
                <a:spcPts val="1440"/>
              </a:lnSpc>
            </a:pPr>
            <a:r>
              <a:rPr lang="en-US" sz="1867" b="1" dirty="0">
                <a:solidFill>
                  <a:srgbClr val="F2F2F2"/>
                </a:solidFill>
                <a:latin typeface="Microsoft Uighur" panose="02000000000000000000" pitchFamily="2" charset="-78"/>
                <a:cs typeface="Microsoft Uighur" panose="02000000000000000000" pitchFamily="2" charset="-78"/>
                <a:sym typeface="Poppins Bold"/>
              </a:rPr>
              <a:t>Item mot </a:t>
            </a:r>
            <a:r>
              <a:rPr lang="en-US" sz="1867" b="1" dirty="0" err="1">
                <a:solidFill>
                  <a:srgbClr val="F2F2F2"/>
                </a:solidFill>
                <a:latin typeface="Microsoft Uighur" panose="02000000000000000000" pitchFamily="2" charset="-78"/>
                <a:cs typeface="Microsoft Uighur" panose="02000000000000000000" pitchFamily="2" charset="-78"/>
                <a:sym typeface="Poppins Bold"/>
              </a:rPr>
              <a:t>avancé</a:t>
            </a:r>
            <a:endParaRPr lang="en-US" sz="1867" b="1" dirty="0">
              <a:solidFill>
                <a:srgbClr val="F2F2F2"/>
              </a:solidFill>
              <a:latin typeface="Microsoft Uighur" panose="02000000000000000000" pitchFamily="2" charset="-78"/>
              <a:cs typeface="Microsoft Uighur" panose="02000000000000000000" pitchFamily="2" charset="-78"/>
              <a:sym typeface="Poppins Bold"/>
            </a:endParaRPr>
          </a:p>
        </p:txBody>
      </p:sp>
      <p:sp>
        <p:nvSpPr>
          <p:cNvPr id="37" name="Freeform 37"/>
          <p:cNvSpPr/>
          <p:nvPr/>
        </p:nvSpPr>
        <p:spPr>
          <a:xfrm>
            <a:off x="2267225" y="4576117"/>
            <a:ext cx="2145583" cy="423228"/>
          </a:xfrm>
          <a:custGeom>
            <a:avLst/>
            <a:gdLst/>
            <a:ahLst/>
            <a:cxnLst/>
            <a:rect l="l" t="t" r="r" b="b"/>
            <a:pathLst>
              <a:path w="3218374" h="634842">
                <a:moveTo>
                  <a:pt x="0" y="0"/>
                </a:moveTo>
                <a:lnTo>
                  <a:pt x="3218374" y="0"/>
                </a:lnTo>
                <a:lnTo>
                  <a:pt x="3218374" y="634842"/>
                </a:lnTo>
                <a:lnTo>
                  <a:pt x="0" y="63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38" name="TextBox 38"/>
          <p:cNvSpPr txBox="1"/>
          <p:nvPr/>
        </p:nvSpPr>
        <p:spPr>
          <a:xfrm>
            <a:off x="2983362" y="4675205"/>
            <a:ext cx="885161" cy="206467"/>
          </a:xfrm>
          <a:prstGeom prst="rect">
            <a:avLst/>
          </a:prstGeom>
        </p:spPr>
        <p:txBody>
          <a:bodyPr wrap="square" lIns="0" tIns="0" rIns="0" bIns="0" rtlCol="0" anchor="t">
            <a:spAutoFit/>
          </a:bodyPr>
          <a:lstStyle/>
          <a:p>
            <a:pPr algn="just">
              <a:lnSpc>
                <a:spcPts val="1440"/>
              </a:lnSpc>
            </a:pPr>
            <a:r>
              <a:rPr lang="en-US" sz="1867" b="1" dirty="0">
                <a:solidFill>
                  <a:srgbClr val="F2F2F2"/>
                </a:solidFill>
                <a:latin typeface="Microsoft Uighur" panose="02000000000000000000" pitchFamily="2" charset="-78"/>
                <a:cs typeface="Microsoft Uighur" panose="02000000000000000000" pitchFamily="2" charset="-78"/>
                <a:sym typeface="Poppins Bold"/>
              </a:rPr>
              <a:t>Item </a:t>
            </a:r>
            <a:r>
              <a:rPr lang="en-US" sz="1867" b="1" dirty="0" err="1">
                <a:solidFill>
                  <a:srgbClr val="F2F2F2"/>
                </a:solidFill>
                <a:latin typeface="Microsoft Uighur" panose="02000000000000000000" pitchFamily="2" charset="-78"/>
                <a:cs typeface="Microsoft Uighur" panose="02000000000000000000" pitchFamily="2" charset="-78"/>
                <a:sym typeface="Poppins Bold"/>
              </a:rPr>
              <a:t>texte</a:t>
            </a:r>
            <a:endParaRPr lang="en-US" sz="1867" b="1" dirty="0">
              <a:solidFill>
                <a:srgbClr val="F2F2F2"/>
              </a:solidFill>
              <a:latin typeface="Microsoft Uighur" panose="02000000000000000000" pitchFamily="2" charset="-78"/>
              <a:cs typeface="Microsoft Uighur" panose="02000000000000000000" pitchFamily="2" charset="-78"/>
              <a:sym typeface="Poppins Bold"/>
            </a:endParaRPr>
          </a:p>
        </p:txBody>
      </p:sp>
      <p:grpSp>
        <p:nvGrpSpPr>
          <p:cNvPr id="42" name="Group 9">
            <a:extLst>
              <a:ext uri="{FF2B5EF4-FFF2-40B4-BE49-F238E27FC236}">
                <a16:creationId xmlns:a16="http://schemas.microsoft.com/office/drawing/2014/main" id="{C9C874E0-C995-2EF4-6E66-385676CCD490}"/>
              </a:ext>
            </a:extLst>
          </p:cNvPr>
          <p:cNvGrpSpPr/>
          <p:nvPr/>
        </p:nvGrpSpPr>
        <p:grpSpPr>
          <a:xfrm>
            <a:off x="-624479" y="6632340"/>
            <a:ext cx="5552461" cy="1889029"/>
            <a:chOff x="0" y="0"/>
            <a:chExt cx="2053115" cy="698500"/>
          </a:xfrm>
        </p:grpSpPr>
        <p:sp>
          <p:nvSpPr>
            <p:cNvPr id="43" name="Freeform 10">
              <a:extLst>
                <a:ext uri="{FF2B5EF4-FFF2-40B4-BE49-F238E27FC236}">
                  <a16:creationId xmlns:a16="http://schemas.microsoft.com/office/drawing/2014/main" id="{D6814622-2210-E089-7D40-F195C4DB2853}"/>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4" name="TextBox 11">
              <a:extLst>
                <a:ext uri="{FF2B5EF4-FFF2-40B4-BE49-F238E27FC236}">
                  <a16:creationId xmlns:a16="http://schemas.microsoft.com/office/drawing/2014/main" id="{43119CE6-AA3A-7D0A-255A-E23E6604EA33}"/>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27">
            <a:extLst>
              <a:ext uri="{FF2B5EF4-FFF2-40B4-BE49-F238E27FC236}">
                <a16:creationId xmlns:a16="http://schemas.microsoft.com/office/drawing/2014/main" id="{0DCE3FE0-1112-C84E-849F-9E0DF0F75F1C}"/>
              </a:ext>
            </a:extLst>
          </p:cNvPr>
          <p:cNvSpPr/>
          <p:nvPr/>
        </p:nvSpPr>
        <p:spPr>
          <a:xfrm>
            <a:off x="11642456" y="6004236"/>
            <a:ext cx="412025" cy="383950"/>
          </a:xfrm>
          <a:custGeom>
            <a:avLst/>
            <a:gdLst/>
            <a:ahLst/>
            <a:cxnLst/>
            <a:rect l="l" t="t" r="r" b="b"/>
            <a:pathLst>
              <a:path w="860822" h="834737">
                <a:moveTo>
                  <a:pt x="0" y="0"/>
                </a:moveTo>
                <a:lnTo>
                  <a:pt x="860823" y="0"/>
                </a:lnTo>
                <a:lnTo>
                  <a:pt x="860823" y="834737"/>
                </a:lnTo>
                <a:lnTo>
                  <a:pt x="0" y="834737"/>
                </a:lnTo>
                <a:lnTo>
                  <a:pt x="0" y="0"/>
                </a:lnTo>
                <a:close/>
              </a:path>
            </a:pathLst>
          </a:custGeom>
          <a:blipFill>
            <a:blip r:embed="rId6"/>
            <a:stretch>
              <a:fillRect/>
            </a:stretch>
          </a:blipFill>
        </p:spPr>
        <p:txBody>
          <a:bodyPr/>
          <a:lstStyle/>
          <a:p>
            <a:pPr algn="r" defTabSz="609630" rtl="1"/>
            <a:endParaRPr lang="fr-FR" sz="1200"/>
          </a:p>
        </p:txBody>
      </p:sp>
      <p:sp>
        <p:nvSpPr>
          <p:cNvPr id="22" name="Freeform 28">
            <a:extLst>
              <a:ext uri="{FF2B5EF4-FFF2-40B4-BE49-F238E27FC236}">
                <a16:creationId xmlns:a16="http://schemas.microsoft.com/office/drawing/2014/main" id="{30CF4FFC-3AE3-C6C0-3499-049C2D8F48DD}"/>
              </a:ext>
            </a:extLst>
          </p:cNvPr>
          <p:cNvSpPr/>
          <p:nvPr/>
        </p:nvSpPr>
        <p:spPr>
          <a:xfrm>
            <a:off x="9635534" y="6114324"/>
            <a:ext cx="1950389" cy="323935"/>
          </a:xfrm>
          <a:custGeom>
            <a:avLst/>
            <a:gdLst/>
            <a:ahLst/>
            <a:cxnLst/>
            <a:rect l="l" t="t" r="r" b="b"/>
            <a:pathLst>
              <a:path w="2206596" h="435263">
                <a:moveTo>
                  <a:pt x="0" y="0"/>
                </a:moveTo>
                <a:lnTo>
                  <a:pt x="2206596" y="0"/>
                </a:lnTo>
                <a:lnTo>
                  <a:pt x="2206596" y="435263"/>
                </a:lnTo>
                <a:lnTo>
                  <a:pt x="0" y="43526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39" name="TextBox 38">
            <a:extLst>
              <a:ext uri="{FF2B5EF4-FFF2-40B4-BE49-F238E27FC236}">
                <a16:creationId xmlns:a16="http://schemas.microsoft.com/office/drawing/2014/main" id="{90474650-FC1E-6BE0-3FCF-607C77619203}"/>
              </a:ext>
            </a:extLst>
          </p:cNvPr>
          <p:cNvSpPr txBox="1"/>
          <p:nvPr/>
        </p:nvSpPr>
        <p:spPr>
          <a:xfrm>
            <a:off x="10087742" y="6219438"/>
            <a:ext cx="1382097" cy="206467"/>
          </a:xfrm>
          <a:prstGeom prst="rect">
            <a:avLst/>
          </a:prstGeom>
        </p:spPr>
        <p:txBody>
          <a:bodyPr wrap="square" lIns="0" tIns="0" rIns="0" bIns="0" rtlCol="0" anchor="t">
            <a:spAutoFit/>
          </a:bodyPr>
          <a:lstStyle/>
          <a:p>
            <a:pPr algn="just">
              <a:lnSpc>
                <a:spcPts val="1440"/>
              </a:lnSpc>
            </a:pPr>
            <a:r>
              <a:rPr lang="en-US" sz="1867" b="1" dirty="0">
                <a:solidFill>
                  <a:srgbClr val="F2F2F2"/>
                </a:solidFill>
                <a:latin typeface="Microsoft Uighur" panose="02000000000000000000" pitchFamily="2" charset="-78"/>
                <a:cs typeface="Microsoft Uighur" panose="02000000000000000000" pitchFamily="2" charset="-78"/>
                <a:sym typeface="Poppins Bold"/>
              </a:rPr>
              <a:t>Entrée du test</a:t>
            </a:r>
          </a:p>
        </p:txBody>
      </p:sp>
      <p:sp>
        <p:nvSpPr>
          <p:cNvPr id="5" name="Rectangle 4">
            <a:extLst>
              <a:ext uri="{FF2B5EF4-FFF2-40B4-BE49-F238E27FC236}">
                <a16:creationId xmlns:a16="http://schemas.microsoft.com/office/drawing/2014/main" id="{DCBD9DFA-4F04-9F5B-7424-EEDEC22375F5}"/>
              </a:ext>
            </a:extLst>
          </p:cNvPr>
          <p:cNvSpPr/>
          <p:nvPr/>
        </p:nvSpPr>
        <p:spPr>
          <a:xfrm>
            <a:off x="-116651" y="-75372"/>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9" name="Freeform 22">
            <a:extLst>
              <a:ext uri="{FF2B5EF4-FFF2-40B4-BE49-F238E27FC236}">
                <a16:creationId xmlns:a16="http://schemas.microsoft.com/office/drawing/2014/main" id="{7C30EFE5-0B37-7324-D604-B159D0AACF9D}"/>
              </a:ext>
            </a:extLst>
          </p:cNvPr>
          <p:cNvSpPr/>
          <p:nvPr/>
        </p:nvSpPr>
        <p:spPr>
          <a:xfrm>
            <a:off x="27344" y="355505"/>
            <a:ext cx="4164725"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p>
        </p:txBody>
      </p:sp>
      <p:sp>
        <p:nvSpPr>
          <p:cNvPr id="11" name="TextBox 4">
            <a:extLst>
              <a:ext uri="{FF2B5EF4-FFF2-40B4-BE49-F238E27FC236}">
                <a16:creationId xmlns:a16="http://schemas.microsoft.com/office/drawing/2014/main" id="{7E9F8CFB-E42C-403C-7E6E-8E25F49CDA34}"/>
              </a:ext>
            </a:extLst>
          </p:cNvPr>
          <p:cNvSpPr txBox="1"/>
          <p:nvPr/>
        </p:nvSpPr>
        <p:spPr>
          <a:xfrm>
            <a:off x="179457" y="774695"/>
            <a:ext cx="3776942" cy="543675"/>
          </a:xfrm>
          <a:prstGeom prst="rect">
            <a:avLst/>
          </a:prstGeom>
          <a:noFill/>
        </p:spPr>
        <p:txBody>
          <a:bodyPr wrap="square" rtlCol="0">
            <a:spAutoFit/>
          </a:bodyPr>
          <a:lstStyle/>
          <a:p>
            <a:pPr algn="ctr" defTabSz="609630">
              <a:defRPr/>
            </a:pPr>
            <a:r>
              <a:rPr lang="fr-FR" sz="2933" b="1" dirty="0">
                <a:latin typeface="Microsoft Uighur" panose="02000000000000000000" pitchFamily="2" charset="-78"/>
                <a:ea typeface="Calibri" panose="020F0502020204030204" pitchFamily="34" charset="0"/>
                <a:cs typeface="Microsoft Uighur" panose="02000000000000000000" pitchFamily="2" charset="-78"/>
              </a:rPr>
              <a:t>Test unique de 2 à 6</a:t>
            </a:r>
            <a:endParaRPr lang="fr-MA" sz="2933"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 name="TextBox 26">
            <a:extLst>
              <a:ext uri="{FF2B5EF4-FFF2-40B4-BE49-F238E27FC236}">
                <a16:creationId xmlns:a16="http://schemas.microsoft.com/office/drawing/2014/main" id="{40968C28-2AC9-F396-E62C-413B5BE4443B}"/>
              </a:ext>
            </a:extLst>
          </p:cNvPr>
          <p:cNvSpPr txBox="1"/>
          <p:nvPr/>
        </p:nvSpPr>
        <p:spPr>
          <a:xfrm>
            <a:off x="2253425" y="2088880"/>
            <a:ext cx="2012218" cy="312843"/>
          </a:xfrm>
          <a:prstGeom prst="rect">
            <a:avLst/>
          </a:prstGeom>
        </p:spPr>
        <p:txBody>
          <a:bodyPr wrap="square" lIns="0" tIns="0" rIns="0" bIns="0" rtlCol="0" anchor="t">
            <a:spAutoFit/>
          </a:bodyPr>
          <a:lstStyle/>
          <a:p>
            <a:pPr marL="213435" lvl="1" algn="just">
              <a:lnSpc>
                <a:spcPts val="2372"/>
              </a:lnSpc>
            </a:pPr>
            <a:r>
              <a:rPr lang="f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8 lettres en minuscule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 name="TextBox 26">
            <a:extLst>
              <a:ext uri="{FF2B5EF4-FFF2-40B4-BE49-F238E27FC236}">
                <a16:creationId xmlns:a16="http://schemas.microsoft.com/office/drawing/2014/main" id="{9CD918A0-D376-3131-E159-2622482441DE}"/>
              </a:ext>
            </a:extLst>
          </p:cNvPr>
          <p:cNvSpPr txBox="1"/>
          <p:nvPr/>
        </p:nvSpPr>
        <p:spPr>
          <a:xfrm>
            <a:off x="9015344" y="1836785"/>
            <a:ext cx="2612397" cy="312843"/>
          </a:xfrm>
          <a:prstGeom prst="rect">
            <a:avLst/>
          </a:prstGeom>
        </p:spPr>
        <p:txBody>
          <a:bodyPr wrap="square" lIns="0" tIns="0" rIns="0" bIns="0" rtlCol="0" anchor="t">
            <a:spAutoFit/>
          </a:bodyPr>
          <a:lstStyle/>
          <a:p>
            <a:pPr marL="213435" lvl="1" algn="just">
              <a:lnSpc>
                <a:spcPts val="2372"/>
              </a:lnSpc>
            </a:pP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8 mots avec syllabes simples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4" name="TextBox 26">
            <a:extLst>
              <a:ext uri="{FF2B5EF4-FFF2-40B4-BE49-F238E27FC236}">
                <a16:creationId xmlns:a16="http://schemas.microsoft.com/office/drawing/2014/main" id="{34615C1F-05B0-0698-C2B9-B94FA2475888}"/>
              </a:ext>
            </a:extLst>
          </p:cNvPr>
          <p:cNvSpPr txBox="1"/>
          <p:nvPr/>
        </p:nvSpPr>
        <p:spPr>
          <a:xfrm>
            <a:off x="1868386" y="2977070"/>
            <a:ext cx="2859935" cy="312843"/>
          </a:xfrm>
          <a:prstGeom prst="rect">
            <a:avLst/>
          </a:prstGeom>
        </p:spPr>
        <p:txBody>
          <a:bodyPr wrap="square" lIns="0" tIns="0" rIns="0" bIns="0" rtlCol="0" anchor="t">
            <a:spAutoFit/>
          </a:bodyPr>
          <a:lstStyle/>
          <a:p>
            <a:pPr marL="213435" lvl="1" algn="just">
              <a:lnSpc>
                <a:spcPts val="2372"/>
              </a:lnSpc>
            </a:pP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8 mots avec syllabes avancées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13" name="TextBox 26">
            <a:extLst>
              <a:ext uri="{FF2B5EF4-FFF2-40B4-BE49-F238E27FC236}">
                <a16:creationId xmlns:a16="http://schemas.microsoft.com/office/drawing/2014/main" id="{7DF9F8EB-A5E4-24A2-89BC-1CFAFA11BCDF}"/>
              </a:ext>
            </a:extLst>
          </p:cNvPr>
          <p:cNvSpPr txBox="1"/>
          <p:nvPr/>
        </p:nvSpPr>
        <p:spPr>
          <a:xfrm>
            <a:off x="8870222" y="2652162"/>
            <a:ext cx="3337409" cy="312843"/>
          </a:xfrm>
          <a:prstGeom prst="rect">
            <a:avLst/>
          </a:prstGeom>
        </p:spPr>
        <p:txBody>
          <a:bodyPr wrap="square" lIns="0" tIns="0" rIns="0" bIns="0" rtlCol="0" anchor="t">
            <a:spAutoFit/>
          </a:bodyPr>
          <a:lstStyle/>
          <a:p>
            <a:pPr marL="213435" lvl="1" algn="just">
              <a:lnSpc>
                <a:spcPts val="2372"/>
              </a:lnSpc>
            </a:pP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8 mots avec graphèmes  complexes </a:t>
            </a:r>
          </a:p>
        </p:txBody>
      </p:sp>
      <p:sp>
        <p:nvSpPr>
          <p:cNvPr id="14" name="TextBox 26">
            <a:extLst>
              <a:ext uri="{FF2B5EF4-FFF2-40B4-BE49-F238E27FC236}">
                <a16:creationId xmlns:a16="http://schemas.microsoft.com/office/drawing/2014/main" id="{C7490772-53E3-4B20-B498-3BD55730B793}"/>
              </a:ext>
            </a:extLst>
          </p:cNvPr>
          <p:cNvSpPr txBox="1"/>
          <p:nvPr/>
        </p:nvSpPr>
        <p:spPr>
          <a:xfrm>
            <a:off x="9216610" y="3599729"/>
            <a:ext cx="2327986" cy="620619"/>
          </a:xfrm>
          <a:prstGeom prst="rect">
            <a:avLst/>
          </a:prstGeom>
        </p:spPr>
        <p:txBody>
          <a:bodyPr wrap="square" lIns="0" tIns="0" rIns="0" bIns="0" rtlCol="0" anchor="t">
            <a:spAutoFit/>
          </a:bodyPr>
          <a:lstStyle/>
          <a:p>
            <a:pPr marL="213435" lvl="1" algn="just">
              <a:lnSpc>
                <a:spcPts val="2372"/>
              </a:lnSpc>
            </a:pP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3 phrases avec difficultés</a:t>
            </a:r>
            <a:endPar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a:p>
            <a:pPr marL="213435" lvl="1" algn="ctr">
              <a:lnSpc>
                <a:spcPts val="2372"/>
              </a:lnSpc>
            </a:pP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particulières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15" name="TextBox 26">
            <a:extLst>
              <a:ext uri="{FF2B5EF4-FFF2-40B4-BE49-F238E27FC236}">
                <a16:creationId xmlns:a16="http://schemas.microsoft.com/office/drawing/2014/main" id="{943AC68D-1B3F-3165-25A9-67D438ABF58A}"/>
              </a:ext>
            </a:extLst>
          </p:cNvPr>
          <p:cNvSpPr txBox="1"/>
          <p:nvPr/>
        </p:nvSpPr>
        <p:spPr>
          <a:xfrm>
            <a:off x="1156037" y="5018196"/>
            <a:ext cx="4162881" cy="312843"/>
          </a:xfrm>
          <a:prstGeom prst="rect">
            <a:avLst/>
          </a:prstGeom>
        </p:spPr>
        <p:txBody>
          <a:bodyPr wrap="square" lIns="0" tIns="0" rIns="0" bIns="0" rtlCol="0" anchor="t">
            <a:spAutoFit/>
          </a:bodyPr>
          <a:lstStyle/>
          <a:p>
            <a:pPr marL="213435" lvl="1" algn="ctr">
              <a:lnSpc>
                <a:spcPts val="2372"/>
              </a:lnSpc>
            </a:pP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de 35 à 4</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0</a:t>
            </a: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mots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21" name="TextBox 26">
            <a:extLst>
              <a:ext uri="{FF2B5EF4-FFF2-40B4-BE49-F238E27FC236}">
                <a16:creationId xmlns:a16="http://schemas.microsoft.com/office/drawing/2014/main" id="{2652AE3E-A4E4-9CBD-DB8A-149A34A870D8}"/>
              </a:ext>
            </a:extLst>
          </p:cNvPr>
          <p:cNvSpPr txBox="1"/>
          <p:nvPr/>
        </p:nvSpPr>
        <p:spPr>
          <a:xfrm>
            <a:off x="9073770" y="5155415"/>
            <a:ext cx="2774698" cy="312843"/>
          </a:xfrm>
          <a:prstGeom prst="rect">
            <a:avLst/>
          </a:prstGeom>
        </p:spPr>
        <p:txBody>
          <a:bodyPr wrap="square" lIns="0" tIns="0" rIns="0" bIns="0" rtlCol="0" anchor="t">
            <a:spAutoFit/>
          </a:bodyPr>
          <a:lstStyle/>
          <a:p>
            <a:pPr marL="213435" lvl="1" algn="just">
              <a:lnSpc>
                <a:spcPts val="2372"/>
              </a:lnSpc>
            </a:pP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2 questions à choix multiples.</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pic>
        <p:nvPicPr>
          <p:cNvPr id="24" name="Image 23">
            <a:extLst>
              <a:ext uri="{FF2B5EF4-FFF2-40B4-BE49-F238E27FC236}">
                <a16:creationId xmlns:a16="http://schemas.microsoft.com/office/drawing/2014/main" id="{18BA6877-D50E-3EFF-338D-F431C0BF1B5D}"/>
              </a:ext>
            </a:extLst>
          </p:cNvPr>
          <p:cNvPicPr>
            <a:picLocks noChangeAspect="1"/>
          </p:cNvPicPr>
          <p:nvPr/>
        </p:nvPicPr>
        <p:blipFill>
          <a:blip r:embed="rId8"/>
          <a:stretch>
            <a:fillRect/>
          </a:stretch>
        </p:blipFill>
        <p:spPr>
          <a:xfrm>
            <a:off x="4559906" y="1062500"/>
            <a:ext cx="4521835" cy="5795501"/>
          </a:xfrm>
          <a:prstGeom prst="rect">
            <a:avLst/>
          </a:prstGeom>
        </p:spPr>
      </p:pic>
      <p:sp>
        <p:nvSpPr>
          <p:cNvPr id="23" name="TextBox 15">
            <a:extLst>
              <a:ext uri="{FF2B5EF4-FFF2-40B4-BE49-F238E27FC236}">
                <a16:creationId xmlns:a16="http://schemas.microsoft.com/office/drawing/2014/main" id="{692552DA-A69E-2CC8-0256-DD086A0AD18C}"/>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C30ED-1B9E-DEDC-8CEA-CAC32BF1F8D6}"/>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4768030A-E6CB-774F-F8D1-37C96137BB1D}"/>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grpSp>
        <p:nvGrpSpPr>
          <p:cNvPr id="4" name="Group 4">
            <a:extLst>
              <a:ext uri="{FF2B5EF4-FFF2-40B4-BE49-F238E27FC236}">
                <a16:creationId xmlns:a16="http://schemas.microsoft.com/office/drawing/2014/main" id="{6430FC3A-3C2B-1F97-C8ED-F3779550EB46}"/>
              </a:ext>
            </a:extLst>
          </p:cNvPr>
          <p:cNvGrpSpPr/>
          <p:nvPr/>
        </p:nvGrpSpPr>
        <p:grpSpPr>
          <a:xfrm>
            <a:off x="11115467" y="165919"/>
            <a:ext cx="2198143" cy="1889029"/>
            <a:chOff x="0" y="0"/>
            <a:chExt cx="812800" cy="698500"/>
          </a:xfrm>
        </p:grpSpPr>
        <p:sp>
          <p:nvSpPr>
            <p:cNvPr id="5" name="Freeform 5">
              <a:extLst>
                <a:ext uri="{FF2B5EF4-FFF2-40B4-BE49-F238E27FC236}">
                  <a16:creationId xmlns:a16="http://schemas.microsoft.com/office/drawing/2014/main" id="{F5C3580A-4DAB-C354-0157-43BA18AC819F}"/>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 name="TextBox 6">
              <a:extLst>
                <a:ext uri="{FF2B5EF4-FFF2-40B4-BE49-F238E27FC236}">
                  <a16:creationId xmlns:a16="http://schemas.microsoft.com/office/drawing/2014/main" id="{F5711F6C-06A9-9D04-41BB-67FEB7D85ADA}"/>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0C5F93EB-4C08-B076-D117-51F0490BB6CB}"/>
              </a:ext>
            </a:extLst>
          </p:cNvPr>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8" name="Group 8">
            <a:extLst>
              <a:ext uri="{FF2B5EF4-FFF2-40B4-BE49-F238E27FC236}">
                <a16:creationId xmlns:a16="http://schemas.microsoft.com/office/drawing/2014/main" id="{BCB6A8CA-E075-6116-A5B8-7B4006A7A677}"/>
              </a:ext>
            </a:extLst>
          </p:cNvPr>
          <p:cNvGrpSpPr/>
          <p:nvPr/>
        </p:nvGrpSpPr>
        <p:grpSpPr>
          <a:xfrm>
            <a:off x="11115467" y="2054948"/>
            <a:ext cx="2198143" cy="1889029"/>
            <a:chOff x="0" y="0"/>
            <a:chExt cx="812800" cy="698500"/>
          </a:xfrm>
        </p:grpSpPr>
        <p:sp>
          <p:nvSpPr>
            <p:cNvPr id="9" name="Freeform 9">
              <a:extLst>
                <a:ext uri="{FF2B5EF4-FFF2-40B4-BE49-F238E27FC236}">
                  <a16:creationId xmlns:a16="http://schemas.microsoft.com/office/drawing/2014/main" id="{A0BE5501-30BB-6516-A7F1-A7F5C2BD31D3}"/>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a:extLst>
                <a:ext uri="{FF2B5EF4-FFF2-40B4-BE49-F238E27FC236}">
                  <a16:creationId xmlns:a16="http://schemas.microsoft.com/office/drawing/2014/main" id="{5EB7FE75-1C0C-426B-DC0B-D1381AAF339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a:extLst>
              <a:ext uri="{FF2B5EF4-FFF2-40B4-BE49-F238E27FC236}">
                <a16:creationId xmlns:a16="http://schemas.microsoft.com/office/drawing/2014/main" id="{B7B7C21E-FE4E-1E04-A4DE-E7621D74085B}"/>
              </a:ext>
            </a:extLst>
          </p:cNvPr>
          <p:cNvSpPr/>
          <p:nvPr/>
        </p:nvSpPr>
        <p:spPr>
          <a:xfrm>
            <a:off x="-1301392" y="-12385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9" name="Freeform 19">
            <a:extLst>
              <a:ext uri="{FF2B5EF4-FFF2-40B4-BE49-F238E27FC236}">
                <a16:creationId xmlns:a16="http://schemas.microsoft.com/office/drawing/2014/main" id="{BB6CB972-C6AF-D715-992A-AD34C85DCE3A}"/>
              </a:ext>
            </a:extLst>
          </p:cNvPr>
          <p:cNvSpPr/>
          <p:nvPr/>
        </p:nvSpPr>
        <p:spPr>
          <a:xfrm>
            <a:off x="12030132" y="-768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21" name="Group 21">
            <a:extLst>
              <a:ext uri="{FF2B5EF4-FFF2-40B4-BE49-F238E27FC236}">
                <a16:creationId xmlns:a16="http://schemas.microsoft.com/office/drawing/2014/main" id="{1E07FAC5-6D04-3FF2-0AC8-3B1EE9075CF6}"/>
              </a:ext>
            </a:extLst>
          </p:cNvPr>
          <p:cNvGrpSpPr/>
          <p:nvPr/>
        </p:nvGrpSpPr>
        <p:grpSpPr>
          <a:xfrm>
            <a:off x="8367721" y="1538381"/>
            <a:ext cx="3208804" cy="1738971"/>
            <a:chOff x="0" y="0"/>
            <a:chExt cx="15117358" cy="6427098"/>
          </a:xfrm>
        </p:grpSpPr>
        <p:sp>
          <p:nvSpPr>
            <p:cNvPr id="22" name="Freeform 22">
              <a:extLst>
                <a:ext uri="{FF2B5EF4-FFF2-40B4-BE49-F238E27FC236}">
                  <a16:creationId xmlns:a16="http://schemas.microsoft.com/office/drawing/2014/main" id="{C05A1FDF-0E70-B208-3CEF-0B9031CF1BF0}"/>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23" name="Freeform 23">
              <a:extLst>
                <a:ext uri="{FF2B5EF4-FFF2-40B4-BE49-F238E27FC236}">
                  <a16:creationId xmlns:a16="http://schemas.microsoft.com/office/drawing/2014/main" id="{A11C4B87-CEB0-F996-9AE1-94E36604CAE7}"/>
                </a:ext>
              </a:extLst>
            </p:cNvPr>
            <p:cNvSpPr/>
            <p:nvPr/>
          </p:nvSpPr>
          <p:spPr>
            <a:xfrm>
              <a:off x="326880" y="177567"/>
              <a:ext cx="14495412" cy="1768705"/>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25" name="TextBox 25">
            <a:extLst>
              <a:ext uri="{FF2B5EF4-FFF2-40B4-BE49-F238E27FC236}">
                <a16:creationId xmlns:a16="http://schemas.microsoft.com/office/drawing/2014/main" id="{545EA8A5-AEB9-58D0-5D4D-4AEA1703E830}"/>
              </a:ext>
            </a:extLst>
          </p:cNvPr>
          <p:cNvSpPr txBox="1"/>
          <p:nvPr/>
        </p:nvSpPr>
        <p:spPr>
          <a:xfrm>
            <a:off x="3893740" y="2319152"/>
            <a:ext cx="3787723" cy="551626"/>
          </a:xfrm>
          <a:prstGeom prst="rect">
            <a:avLst/>
          </a:prstGeom>
        </p:spPr>
        <p:txBody>
          <a:bodyPr lIns="0" tIns="0" rIns="0" bIns="0" rtlCol="0" anchor="t">
            <a:spAutoFit/>
          </a:bodyPr>
          <a:lstStyle/>
          <a:p>
            <a:pPr algn="ctr" rtl="1">
              <a:lnSpc>
                <a:spcPts val="4568"/>
              </a:lnSpc>
            </a:pPr>
            <a:r>
              <a:rPr lang="ar-EG" sz="2837" b="1">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اليوم الأول</a:t>
            </a:r>
          </a:p>
        </p:txBody>
      </p:sp>
      <p:grpSp>
        <p:nvGrpSpPr>
          <p:cNvPr id="12" name="Group 21">
            <a:extLst>
              <a:ext uri="{FF2B5EF4-FFF2-40B4-BE49-F238E27FC236}">
                <a16:creationId xmlns:a16="http://schemas.microsoft.com/office/drawing/2014/main" id="{78270E29-650E-5E42-251E-08B69B0912A6}"/>
              </a:ext>
            </a:extLst>
          </p:cNvPr>
          <p:cNvGrpSpPr/>
          <p:nvPr/>
        </p:nvGrpSpPr>
        <p:grpSpPr>
          <a:xfrm>
            <a:off x="4438827" y="1551333"/>
            <a:ext cx="3431340" cy="1738971"/>
            <a:chOff x="0" y="0"/>
            <a:chExt cx="15117358" cy="6427098"/>
          </a:xfrm>
        </p:grpSpPr>
        <p:sp>
          <p:nvSpPr>
            <p:cNvPr id="13" name="Freeform 22">
              <a:extLst>
                <a:ext uri="{FF2B5EF4-FFF2-40B4-BE49-F238E27FC236}">
                  <a16:creationId xmlns:a16="http://schemas.microsoft.com/office/drawing/2014/main" id="{311A4C46-7D0C-24C3-23FD-79083D4E0DEC}"/>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20" name="Freeform 23">
              <a:extLst>
                <a:ext uri="{FF2B5EF4-FFF2-40B4-BE49-F238E27FC236}">
                  <a16:creationId xmlns:a16="http://schemas.microsoft.com/office/drawing/2014/main" id="{1673C0CE-2E90-FF99-3D2D-06553A10D216}"/>
                </a:ext>
              </a:extLst>
            </p:cNvPr>
            <p:cNvSpPr/>
            <p:nvPr/>
          </p:nvSpPr>
          <p:spPr>
            <a:xfrm>
              <a:off x="326880" y="177564"/>
              <a:ext cx="14495412" cy="1748897"/>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27" name="Group 21">
            <a:extLst>
              <a:ext uri="{FF2B5EF4-FFF2-40B4-BE49-F238E27FC236}">
                <a16:creationId xmlns:a16="http://schemas.microsoft.com/office/drawing/2014/main" id="{71157346-B23C-7073-24B8-BD8D7F086E8D}"/>
              </a:ext>
            </a:extLst>
          </p:cNvPr>
          <p:cNvGrpSpPr/>
          <p:nvPr/>
        </p:nvGrpSpPr>
        <p:grpSpPr>
          <a:xfrm>
            <a:off x="462399" y="1571619"/>
            <a:ext cx="3431340" cy="1738971"/>
            <a:chOff x="0" y="0"/>
            <a:chExt cx="15117358" cy="6427098"/>
          </a:xfrm>
        </p:grpSpPr>
        <p:sp>
          <p:nvSpPr>
            <p:cNvPr id="29" name="Freeform 22">
              <a:extLst>
                <a:ext uri="{FF2B5EF4-FFF2-40B4-BE49-F238E27FC236}">
                  <a16:creationId xmlns:a16="http://schemas.microsoft.com/office/drawing/2014/main" id="{30C5940C-4C02-894E-4A74-01BFDE96C739}"/>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30" name="Freeform 23">
              <a:extLst>
                <a:ext uri="{FF2B5EF4-FFF2-40B4-BE49-F238E27FC236}">
                  <a16:creationId xmlns:a16="http://schemas.microsoft.com/office/drawing/2014/main" id="{46DE4650-18B8-9DF5-8199-702357E5D9CB}"/>
                </a:ext>
              </a:extLst>
            </p:cNvPr>
            <p:cNvSpPr/>
            <p:nvPr/>
          </p:nvSpPr>
          <p:spPr>
            <a:xfrm>
              <a:off x="326880" y="177564"/>
              <a:ext cx="14495412" cy="164586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11" name="Group 21">
            <a:extLst>
              <a:ext uri="{FF2B5EF4-FFF2-40B4-BE49-F238E27FC236}">
                <a16:creationId xmlns:a16="http://schemas.microsoft.com/office/drawing/2014/main" id="{E223AA71-280C-10AD-06DA-9A7CA882C9B6}"/>
              </a:ext>
            </a:extLst>
          </p:cNvPr>
          <p:cNvGrpSpPr/>
          <p:nvPr/>
        </p:nvGrpSpPr>
        <p:grpSpPr>
          <a:xfrm>
            <a:off x="8305091" y="3419961"/>
            <a:ext cx="3208804" cy="1738971"/>
            <a:chOff x="0" y="0"/>
            <a:chExt cx="15117358" cy="6427098"/>
          </a:xfrm>
        </p:grpSpPr>
        <p:sp>
          <p:nvSpPr>
            <p:cNvPr id="14" name="Freeform 22">
              <a:extLst>
                <a:ext uri="{FF2B5EF4-FFF2-40B4-BE49-F238E27FC236}">
                  <a16:creationId xmlns:a16="http://schemas.microsoft.com/office/drawing/2014/main" id="{FB21819E-1E92-1353-745B-17F5626084B2}"/>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5" name="Freeform 23">
              <a:extLst>
                <a:ext uri="{FF2B5EF4-FFF2-40B4-BE49-F238E27FC236}">
                  <a16:creationId xmlns:a16="http://schemas.microsoft.com/office/drawing/2014/main" id="{A8D85C6A-938B-EA66-3EC1-73D0F868B5AA}"/>
                </a:ext>
              </a:extLst>
            </p:cNvPr>
            <p:cNvSpPr/>
            <p:nvPr/>
          </p:nvSpPr>
          <p:spPr>
            <a:xfrm>
              <a:off x="326880" y="177567"/>
              <a:ext cx="14495412" cy="1433071"/>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16" name="Group 21">
            <a:extLst>
              <a:ext uri="{FF2B5EF4-FFF2-40B4-BE49-F238E27FC236}">
                <a16:creationId xmlns:a16="http://schemas.microsoft.com/office/drawing/2014/main" id="{9DAB0476-96F4-A1AC-08A4-E8243E6E45DF}"/>
              </a:ext>
            </a:extLst>
          </p:cNvPr>
          <p:cNvGrpSpPr/>
          <p:nvPr/>
        </p:nvGrpSpPr>
        <p:grpSpPr>
          <a:xfrm>
            <a:off x="4376196" y="3432913"/>
            <a:ext cx="3431340" cy="1738971"/>
            <a:chOff x="0" y="0"/>
            <a:chExt cx="15117358" cy="6427098"/>
          </a:xfrm>
        </p:grpSpPr>
        <p:sp>
          <p:nvSpPr>
            <p:cNvPr id="17" name="Freeform 22">
              <a:extLst>
                <a:ext uri="{FF2B5EF4-FFF2-40B4-BE49-F238E27FC236}">
                  <a16:creationId xmlns:a16="http://schemas.microsoft.com/office/drawing/2014/main" id="{144D5A21-B455-04FA-FC58-04ED21D35783}"/>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24" name="Freeform 23">
              <a:extLst>
                <a:ext uri="{FF2B5EF4-FFF2-40B4-BE49-F238E27FC236}">
                  <a16:creationId xmlns:a16="http://schemas.microsoft.com/office/drawing/2014/main" id="{72532F68-6C11-CDD7-FA3F-44F8CFF6D7AF}"/>
                </a:ext>
              </a:extLst>
            </p:cNvPr>
            <p:cNvSpPr/>
            <p:nvPr/>
          </p:nvSpPr>
          <p:spPr>
            <a:xfrm>
              <a:off x="326880" y="177564"/>
              <a:ext cx="14495412" cy="140015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38" name="Group 21">
            <a:extLst>
              <a:ext uri="{FF2B5EF4-FFF2-40B4-BE49-F238E27FC236}">
                <a16:creationId xmlns:a16="http://schemas.microsoft.com/office/drawing/2014/main" id="{D22F7550-8F2B-EE8B-B34D-4F6C8151C60F}"/>
              </a:ext>
            </a:extLst>
          </p:cNvPr>
          <p:cNvGrpSpPr/>
          <p:nvPr/>
        </p:nvGrpSpPr>
        <p:grpSpPr>
          <a:xfrm>
            <a:off x="399769" y="3453199"/>
            <a:ext cx="3431340" cy="1738971"/>
            <a:chOff x="0" y="0"/>
            <a:chExt cx="15117358" cy="6427098"/>
          </a:xfrm>
        </p:grpSpPr>
        <p:sp>
          <p:nvSpPr>
            <p:cNvPr id="39" name="Freeform 22">
              <a:extLst>
                <a:ext uri="{FF2B5EF4-FFF2-40B4-BE49-F238E27FC236}">
                  <a16:creationId xmlns:a16="http://schemas.microsoft.com/office/drawing/2014/main" id="{E0CA29A0-802B-1C73-DA86-BC4B9BB352A8}"/>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40" name="Freeform 23">
              <a:extLst>
                <a:ext uri="{FF2B5EF4-FFF2-40B4-BE49-F238E27FC236}">
                  <a16:creationId xmlns:a16="http://schemas.microsoft.com/office/drawing/2014/main" id="{67E93749-E44C-793E-5913-D96083C427E3}"/>
                </a:ext>
              </a:extLst>
            </p:cNvPr>
            <p:cNvSpPr/>
            <p:nvPr/>
          </p:nvSpPr>
          <p:spPr>
            <a:xfrm>
              <a:off x="326880" y="177564"/>
              <a:ext cx="14495412" cy="1310226"/>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grpSp>
        <p:nvGrpSpPr>
          <p:cNvPr id="41" name="Group 21">
            <a:extLst>
              <a:ext uri="{FF2B5EF4-FFF2-40B4-BE49-F238E27FC236}">
                <a16:creationId xmlns:a16="http://schemas.microsoft.com/office/drawing/2014/main" id="{3C0F5890-C3AF-DF23-BC80-9C03EAA536EC}"/>
              </a:ext>
            </a:extLst>
          </p:cNvPr>
          <p:cNvGrpSpPr/>
          <p:nvPr/>
        </p:nvGrpSpPr>
        <p:grpSpPr>
          <a:xfrm>
            <a:off x="3831109" y="5224593"/>
            <a:ext cx="4828156" cy="1480309"/>
            <a:chOff x="0" y="0"/>
            <a:chExt cx="15117358" cy="6427098"/>
          </a:xfrm>
        </p:grpSpPr>
        <p:sp>
          <p:nvSpPr>
            <p:cNvPr id="42" name="Freeform 22">
              <a:extLst>
                <a:ext uri="{FF2B5EF4-FFF2-40B4-BE49-F238E27FC236}">
                  <a16:creationId xmlns:a16="http://schemas.microsoft.com/office/drawing/2014/main" id="{6E2E65D4-0718-A619-9AAA-0B996D85509A}"/>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4"/>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43" name="Freeform 23">
              <a:extLst>
                <a:ext uri="{FF2B5EF4-FFF2-40B4-BE49-F238E27FC236}">
                  <a16:creationId xmlns:a16="http://schemas.microsoft.com/office/drawing/2014/main" id="{36288552-5DF0-BBB5-F7E2-6031B6302F3D}"/>
                </a:ext>
              </a:extLst>
            </p:cNvPr>
            <p:cNvSpPr/>
            <p:nvPr/>
          </p:nvSpPr>
          <p:spPr>
            <a:xfrm>
              <a:off x="326881" y="177565"/>
              <a:ext cx="14495412" cy="1643998"/>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rgbClr val="E8DED6"/>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58" name="TextBox 23">
            <a:extLst>
              <a:ext uri="{FF2B5EF4-FFF2-40B4-BE49-F238E27FC236}">
                <a16:creationId xmlns:a16="http://schemas.microsoft.com/office/drawing/2014/main" id="{7168C39F-7A71-149B-6F5E-D41481DFD202}"/>
              </a:ext>
            </a:extLst>
          </p:cNvPr>
          <p:cNvSpPr txBox="1"/>
          <p:nvPr/>
        </p:nvSpPr>
        <p:spPr>
          <a:xfrm>
            <a:off x="8772589" y="2620989"/>
            <a:ext cx="1726787" cy="352661"/>
          </a:xfrm>
          <a:prstGeom prst="rect">
            <a:avLst/>
          </a:prstGeom>
        </p:spPr>
        <p:txBody>
          <a:bodyPr lIns="0" tIns="0" rIns="0" bIns="0" rtlCol="0" anchor="t">
            <a:spAutoFit/>
          </a:bodyPr>
          <a:lstStyle/>
          <a:p>
            <a:pPr algn="ctr" rtl="1">
              <a:lnSpc>
                <a:spcPts val="2612"/>
              </a:lnSpc>
            </a:pPr>
            <a:r>
              <a:rPr lang="ar-MA"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جمع</a:t>
            </a:r>
            <a:endParaRPr lang="ar-EG"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61" name="TextBox 23">
            <a:extLst>
              <a:ext uri="{FF2B5EF4-FFF2-40B4-BE49-F238E27FC236}">
                <a16:creationId xmlns:a16="http://schemas.microsoft.com/office/drawing/2014/main" id="{4B7DFBF4-91C7-13A4-6704-06BD70A31934}"/>
              </a:ext>
            </a:extLst>
          </p:cNvPr>
          <p:cNvSpPr txBox="1"/>
          <p:nvPr/>
        </p:nvSpPr>
        <p:spPr>
          <a:xfrm>
            <a:off x="4821203" y="2620989"/>
            <a:ext cx="1726787" cy="352661"/>
          </a:xfrm>
          <a:prstGeom prst="rect">
            <a:avLst/>
          </a:prstGeom>
        </p:spPr>
        <p:txBody>
          <a:bodyPr lIns="0" tIns="0" rIns="0" bIns="0" rtlCol="0" anchor="t">
            <a:spAutoFit/>
          </a:bodyPr>
          <a:lstStyle/>
          <a:p>
            <a:pPr algn="ctr" rtl="1">
              <a:lnSpc>
                <a:spcPts val="2612"/>
              </a:lnSpc>
            </a:pPr>
            <a:r>
              <a:rPr lang="ar-MA"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طرح</a:t>
            </a:r>
            <a:endParaRPr lang="ar-EG"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64" name="TextBox 23">
            <a:extLst>
              <a:ext uri="{FF2B5EF4-FFF2-40B4-BE49-F238E27FC236}">
                <a16:creationId xmlns:a16="http://schemas.microsoft.com/office/drawing/2014/main" id="{214BF17E-0C45-C3AD-3810-880998B15E80}"/>
              </a:ext>
            </a:extLst>
          </p:cNvPr>
          <p:cNvSpPr txBox="1"/>
          <p:nvPr/>
        </p:nvSpPr>
        <p:spPr>
          <a:xfrm>
            <a:off x="812655" y="2616703"/>
            <a:ext cx="1726787" cy="352661"/>
          </a:xfrm>
          <a:prstGeom prst="rect">
            <a:avLst/>
          </a:prstGeom>
        </p:spPr>
        <p:txBody>
          <a:bodyPr lIns="0" tIns="0" rIns="0" bIns="0" rtlCol="0" anchor="t">
            <a:spAutoFit/>
          </a:bodyPr>
          <a:lstStyle/>
          <a:p>
            <a:pPr algn="ctr" rtl="1">
              <a:lnSpc>
                <a:spcPts val="2612"/>
              </a:lnSpc>
            </a:pPr>
            <a:r>
              <a:rPr lang="ar-MA"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ضرب</a:t>
            </a:r>
            <a:endParaRPr lang="ar-EG"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67" name="TextBox 23">
            <a:extLst>
              <a:ext uri="{FF2B5EF4-FFF2-40B4-BE49-F238E27FC236}">
                <a16:creationId xmlns:a16="http://schemas.microsoft.com/office/drawing/2014/main" id="{DCF66593-6075-5DA6-1DEE-6754BFDD9B03}"/>
              </a:ext>
            </a:extLst>
          </p:cNvPr>
          <p:cNvSpPr txBox="1"/>
          <p:nvPr/>
        </p:nvSpPr>
        <p:spPr>
          <a:xfrm>
            <a:off x="7571096" y="4249695"/>
            <a:ext cx="1914648" cy="352661"/>
          </a:xfrm>
          <a:prstGeom prst="rect">
            <a:avLst/>
          </a:prstGeom>
        </p:spPr>
        <p:txBody>
          <a:bodyPr lIns="0" tIns="0" rIns="0" bIns="0" rtlCol="0" anchor="t">
            <a:spAutoFit/>
          </a:bodyPr>
          <a:lstStyle/>
          <a:p>
            <a:pPr algn="ctr" rtl="1">
              <a:lnSpc>
                <a:spcPts val="2612"/>
              </a:lnSpc>
            </a:pPr>
            <a:r>
              <a:rPr lang="ar-MA"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قسمة</a:t>
            </a:r>
            <a:endParaRPr lang="ar-EG"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70" name="TextBox 23">
            <a:extLst>
              <a:ext uri="{FF2B5EF4-FFF2-40B4-BE49-F238E27FC236}">
                <a16:creationId xmlns:a16="http://schemas.microsoft.com/office/drawing/2014/main" id="{0B6A2A74-CE5F-1B20-1FE3-33C11A2E00D1}"/>
              </a:ext>
            </a:extLst>
          </p:cNvPr>
          <p:cNvSpPr txBox="1"/>
          <p:nvPr/>
        </p:nvSpPr>
        <p:spPr>
          <a:xfrm>
            <a:off x="2208040" y="4249695"/>
            <a:ext cx="1914648" cy="352661"/>
          </a:xfrm>
          <a:prstGeom prst="rect">
            <a:avLst/>
          </a:prstGeom>
        </p:spPr>
        <p:txBody>
          <a:bodyPr lIns="0" tIns="0" rIns="0" bIns="0" rtlCol="0" anchor="t">
            <a:spAutoFit/>
          </a:bodyPr>
          <a:lstStyle/>
          <a:p>
            <a:pPr algn="ctr" rtl="1">
              <a:lnSpc>
                <a:spcPts val="2612"/>
              </a:lnSpc>
            </a:pPr>
            <a:r>
              <a:rPr lang="ar-MA"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rPr>
              <a:t>مسألة</a:t>
            </a:r>
            <a:endParaRPr lang="ar-EG" sz="2667" b="1" dirty="0">
              <a:solidFill>
                <a:srgbClr val="FFFFFF"/>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2" name="TextBox 23">
            <a:extLst>
              <a:ext uri="{FF2B5EF4-FFF2-40B4-BE49-F238E27FC236}">
                <a16:creationId xmlns:a16="http://schemas.microsoft.com/office/drawing/2014/main" id="{58F6E234-1245-86B2-7EA5-28C998FFCBEE}"/>
              </a:ext>
            </a:extLst>
          </p:cNvPr>
          <p:cNvSpPr txBox="1"/>
          <p:nvPr/>
        </p:nvSpPr>
        <p:spPr>
          <a:xfrm>
            <a:off x="1097710" y="1672602"/>
            <a:ext cx="1914648" cy="352661"/>
          </a:xfrm>
          <a:prstGeom prst="rect">
            <a:avLst/>
          </a:prstGeom>
        </p:spPr>
        <p:txBody>
          <a:bodyPr lIns="0" tIns="0" rIns="0" bIns="0" rtlCol="0" anchor="t">
            <a:spAutoFit/>
          </a:bodyPr>
          <a:lstStyle/>
          <a:p>
            <a:pPr algn="ctr">
              <a:lnSpc>
                <a:spcPts val="2612"/>
              </a:lnSpc>
            </a:pPr>
            <a:r>
              <a:rPr lang="fr-MA" sz="2667" b="1" dirty="0">
                <a:latin typeface="Microsoft Uighur" panose="02000000000000000000" pitchFamily="2" charset="-78"/>
                <a:ea typeface="IBM Plex Sans Arabic"/>
                <a:cs typeface="Microsoft Uighur" panose="02000000000000000000" pitchFamily="2" charset="-78"/>
                <a:sym typeface="IBM Plex Sans Arabic"/>
                <a:rtl/>
              </a:rPr>
              <a:t>Lettre</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1" name="TextBox 26">
            <a:extLst>
              <a:ext uri="{FF2B5EF4-FFF2-40B4-BE49-F238E27FC236}">
                <a16:creationId xmlns:a16="http://schemas.microsoft.com/office/drawing/2014/main" id="{6B0426D8-5121-4562-9A5F-72F2413BD65E}"/>
              </a:ext>
            </a:extLst>
          </p:cNvPr>
          <p:cNvSpPr txBox="1"/>
          <p:nvPr/>
        </p:nvSpPr>
        <p:spPr>
          <a:xfrm>
            <a:off x="1019493" y="2276483"/>
            <a:ext cx="2012218" cy="620619"/>
          </a:xfrm>
          <a:prstGeom prst="rect">
            <a:avLst/>
          </a:prstGeom>
        </p:spPr>
        <p:txBody>
          <a:bodyPr wrap="square" lIns="0" tIns="0" rIns="0" bIns="0" rtlCol="0" anchor="t">
            <a:spAutoFit/>
          </a:bodyPr>
          <a:lstStyle/>
          <a:p>
            <a:pPr marL="213435" lvl="1" algn="ctr">
              <a:lnSpc>
                <a:spcPts val="2372"/>
              </a:lnSpc>
            </a:pPr>
            <a:r>
              <a:rPr lang="f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Lire 8 lettres en minuscule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26" name="TextBox 23">
            <a:extLst>
              <a:ext uri="{FF2B5EF4-FFF2-40B4-BE49-F238E27FC236}">
                <a16:creationId xmlns:a16="http://schemas.microsoft.com/office/drawing/2014/main" id="{40E045FA-D483-592E-4D93-D0546AB3DA4F}"/>
              </a:ext>
            </a:extLst>
          </p:cNvPr>
          <p:cNvSpPr txBox="1"/>
          <p:nvPr/>
        </p:nvSpPr>
        <p:spPr>
          <a:xfrm>
            <a:off x="5116909" y="1659334"/>
            <a:ext cx="1914648" cy="352661"/>
          </a:xfrm>
          <a:prstGeom prst="rect">
            <a:avLst/>
          </a:prstGeom>
        </p:spPr>
        <p:txBody>
          <a:bodyPr lIns="0" tIns="0" rIns="0" bIns="0" rtlCol="0" anchor="t">
            <a:spAutoFit/>
          </a:bodyPr>
          <a:lstStyle/>
          <a:p>
            <a:pPr algn="ctr">
              <a:lnSpc>
                <a:spcPts val="2612"/>
              </a:lnSpc>
            </a:pPr>
            <a:r>
              <a:rPr lang="fr-MA" sz="2667" b="1" dirty="0">
                <a:latin typeface="Microsoft Uighur" panose="02000000000000000000" pitchFamily="2" charset="-78"/>
                <a:ea typeface="IBM Plex Sans Arabic"/>
                <a:cs typeface="Microsoft Uighur" panose="02000000000000000000" pitchFamily="2" charset="-78"/>
                <a:sym typeface="IBM Plex Sans Arabic"/>
                <a:rtl/>
              </a:rPr>
              <a:t>M.S</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2" name="TextBox 26">
            <a:extLst>
              <a:ext uri="{FF2B5EF4-FFF2-40B4-BE49-F238E27FC236}">
                <a16:creationId xmlns:a16="http://schemas.microsoft.com/office/drawing/2014/main" id="{2311DC1A-7EAA-65EA-F5B5-D5BE36FA10DB}"/>
              </a:ext>
            </a:extLst>
          </p:cNvPr>
          <p:cNvSpPr txBox="1"/>
          <p:nvPr/>
        </p:nvSpPr>
        <p:spPr>
          <a:xfrm>
            <a:off x="4958699" y="2258929"/>
            <a:ext cx="2612397" cy="620619"/>
          </a:xfrm>
          <a:prstGeom prst="rect">
            <a:avLst/>
          </a:prstGeom>
        </p:spPr>
        <p:txBody>
          <a:bodyPr wrap="square" lIns="0" tIns="0" rIns="0" bIns="0" rtlCol="0" anchor="t">
            <a:spAutoFit/>
          </a:bodyPr>
          <a:lstStyle/>
          <a:p>
            <a:pPr marL="213435" lvl="1" algn="ctr">
              <a:lnSpc>
                <a:spcPts val="2372"/>
              </a:lnSpc>
            </a:pPr>
            <a:r>
              <a:rPr lang="f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Lire </a:t>
            </a: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8 mots avec syllabes simples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3" name="TextBox 23">
            <a:extLst>
              <a:ext uri="{FF2B5EF4-FFF2-40B4-BE49-F238E27FC236}">
                <a16:creationId xmlns:a16="http://schemas.microsoft.com/office/drawing/2014/main" id="{81FD2E44-5035-4275-C6B4-EB3B80DEEAF7}"/>
              </a:ext>
            </a:extLst>
          </p:cNvPr>
          <p:cNvSpPr txBox="1"/>
          <p:nvPr/>
        </p:nvSpPr>
        <p:spPr>
          <a:xfrm>
            <a:off x="9039584" y="1716110"/>
            <a:ext cx="1726787" cy="352661"/>
          </a:xfrm>
          <a:prstGeom prst="rect">
            <a:avLst/>
          </a:prstGeom>
        </p:spPr>
        <p:txBody>
          <a:bodyPr lIns="0" tIns="0" rIns="0" bIns="0" rtlCol="0" anchor="t">
            <a:spAutoFit/>
          </a:bodyPr>
          <a:lstStyle/>
          <a:p>
            <a:pPr algn="ctr">
              <a:lnSpc>
                <a:spcPts val="2612"/>
              </a:lnSpc>
            </a:pPr>
            <a:r>
              <a:rPr lang="fr-MA" sz="2667" b="1" dirty="0">
                <a:latin typeface="Microsoft Uighur" panose="02000000000000000000" pitchFamily="2" charset="-78"/>
                <a:ea typeface="IBM Plex Sans Arabic"/>
                <a:cs typeface="Microsoft Uighur" panose="02000000000000000000" pitchFamily="2" charset="-78"/>
                <a:sym typeface="IBM Plex Sans Arabic"/>
                <a:rtl/>
              </a:rPr>
              <a:t>M.A</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5" name="TextBox 26">
            <a:extLst>
              <a:ext uri="{FF2B5EF4-FFF2-40B4-BE49-F238E27FC236}">
                <a16:creationId xmlns:a16="http://schemas.microsoft.com/office/drawing/2014/main" id="{F3BAE1A1-C197-B3FE-22B0-4D41E2076825}"/>
              </a:ext>
            </a:extLst>
          </p:cNvPr>
          <p:cNvSpPr txBox="1"/>
          <p:nvPr/>
        </p:nvSpPr>
        <p:spPr>
          <a:xfrm>
            <a:off x="8640292" y="2192469"/>
            <a:ext cx="2859935" cy="620619"/>
          </a:xfrm>
          <a:prstGeom prst="rect">
            <a:avLst/>
          </a:prstGeom>
        </p:spPr>
        <p:txBody>
          <a:bodyPr wrap="square" lIns="0" tIns="0" rIns="0" bIns="0" rtlCol="0" anchor="t">
            <a:spAutoFit/>
          </a:bodyPr>
          <a:lstStyle/>
          <a:p>
            <a:pPr marL="213435" lvl="1" algn="ctr">
              <a:lnSpc>
                <a:spcPts val="2372"/>
              </a:lnSpc>
            </a:pPr>
            <a:r>
              <a:rPr lang="f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Lire </a:t>
            </a: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8 mots avec syllabes avancées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6" name="TextBox 23">
            <a:extLst>
              <a:ext uri="{FF2B5EF4-FFF2-40B4-BE49-F238E27FC236}">
                <a16:creationId xmlns:a16="http://schemas.microsoft.com/office/drawing/2014/main" id="{406CA59D-875F-5F66-5217-78ECF4E7ED75}"/>
              </a:ext>
            </a:extLst>
          </p:cNvPr>
          <p:cNvSpPr txBox="1"/>
          <p:nvPr/>
        </p:nvSpPr>
        <p:spPr>
          <a:xfrm>
            <a:off x="1187182" y="3571112"/>
            <a:ext cx="1726787" cy="352661"/>
          </a:xfrm>
          <a:prstGeom prst="rect">
            <a:avLst/>
          </a:prstGeom>
        </p:spPr>
        <p:txBody>
          <a:bodyPr lIns="0" tIns="0" rIns="0" bIns="0" rtlCol="0" anchor="t">
            <a:spAutoFit/>
          </a:bodyPr>
          <a:lstStyle/>
          <a:p>
            <a:pPr algn="ctr">
              <a:lnSpc>
                <a:spcPts val="2612"/>
              </a:lnSpc>
            </a:pPr>
            <a:r>
              <a:rPr lang="fr-MA" sz="2667" b="1" dirty="0">
                <a:latin typeface="Microsoft Uighur" panose="02000000000000000000" pitchFamily="2" charset="-78"/>
                <a:ea typeface="IBM Plex Sans Arabic"/>
                <a:cs typeface="Microsoft Uighur" panose="02000000000000000000" pitchFamily="2" charset="-78"/>
                <a:sym typeface="IBM Plex Sans Arabic"/>
                <a:rtl/>
              </a:rPr>
              <a:t>M.G.C</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7" name="TextBox 26">
            <a:extLst>
              <a:ext uri="{FF2B5EF4-FFF2-40B4-BE49-F238E27FC236}">
                <a16:creationId xmlns:a16="http://schemas.microsoft.com/office/drawing/2014/main" id="{3FE55E82-18E4-B814-DDCE-BF895E16ED92}"/>
              </a:ext>
            </a:extLst>
          </p:cNvPr>
          <p:cNvSpPr txBox="1"/>
          <p:nvPr/>
        </p:nvSpPr>
        <p:spPr>
          <a:xfrm>
            <a:off x="508021" y="4174992"/>
            <a:ext cx="3337409" cy="620619"/>
          </a:xfrm>
          <a:prstGeom prst="rect">
            <a:avLst/>
          </a:prstGeom>
        </p:spPr>
        <p:txBody>
          <a:bodyPr wrap="square" lIns="0" tIns="0" rIns="0" bIns="0" rtlCol="0" anchor="t">
            <a:spAutoFit/>
          </a:bodyPr>
          <a:lstStyle/>
          <a:p>
            <a:pPr marL="213435" lvl="1" algn="ctr">
              <a:lnSpc>
                <a:spcPts val="2372"/>
              </a:lnSpc>
            </a:pPr>
            <a:r>
              <a:rPr lang="f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Lire </a:t>
            </a: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8 mots avec graphèmes  complexes </a:t>
            </a:r>
          </a:p>
        </p:txBody>
      </p:sp>
      <p:sp>
        <p:nvSpPr>
          <p:cNvPr id="51" name="TextBox 23">
            <a:extLst>
              <a:ext uri="{FF2B5EF4-FFF2-40B4-BE49-F238E27FC236}">
                <a16:creationId xmlns:a16="http://schemas.microsoft.com/office/drawing/2014/main" id="{102939B8-0691-55E7-C61E-F494DCAFB256}"/>
              </a:ext>
            </a:extLst>
          </p:cNvPr>
          <p:cNvSpPr txBox="1"/>
          <p:nvPr/>
        </p:nvSpPr>
        <p:spPr>
          <a:xfrm>
            <a:off x="5158894" y="3509834"/>
            <a:ext cx="1726787" cy="352661"/>
          </a:xfrm>
          <a:prstGeom prst="rect">
            <a:avLst/>
          </a:prstGeom>
        </p:spPr>
        <p:txBody>
          <a:bodyPr lIns="0" tIns="0" rIns="0" bIns="0" rtlCol="0" anchor="t">
            <a:spAutoFit/>
          </a:bodyPr>
          <a:lstStyle/>
          <a:p>
            <a:pPr algn="ctr">
              <a:lnSpc>
                <a:spcPts val="2612"/>
              </a:lnSpc>
            </a:pPr>
            <a:r>
              <a:rPr lang="fr-MA" sz="2667" b="1" dirty="0">
                <a:latin typeface="Microsoft Uighur" panose="02000000000000000000" pitchFamily="2" charset="-78"/>
                <a:ea typeface="IBM Plex Sans Arabic"/>
                <a:cs typeface="Microsoft Uighur" panose="02000000000000000000" pitchFamily="2" charset="-78"/>
                <a:sym typeface="IBM Plex Sans Arabic"/>
                <a:rtl/>
              </a:rPr>
              <a:t>Phrase D.P</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2" name="TextBox 26">
            <a:extLst>
              <a:ext uri="{FF2B5EF4-FFF2-40B4-BE49-F238E27FC236}">
                <a16:creationId xmlns:a16="http://schemas.microsoft.com/office/drawing/2014/main" id="{477CC0DC-E3A8-0098-0A41-E990F5EEA361}"/>
              </a:ext>
            </a:extLst>
          </p:cNvPr>
          <p:cNvSpPr txBox="1"/>
          <p:nvPr/>
        </p:nvSpPr>
        <p:spPr>
          <a:xfrm>
            <a:off x="4354741" y="4113715"/>
            <a:ext cx="3430963" cy="620619"/>
          </a:xfrm>
          <a:prstGeom prst="rect">
            <a:avLst/>
          </a:prstGeom>
        </p:spPr>
        <p:txBody>
          <a:bodyPr wrap="square" lIns="0" tIns="0" rIns="0" bIns="0" rtlCol="0" anchor="t">
            <a:spAutoFit/>
          </a:bodyPr>
          <a:lstStyle/>
          <a:p>
            <a:pPr marL="213435" lvl="1" algn="ctr">
              <a:lnSpc>
                <a:spcPts val="2372"/>
              </a:lnSpc>
            </a:pPr>
            <a:r>
              <a:rPr lang="f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Lire </a:t>
            </a: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3 phrases avec difficultés particulières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4" name="TextBox 23">
            <a:extLst>
              <a:ext uri="{FF2B5EF4-FFF2-40B4-BE49-F238E27FC236}">
                <a16:creationId xmlns:a16="http://schemas.microsoft.com/office/drawing/2014/main" id="{FCA894CB-E69A-4304-AA97-AAC2FE0DBBD6}"/>
              </a:ext>
            </a:extLst>
          </p:cNvPr>
          <p:cNvSpPr txBox="1"/>
          <p:nvPr/>
        </p:nvSpPr>
        <p:spPr>
          <a:xfrm>
            <a:off x="9020814" y="3527453"/>
            <a:ext cx="1914648" cy="352661"/>
          </a:xfrm>
          <a:prstGeom prst="rect">
            <a:avLst/>
          </a:prstGeom>
        </p:spPr>
        <p:txBody>
          <a:bodyPr lIns="0" tIns="0" rIns="0" bIns="0" rtlCol="0" anchor="t">
            <a:spAutoFit/>
          </a:bodyPr>
          <a:lstStyle/>
          <a:p>
            <a:pPr algn="ctr">
              <a:lnSpc>
                <a:spcPts val="2612"/>
              </a:lnSpc>
            </a:pPr>
            <a:r>
              <a:rPr lang="fr-MA" sz="2667" b="1" dirty="0">
                <a:latin typeface="Microsoft Uighur" panose="02000000000000000000" pitchFamily="2" charset="-78"/>
                <a:ea typeface="IBM Plex Sans Arabic"/>
                <a:cs typeface="Microsoft Uighur" panose="02000000000000000000" pitchFamily="2" charset="-78"/>
                <a:sym typeface="IBM Plex Sans Arabic"/>
                <a:rtl/>
              </a:rPr>
              <a:t>Texte</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5" name="TextBox 26">
            <a:extLst>
              <a:ext uri="{FF2B5EF4-FFF2-40B4-BE49-F238E27FC236}">
                <a16:creationId xmlns:a16="http://schemas.microsoft.com/office/drawing/2014/main" id="{5BD9A8BC-D6B5-1FDB-D8CA-516899716BC6}"/>
              </a:ext>
            </a:extLst>
          </p:cNvPr>
          <p:cNvSpPr txBox="1"/>
          <p:nvPr/>
        </p:nvSpPr>
        <p:spPr>
          <a:xfrm>
            <a:off x="7905334" y="4032882"/>
            <a:ext cx="4162881" cy="312843"/>
          </a:xfrm>
          <a:prstGeom prst="rect">
            <a:avLst/>
          </a:prstGeom>
        </p:spPr>
        <p:txBody>
          <a:bodyPr wrap="square" lIns="0" tIns="0" rIns="0" bIns="0" rtlCol="0" anchor="t">
            <a:spAutoFit/>
          </a:bodyPr>
          <a:lstStyle/>
          <a:p>
            <a:pPr marL="213435" lvl="1" algn="ctr">
              <a:lnSpc>
                <a:spcPts val="2372"/>
              </a:lnSpc>
            </a:pPr>
            <a:r>
              <a:rPr lang="f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Lire un texte </a:t>
            </a: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de </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35</a:t>
            </a: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à </a:t>
            </a:r>
            <a:r>
              <a:rPr lang="ar-MA"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4</a:t>
            </a: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0 mots </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72" name="TextBox 23">
            <a:extLst>
              <a:ext uri="{FF2B5EF4-FFF2-40B4-BE49-F238E27FC236}">
                <a16:creationId xmlns:a16="http://schemas.microsoft.com/office/drawing/2014/main" id="{455C9FB2-742D-C0F4-EAF1-AA7C02DC3A4D}"/>
              </a:ext>
            </a:extLst>
          </p:cNvPr>
          <p:cNvSpPr txBox="1"/>
          <p:nvPr/>
        </p:nvSpPr>
        <p:spPr>
          <a:xfrm>
            <a:off x="5225173" y="5269421"/>
            <a:ext cx="1914648" cy="352661"/>
          </a:xfrm>
          <a:prstGeom prst="rect">
            <a:avLst/>
          </a:prstGeom>
        </p:spPr>
        <p:txBody>
          <a:bodyPr lIns="0" tIns="0" rIns="0" bIns="0" rtlCol="0" anchor="t">
            <a:spAutoFit/>
          </a:bodyPr>
          <a:lstStyle/>
          <a:p>
            <a:pPr algn="ctr">
              <a:lnSpc>
                <a:spcPts val="2612"/>
              </a:lnSpc>
            </a:pPr>
            <a:r>
              <a:rPr lang="fr-MA" sz="2667" b="1" dirty="0">
                <a:latin typeface="Microsoft Uighur" panose="02000000000000000000" pitchFamily="2" charset="-78"/>
                <a:ea typeface="IBM Plex Sans Arabic"/>
                <a:cs typeface="Microsoft Uighur" panose="02000000000000000000" pitchFamily="2" charset="-78"/>
                <a:sym typeface="IBM Plex Sans Arabic"/>
                <a:rtl/>
              </a:rPr>
              <a:t>Compréhension</a:t>
            </a:r>
            <a:endParaRPr lang="ar-EG" sz="2667" b="1" dirty="0">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73" name="TextBox 26">
            <a:extLst>
              <a:ext uri="{FF2B5EF4-FFF2-40B4-BE49-F238E27FC236}">
                <a16:creationId xmlns:a16="http://schemas.microsoft.com/office/drawing/2014/main" id="{4EEE2EBD-8B32-3C8A-8EA6-A887A12DC710}"/>
              </a:ext>
            </a:extLst>
          </p:cNvPr>
          <p:cNvSpPr txBox="1"/>
          <p:nvPr/>
        </p:nvSpPr>
        <p:spPr>
          <a:xfrm>
            <a:off x="4192070" y="5890154"/>
            <a:ext cx="4245035" cy="312843"/>
          </a:xfrm>
          <a:prstGeom prst="rect">
            <a:avLst/>
          </a:prstGeom>
        </p:spPr>
        <p:txBody>
          <a:bodyPr wrap="square" lIns="0" tIns="0" rIns="0" bIns="0" rtlCol="0" anchor="t">
            <a:spAutoFit/>
          </a:bodyPr>
          <a:lstStyle/>
          <a:p>
            <a:pPr marL="213435" lvl="1" algn="just">
              <a:lnSpc>
                <a:spcPts val="2372"/>
              </a:lnSpc>
            </a:pPr>
            <a:r>
              <a:rPr lang="fr-FR"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Répondre aux 2 questions de compréhension.</a:t>
            </a:r>
            <a:endParaRPr lang="ar-EG" sz="2133" b="1"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44" name="Rectangle 43">
            <a:extLst>
              <a:ext uri="{FF2B5EF4-FFF2-40B4-BE49-F238E27FC236}">
                <a16:creationId xmlns:a16="http://schemas.microsoft.com/office/drawing/2014/main" id="{1C0C4091-03F3-7C9B-D58D-C602E0C88853}"/>
              </a:ext>
            </a:extLst>
          </p:cNvPr>
          <p:cNvSpPr/>
          <p:nvPr/>
        </p:nvSpPr>
        <p:spPr>
          <a:xfrm>
            <a:off x="-116651" y="-75372"/>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45" name="Freeform 22">
            <a:extLst>
              <a:ext uri="{FF2B5EF4-FFF2-40B4-BE49-F238E27FC236}">
                <a16:creationId xmlns:a16="http://schemas.microsoft.com/office/drawing/2014/main" id="{648ECB2B-1946-8F76-6DF0-7663007958B2}"/>
              </a:ext>
            </a:extLst>
          </p:cNvPr>
          <p:cNvSpPr/>
          <p:nvPr/>
        </p:nvSpPr>
        <p:spPr>
          <a:xfrm>
            <a:off x="27344" y="355505"/>
            <a:ext cx="4164725"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47" name="TextBox 4">
            <a:extLst>
              <a:ext uri="{FF2B5EF4-FFF2-40B4-BE49-F238E27FC236}">
                <a16:creationId xmlns:a16="http://schemas.microsoft.com/office/drawing/2014/main" id="{68E500B5-2E2F-1B40-6342-148C01C03F82}"/>
              </a:ext>
            </a:extLst>
          </p:cNvPr>
          <p:cNvSpPr txBox="1"/>
          <p:nvPr/>
        </p:nvSpPr>
        <p:spPr>
          <a:xfrm>
            <a:off x="179457" y="774695"/>
            <a:ext cx="3776942" cy="543675"/>
          </a:xfrm>
          <a:prstGeom prst="rect">
            <a:avLst/>
          </a:prstGeom>
          <a:noFill/>
        </p:spPr>
        <p:txBody>
          <a:bodyPr wrap="square" rtlCol="0">
            <a:spAutoFit/>
          </a:bodyPr>
          <a:lstStyle/>
          <a:p>
            <a:pPr lvl="0" algn="ctr" rtl="1">
              <a:defRPr/>
            </a:pPr>
            <a:r>
              <a:rPr lang="fr-MA" sz="2933" b="1" dirty="0">
                <a:latin typeface="Microsoft Uighur" panose="02000000000000000000" pitchFamily="2" charset="-78"/>
                <a:ea typeface="Calibri" panose="020F0502020204030204" pitchFamily="34" charset="0"/>
                <a:cs typeface="Microsoft Uighur" panose="02000000000000000000" pitchFamily="2" charset="-78"/>
              </a:rPr>
              <a:t>Les items du test de français</a:t>
            </a:r>
          </a:p>
        </p:txBody>
      </p:sp>
      <p:sp>
        <p:nvSpPr>
          <p:cNvPr id="28" name="TextBox 15">
            <a:extLst>
              <a:ext uri="{FF2B5EF4-FFF2-40B4-BE49-F238E27FC236}">
                <a16:creationId xmlns:a16="http://schemas.microsoft.com/office/drawing/2014/main" id="{DC950487-D65F-21C3-2BE6-DDA9B4F36593}"/>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407824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1"/>
          <p:cNvSpPr/>
          <p:nvPr/>
        </p:nvSpPr>
        <p:spPr>
          <a:xfrm>
            <a:off x="778764" y="-548640"/>
            <a:ext cx="6400800" cy="777240"/>
          </a:xfrm>
          <a:prstGeom prst="rect">
            <a:avLst/>
          </a:prstGeom>
          <a:noFill/>
          <a:ln/>
        </p:spPr>
        <p:txBody>
          <a:bodyPr wrap="square" lIns="0" tIns="0" rIns="0" bIns="0"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50164" y="914400"/>
            <a:ext cx="11091672" cy="630936"/>
          </a:xfrm>
          <a:prstGeom prst="roundRect">
            <a:avLst>
              <a:gd name="adj" fmla="val 11594"/>
            </a:avLst>
          </a:prstGeom>
          <a:solidFill>
            <a:srgbClr val="FFFFFF"/>
          </a:solidFill>
          <a:ln w="9525">
            <a:solidFill>
              <a:srgbClr val="E4E2DA"/>
            </a:solidFill>
            <a:prstDash val="solid"/>
          </a:ln>
          <a:effectLst>
            <a:outerShdw blurRad="76200" dist="25400" dir="54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5" name="Shape 3"/>
          <p:cNvSpPr/>
          <p:nvPr/>
        </p:nvSpPr>
        <p:spPr>
          <a:xfrm>
            <a:off x="9922764" y="1019556"/>
            <a:ext cx="1719072" cy="420624"/>
          </a:xfrm>
          <a:prstGeom prst="roundRect">
            <a:avLst>
              <a:gd name="adj" fmla="val 50000"/>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6" name="Text 4"/>
          <p:cNvSpPr/>
          <p:nvPr/>
        </p:nvSpPr>
        <p:spPr>
          <a:xfrm>
            <a:off x="9922764" y="1019556"/>
            <a:ext cx="1719072"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9:00 - 9:30</a:t>
            </a:r>
            <a:endParaRPr kumimoji="0" lang="en-US" sz="20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7" name="Text 5"/>
          <p:cNvSpPr/>
          <p:nvPr/>
        </p:nvSpPr>
        <p:spPr>
          <a:xfrm>
            <a:off x="824484" y="914400"/>
            <a:ext cx="8869680" cy="630936"/>
          </a:xfrm>
          <a:prstGeom prst="rect">
            <a:avLst/>
          </a:prstGeom>
          <a:noFill/>
          <a:ln/>
        </p:spPr>
        <p:txBody>
          <a:bodyPr wrap="square"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جلسة الافتتاح</a:t>
            </a:r>
            <a:endParaRPr kumimoji="0" lang="en-US" sz="32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8" name="Shape 6"/>
          <p:cNvSpPr/>
          <p:nvPr/>
        </p:nvSpPr>
        <p:spPr>
          <a:xfrm>
            <a:off x="550164" y="1636776"/>
            <a:ext cx="11091672" cy="630936"/>
          </a:xfrm>
          <a:prstGeom prst="roundRect">
            <a:avLst>
              <a:gd name="adj" fmla="val 11594"/>
            </a:avLst>
          </a:prstGeom>
          <a:solidFill>
            <a:srgbClr val="FFFFFF"/>
          </a:solidFill>
          <a:ln w="9525">
            <a:solidFill>
              <a:srgbClr val="E4E2DA"/>
            </a:solidFill>
            <a:prstDash val="solid"/>
          </a:ln>
          <a:effectLst>
            <a:outerShdw blurRad="76200" dist="25400" dir="54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9" name="Shape 7"/>
          <p:cNvSpPr/>
          <p:nvPr/>
        </p:nvSpPr>
        <p:spPr>
          <a:xfrm>
            <a:off x="9922764" y="1741932"/>
            <a:ext cx="1719072" cy="420624"/>
          </a:xfrm>
          <a:prstGeom prst="roundRect">
            <a:avLst>
              <a:gd name="adj" fmla="val 50000"/>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0" name="Text 8"/>
          <p:cNvSpPr/>
          <p:nvPr/>
        </p:nvSpPr>
        <p:spPr>
          <a:xfrm>
            <a:off x="9922764" y="1741932"/>
            <a:ext cx="1719072"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10:00 - </a:t>
            </a:r>
            <a:r>
              <a:rPr kumimoji="0" lang="ar-MA"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9</a:t>
            </a: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:30</a:t>
            </a:r>
            <a:endParaRPr kumimoji="0" lang="en-US" sz="20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1" name="Text 9"/>
          <p:cNvSpPr/>
          <p:nvPr/>
        </p:nvSpPr>
        <p:spPr>
          <a:xfrm>
            <a:off x="824484" y="1636776"/>
            <a:ext cx="8869680" cy="630936"/>
          </a:xfrm>
          <a:prstGeom prst="rect">
            <a:avLst/>
          </a:prstGeom>
          <a:noFill/>
          <a:ln/>
        </p:spPr>
        <p:txBody>
          <a:bodyPr wrap="square"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السياق </a:t>
            </a:r>
            <a:r>
              <a:rPr kumimoji="0" lang="en-US" sz="3200" b="1" i="0" u="none" strike="noStrike" kern="1200" cap="none" spc="0" normalizeH="0" baseline="0" noProof="0" dirty="0" err="1">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العام</a:t>
            </a:r>
            <a:r>
              <a:rPr kumimoji="0" lang="en-US" sz="32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 </a:t>
            </a:r>
            <a:r>
              <a:rPr lang="ar-MA"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kumimoji="0" lang="en-US" sz="3200" b="1" i="0" u="none" strike="noStrike" kern="1200" cap="none" spc="0" normalizeH="0" baseline="0" noProof="0" dirty="0" err="1">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أهداف</a:t>
            </a:r>
            <a:r>
              <a:rPr kumimoji="0" lang="en-US" sz="32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 الورشة</a:t>
            </a:r>
            <a:endParaRPr kumimoji="0" lang="en-US" sz="32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2" name="Shape 10"/>
          <p:cNvSpPr/>
          <p:nvPr/>
        </p:nvSpPr>
        <p:spPr>
          <a:xfrm>
            <a:off x="550164" y="2359152"/>
            <a:ext cx="11091672" cy="630936"/>
          </a:xfrm>
          <a:prstGeom prst="roundRect">
            <a:avLst>
              <a:gd name="adj" fmla="val 11594"/>
            </a:avLst>
          </a:prstGeom>
          <a:solidFill>
            <a:srgbClr val="FFFFFF"/>
          </a:solidFill>
          <a:ln w="9525">
            <a:solidFill>
              <a:srgbClr val="E4E2DA"/>
            </a:solidFill>
            <a:prstDash val="solid"/>
          </a:ln>
          <a:effectLst>
            <a:outerShdw blurRad="76200" dist="25400" dir="54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3" name="Shape 11"/>
          <p:cNvSpPr/>
          <p:nvPr/>
        </p:nvSpPr>
        <p:spPr>
          <a:xfrm>
            <a:off x="9922764" y="2464308"/>
            <a:ext cx="1719072" cy="420624"/>
          </a:xfrm>
          <a:prstGeom prst="roundRect">
            <a:avLst>
              <a:gd name="adj" fmla="val 50000"/>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4" name="Text 12"/>
          <p:cNvSpPr/>
          <p:nvPr/>
        </p:nvSpPr>
        <p:spPr>
          <a:xfrm>
            <a:off x="9922764" y="2464308"/>
            <a:ext cx="1719072"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10:</a:t>
            </a:r>
            <a:r>
              <a:rPr kumimoji="0" lang="ar-MA"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00</a:t>
            </a: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 - 11:30</a:t>
            </a:r>
            <a:endParaRPr kumimoji="0" lang="en-US" sz="20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5" name="Text 13"/>
          <p:cNvSpPr/>
          <p:nvPr/>
        </p:nvSpPr>
        <p:spPr>
          <a:xfrm>
            <a:off x="824484" y="2359152"/>
            <a:ext cx="8869680" cy="630936"/>
          </a:xfrm>
          <a:prstGeom prst="rect">
            <a:avLst/>
          </a:prstGeom>
          <a:noFill/>
          <a:ln/>
        </p:spPr>
        <p:txBody>
          <a:bodyPr wrap="square"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المحور الأول: تنظيم السنة الدراسية</a:t>
            </a:r>
            <a:endParaRPr kumimoji="0" lang="en-US" sz="32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6" name="Shape 14"/>
          <p:cNvSpPr/>
          <p:nvPr/>
        </p:nvSpPr>
        <p:spPr>
          <a:xfrm>
            <a:off x="550164" y="3081528"/>
            <a:ext cx="11091672" cy="630936"/>
          </a:xfrm>
          <a:prstGeom prst="roundRect">
            <a:avLst>
              <a:gd name="adj" fmla="val 11594"/>
            </a:avLst>
          </a:prstGeom>
          <a:solidFill>
            <a:srgbClr val="F4F1E6"/>
          </a:solidFill>
          <a:ln w="9525">
            <a:solidFill>
              <a:srgbClr val="E4E2DA"/>
            </a:solidFill>
            <a:prstDash val="solid"/>
          </a:ln>
          <a:effectLst>
            <a:outerShdw blurRad="76200" dist="25400" dir="54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7" name="Shape 15"/>
          <p:cNvSpPr/>
          <p:nvPr/>
        </p:nvSpPr>
        <p:spPr>
          <a:xfrm>
            <a:off x="9922764" y="3186684"/>
            <a:ext cx="1719072" cy="420624"/>
          </a:xfrm>
          <a:prstGeom prst="roundRect">
            <a:avLst>
              <a:gd name="adj" fmla="val 50000"/>
            </a:avLst>
          </a:prstGeom>
          <a:solidFill>
            <a:srgbClr val="8C9BB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8" name="Text 16"/>
          <p:cNvSpPr/>
          <p:nvPr/>
        </p:nvSpPr>
        <p:spPr>
          <a:xfrm>
            <a:off x="9922764" y="3186684"/>
            <a:ext cx="1719072"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11:30 - 12:00</a:t>
            </a:r>
            <a:endParaRPr kumimoji="0" lang="en-US" sz="20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19" name="Text 17"/>
          <p:cNvSpPr/>
          <p:nvPr/>
        </p:nvSpPr>
        <p:spPr>
          <a:xfrm>
            <a:off x="824484" y="3081528"/>
            <a:ext cx="8869680" cy="630936"/>
          </a:xfrm>
          <a:prstGeom prst="rect">
            <a:avLst/>
          </a:prstGeom>
          <a:noFill/>
          <a:ln/>
        </p:spPr>
        <p:txBody>
          <a:bodyPr wrap="square"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استراحة شاي</a:t>
            </a:r>
            <a:endParaRPr kumimoji="0" lang="en-US" sz="28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20" name="Shape 18"/>
          <p:cNvSpPr/>
          <p:nvPr/>
        </p:nvSpPr>
        <p:spPr>
          <a:xfrm>
            <a:off x="550164" y="3803904"/>
            <a:ext cx="11091672" cy="630936"/>
          </a:xfrm>
          <a:prstGeom prst="roundRect">
            <a:avLst>
              <a:gd name="adj" fmla="val 11594"/>
            </a:avLst>
          </a:prstGeom>
          <a:solidFill>
            <a:srgbClr val="FFFFFF"/>
          </a:solidFill>
          <a:ln w="9525">
            <a:solidFill>
              <a:srgbClr val="E4E2DA"/>
            </a:solidFill>
            <a:prstDash val="solid"/>
          </a:ln>
          <a:effectLst>
            <a:outerShdw blurRad="76200" dist="25400" dir="54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21" name="Shape 19"/>
          <p:cNvSpPr/>
          <p:nvPr/>
        </p:nvSpPr>
        <p:spPr>
          <a:xfrm>
            <a:off x="9922764" y="3909060"/>
            <a:ext cx="1719072" cy="420624"/>
          </a:xfrm>
          <a:prstGeom prst="roundRect">
            <a:avLst>
              <a:gd name="adj" fmla="val 50000"/>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22" name="Text 20"/>
          <p:cNvSpPr/>
          <p:nvPr/>
        </p:nvSpPr>
        <p:spPr>
          <a:xfrm>
            <a:off x="9922764" y="3909060"/>
            <a:ext cx="1719072"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12:00 - 13:00</a:t>
            </a:r>
            <a:endParaRPr kumimoji="0" lang="en-US" sz="20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23" name="Text 21"/>
          <p:cNvSpPr/>
          <p:nvPr/>
        </p:nvSpPr>
        <p:spPr>
          <a:xfrm>
            <a:off x="824484" y="3803904"/>
            <a:ext cx="8869680" cy="630936"/>
          </a:xfrm>
          <a:prstGeom prst="rect">
            <a:avLst/>
          </a:prstGeom>
          <a:noFill/>
          <a:ln/>
        </p:spPr>
        <p:txBody>
          <a:bodyPr wrap="square" rtlCol="0" anchor="ctr"/>
          <a:lstStyle/>
          <a:p>
            <a:pPr algn="r" rtl="1">
              <a:defRPr/>
            </a:pP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المحور الثاني: </a:t>
            </a:r>
            <a:r>
              <a:rPr lang="ar-MA" sz="3200" b="1" dirty="0">
                <a:solidFill>
                  <a:srgbClr val="1E3663"/>
                </a:solidFill>
                <a:latin typeface="Microsoft Uighur" panose="02000000000000000000" pitchFamily="2" charset="-78"/>
                <a:ea typeface="Calibri" pitchFamily="34" charset="-122"/>
                <a:cs typeface="Microsoft Uighur" panose="02000000000000000000" pitchFamily="2" charset="-78"/>
              </a:rPr>
              <a:t> ال</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تذكير</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بروائز</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الموضعة</a:t>
            </a:r>
            <a:endParaRPr lang="en-US" sz="3200" b="1" dirty="0">
              <a:solidFill>
                <a:srgbClr val="1E3663"/>
              </a:solidFill>
              <a:latin typeface="Microsoft Uighur" panose="02000000000000000000" pitchFamily="2" charset="-78"/>
              <a:ea typeface="Calibri" pitchFamily="34" charset="-122"/>
              <a:cs typeface="Microsoft Uighur" panose="02000000000000000000" pitchFamily="2" charset="-78"/>
            </a:endParaRPr>
          </a:p>
        </p:txBody>
      </p:sp>
      <p:sp>
        <p:nvSpPr>
          <p:cNvPr id="24" name="Shape 22"/>
          <p:cNvSpPr/>
          <p:nvPr/>
        </p:nvSpPr>
        <p:spPr>
          <a:xfrm>
            <a:off x="550164" y="4526280"/>
            <a:ext cx="11091672" cy="630936"/>
          </a:xfrm>
          <a:prstGeom prst="roundRect">
            <a:avLst>
              <a:gd name="adj" fmla="val 11594"/>
            </a:avLst>
          </a:prstGeom>
          <a:solidFill>
            <a:srgbClr val="FFFFFF"/>
          </a:solidFill>
          <a:ln w="9525">
            <a:solidFill>
              <a:srgbClr val="E4E2DA"/>
            </a:solidFill>
            <a:prstDash val="solid"/>
          </a:ln>
          <a:effectLst>
            <a:outerShdw blurRad="76200" dist="25400" dir="54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25" name="Shape 23"/>
          <p:cNvSpPr/>
          <p:nvPr/>
        </p:nvSpPr>
        <p:spPr>
          <a:xfrm>
            <a:off x="9922764" y="4631436"/>
            <a:ext cx="1719072" cy="420624"/>
          </a:xfrm>
          <a:prstGeom prst="roundRect">
            <a:avLst>
              <a:gd name="adj" fmla="val 50000"/>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26" name="Text 24"/>
          <p:cNvSpPr/>
          <p:nvPr/>
        </p:nvSpPr>
        <p:spPr>
          <a:xfrm>
            <a:off x="9922764" y="4631436"/>
            <a:ext cx="1719072"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13:00 - 14:00</a:t>
            </a:r>
            <a:endParaRPr kumimoji="0" lang="en-US" sz="20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27" name="Text 25"/>
          <p:cNvSpPr/>
          <p:nvPr/>
        </p:nvSpPr>
        <p:spPr>
          <a:xfrm>
            <a:off x="824484" y="4526280"/>
            <a:ext cx="8869680" cy="630936"/>
          </a:xfrm>
          <a:prstGeom prst="rect">
            <a:avLst/>
          </a:prstGeom>
          <a:noFill/>
          <a:ln/>
        </p:spPr>
        <p:txBody>
          <a:bodyPr wrap="square" rtlCol="0" anchor="ctr"/>
          <a:lstStyle/>
          <a:p>
            <a:pPr algn="r" rtl="1">
              <a:defRPr/>
            </a:pP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المحور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الثالث</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a:t>
            </a:r>
            <a:r>
              <a:rPr lang="ar-MA"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سيرورة</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تمرير</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روائز</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الموضعة</a:t>
            </a:r>
            <a:endParaRPr lang="en-US" sz="3200" b="1" dirty="0">
              <a:solidFill>
                <a:srgbClr val="1E3663"/>
              </a:solidFill>
              <a:latin typeface="Microsoft Uighur" panose="02000000000000000000" pitchFamily="2" charset="-78"/>
              <a:ea typeface="Calibri" pitchFamily="34" charset="-122"/>
              <a:cs typeface="Microsoft Uighur" panose="02000000000000000000" pitchFamily="2" charset="-78"/>
            </a:endParaRPr>
          </a:p>
        </p:txBody>
      </p:sp>
      <p:sp>
        <p:nvSpPr>
          <p:cNvPr id="28" name="Shape 26"/>
          <p:cNvSpPr/>
          <p:nvPr/>
        </p:nvSpPr>
        <p:spPr>
          <a:xfrm>
            <a:off x="550164" y="5248656"/>
            <a:ext cx="11091672" cy="630936"/>
          </a:xfrm>
          <a:prstGeom prst="roundRect">
            <a:avLst>
              <a:gd name="adj" fmla="val 11594"/>
            </a:avLst>
          </a:prstGeom>
          <a:solidFill>
            <a:srgbClr val="FFFFFF"/>
          </a:solidFill>
          <a:ln w="9525">
            <a:solidFill>
              <a:srgbClr val="E4E2DA"/>
            </a:solidFill>
            <a:prstDash val="solid"/>
          </a:ln>
          <a:effectLst>
            <a:outerShdw blurRad="76200" dist="25400" dir="54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29" name="Shape 27"/>
          <p:cNvSpPr/>
          <p:nvPr/>
        </p:nvSpPr>
        <p:spPr>
          <a:xfrm>
            <a:off x="9922764" y="5353812"/>
            <a:ext cx="1719072" cy="420624"/>
          </a:xfrm>
          <a:prstGeom prst="roundRect">
            <a:avLst>
              <a:gd name="adj" fmla="val 50000"/>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30" name="Text 28"/>
          <p:cNvSpPr/>
          <p:nvPr/>
        </p:nvSpPr>
        <p:spPr>
          <a:xfrm>
            <a:off x="9922764" y="5353812"/>
            <a:ext cx="1719072"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14:00 - 15:00</a:t>
            </a:r>
            <a:endParaRPr kumimoji="0" lang="en-US" sz="20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31" name="Text 29"/>
          <p:cNvSpPr/>
          <p:nvPr/>
        </p:nvSpPr>
        <p:spPr>
          <a:xfrm>
            <a:off x="824484" y="5248656"/>
            <a:ext cx="8869680" cy="630936"/>
          </a:xfrm>
          <a:prstGeom prst="rect">
            <a:avLst/>
          </a:prstGeom>
          <a:noFill/>
          <a:ln/>
        </p:spPr>
        <p:txBody>
          <a:bodyPr wrap="square" rtlCol="0" anchor="ctr"/>
          <a:lstStyle/>
          <a:p>
            <a:pPr algn="r" rtl="1">
              <a:defRPr/>
            </a:pP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المحور</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الرابع</a:t>
            </a:r>
            <a:r>
              <a:rPr lang="ar-MA"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العمليات</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التنظيمية</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a:t>
            </a:r>
            <a:r>
              <a:rPr lang="en-US" sz="3200" b="1" dirty="0" err="1">
                <a:solidFill>
                  <a:srgbClr val="1E3663"/>
                </a:solidFill>
                <a:latin typeface="Microsoft Uighur" panose="02000000000000000000" pitchFamily="2" charset="-78"/>
                <a:ea typeface="Calibri" pitchFamily="34" charset="-122"/>
                <a:cs typeface="Microsoft Uighur" panose="02000000000000000000" pitchFamily="2" charset="-78"/>
              </a:rPr>
              <a:t>والإجراءات</a:t>
            </a:r>
            <a:r>
              <a:rPr lang="en-US" sz="3200" b="1" dirty="0">
                <a:solidFill>
                  <a:srgbClr val="1E3663"/>
                </a:solidFill>
                <a:latin typeface="Microsoft Uighur" panose="02000000000000000000" pitchFamily="2" charset="-78"/>
                <a:ea typeface="Calibri" pitchFamily="34" charset="-122"/>
                <a:cs typeface="Microsoft Uighur" panose="02000000000000000000" pitchFamily="2" charset="-78"/>
              </a:rPr>
              <a:t> التدبيرية لمرحلة الدعم المكثف</a:t>
            </a:r>
          </a:p>
        </p:txBody>
      </p:sp>
      <p:sp>
        <p:nvSpPr>
          <p:cNvPr id="32" name="Shape 30"/>
          <p:cNvSpPr/>
          <p:nvPr/>
        </p:nvSpPr>
        <p:spPr>
          <a:xfrm>
            <a:off x="550164" y="5971032"/>
            <a:ext cx="11091672" cy="630936"/>
          </a:xfrm>
          <a:prstGeom prst="roundRect">
            <a:avLst>
              <a:gd name="adj" fmla="val 11594"/>
            </a:avLst>
          </a:prstGeom>
          <a:solidFill>
            <a:srgbClr val="F4F1E6"/>
          </a:solidFill>
          <a:ln w="9525">
            <a:solidFill>
              <a:srgbClr val="E4E2DA"/>
            </a:solidFill>
            <a:prstDash val="solid"/>
          </a:ln>
          <a:effectLst>
            <a:outerShdw blurRad="76200" dist="25400" dir="54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33" name="Shape 31"/>
          <p:cNvSpPr/>
          <p:nvPr/>
        </p:nvSpPr>
        <p:spPr>
          <a:xfrm>
            <a:off x="9922764" y="6076188"/>
            <a:ext cx="1719072" cy="420624"/>
          </a:xfrm>
          <a:prstGeom prst="roundRect">
            <a:avLst>
              <a:gd name="adj" fmla="val 50000"/>
            </a:avLst>
          </a:prstGeom>
          <a:solidFill>
            <a:srgbClr val="8C9BB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3600" b="0" i="0" u="none" strike="noStrike" kern="1200" cap="none" spc="0" normalizeH="0" baseline="0" noProof="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34" name="Text 32"/>
          <p:cNvSpPr/>
          <p:nvPr/>
        </p:nvSpPr>
        <p:spPr>
          <a:xfrm>
            <a:off x="9922764" y="6076188"/>
            <a:ext cx="1719072"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15:00</a:t>
            </a:r>
            <a:endParaRPr kumimoji="0" lang="en-US" sz="20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35" name="Text 33"/>
          <p:cNvSpPr/>
          <p:nvPr/>
        </p:nvSpPr>
        <p:spPr>
          <a:xfrm>
            <a:off x="824484" y="5971032"/>
            <a:ext cx="8869680" cy="630936"/>
          </a:xfrm>
          <a:prstGeom prst="rect">
            <a:avLst/>
          </a:prstGeom>
          <a:noFill/>
          <a:ln/>
        </p:spPr>
        <p:txBody>
          <a:bodyPr wrap="square"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1E3663"/>
                </a:solidFill>
                <a:effectLst/>
                <a:uLnTx/>
                <a:uFillTx/>
                <a:latin typeface="Microsoft Uighur" panose="02000000000000000000" pitchFamily="2" charset="-78"/>
                <a:ea typeface="Calibri" pitchFamily="34" charset="-122"/>
                <a:cs typeface="Microsoft Uighur" panose="02000000000000000000" pitchFamily="2" charset="-78"/>
              </a:rPr>
              <a:t>وجبة الغداء</a:t>
            </a:r>
            <a:endParaRPr kumimoji="0" lang="en-US" sz="2800" b="0" i="0" u="none" strike="noStrike" kern="1200" cap="none" spc="0" normalizeH="0" baseline="0" noProof="0" dirty="0">
              <a:ln>
                <a:noFill/>
              </a:ln>
              <a:solidFill>
                <a:srgbClr val="1E3663"/>
              </a:solidFill>
              <a:effectLst/>
              <a:uLnTx/>
              <a:uFillTx/>
              <a:latin typeface="Microsoft Uighur" panose="02000000000000000000" pitchFamily="2" charset="-78"/>
              <a:cs typeface="Microsoft Uighur" panose="02000000000000000000" pitchFamily="2" charset="-78"/>
            </a:endParaRPr>
          </a:p>
        </p:txBody>
      </p:sp>
      <p:sp>
        <p:nvSpPr>
          <p:cNvPr id="36" name="Freeform 14">
            <a:extLst>
              <a:ext uri="{FF2B5EF4-FFF2-40B4-BE49-F238E27FC236}">
                <a16:creationId xmlns:a16="http://schemas.microsoft.com/office/drawing/2014/main" id="{011FF22B-8483-B0A7-5091-C29419990F3B}"/>
              </a:ext>
            </a:extLst>
          </p:cNvPr>
          <p:cNvSpPr/>
          <p:nvPr/>
        </p:nvSpPr>
        <p:spPr>
          <a:xfrm rot="-10800000">
            <a:off x="1549398" y="0"/>
            <a:ext cx="5630165" cy="777240"/>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600"/>
          </a:p>
        </p:txBody>
      </p:sp>
      <p:sp>
        <p:nvSpPr>
          <p:cNvPr id="37" name="TextBox 15">
            <a:extLst>
              <a:ext uri="{FF2B5EF4-FFF2-40B4-BE49-F238E27FC236}">
                <a16:creationId xmlns:a16="http://schemas.microsoft.com/office/drawing/2014/main" id="{0807767F-8C61-9D7E-1F85-EA12A3F9C0CB}"/>
              </a:ext>
            </a:extLst>
          </p:cNvPr>
          <p:cNvSpPr txBox="1"/>
          <p:nvPr/>
        </p:nvSpPr>
        <p:spPr>
          <a:xfrm>
            <a:off x="2461471" y="64813"/>
            <a:ext cx="3284571" cy="596317"/>
          </a:xfrm>
          <a:prstGeom prst="rect">
            <a:avLst/>
          </a:prstGeom>
        </p:spPr>
        <p:txBody>
          <a:bodyPr wrap="square" lIns="0" tIns="0" rIns="0" bIns="0" rtlCol="0" anchor="t">
            <a:spAutoFit/>
          </a:bodyPr>
          <a:lstStyle/>
          <a:p>
            <a:pPr algn="ctr" rtl="1">
              <a:lnSpc>
                <a:spcPts val="4568"/>
              </a:lnSpc>
            </a:pPr>
            <a:r>
              <a:rPr lang="ar-EG" sz="40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برمجة أشغال اليوم الأول</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FD67F-69B8-A123-32F6-474F5976098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6295DC8-DAAA-42D4-4041-1D200A8D79E1}"/>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grpSp>
        <p:nvGrpSpPr>
          <p:cNvPr id="4" name="Group 4">
            <a:extLst>
              <a:ext uri="{FF2B5EF4-FFF2-40B4-BE49-F238E27FC236}">
                <a16:creationId xmlns:a16="http://schemas.microsoft.com/office/drawing/2014/main" id="{F0992203-CBC3-F4B9-DBDC-E23B28C7A191}"/>
              </a:ext>
            </a:extLst>
          </p:cNvPr>
          <p:cNvGrpSpPr/>
          <p:nvPr/>
        </p:nvGrpSpPr>
        <p:grpSpPr>
          <a:xfrm>
            <a:off x="11115467" y="165919"/>
            <a:ext cx="2198143" cy="1889029"/>
            <a:chOff x="0" y="0"/>
            <a:chExt cx="812800" cy="698500"/>
          </a:xfrm>
        </p:grpSpPr>
        <p:sp>
          <p:nvSpPr>
            <p:cNvPr id="5" name="Freeform 5">
              <a:extLst>
                <a:ext uri="{FF2B5EF4-FFF2-40B4-BE49-F238E27FC236}">
                  <a16:creationId xmlns:a16="http://schemas.microsoft.com/office/drawing/2014/main" id="{71BBA48E-E7F1-CFF5-FFC4-1906D3D01981}"/>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6" name="TextBox 6">
              <a:extLst>
                <a:ext uri="{FF2B5EF4-FFF2-40B4-BE49-F238E27FC236}">
                  <a16:creationId xmlns:a16="http://schemas.microsoft.com/office/drawing/2014/main" id="{2BB490DF-A9A8-111D-048C-6E58E8493C6B}"/>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B16F774A-2861-459F-C3A2-3D2C6599113A}"/>
              </a:ext>
            </a:extLst>
          </p:cNvPr>
          <p:cNvSpPr/>
          <p:nvPr/>
        </p:nvSpPr>
        <p:spPr>
          <a:xfrm>
            <a:off x="11738099" y="6629401"/>
            <a:ext cx="785003" cy="531839"/>
          </a:xfrm>
          <a:custGeom>
            <a:avLst/>
            <a:gdLst/>
            <a:ahLst/>
            <a:cxnLst/>
            <a:rect l="l" t="t" r="r" b="b"/>
            <a:pathLst>
              <a:path w="1177504" h="797759">
                <a:moveTo>
                  <a:pt x="0" y="0"/>
                </a:moveTo>
                <a:lnTo>
                  <a:pt x="1177505" y="0"/>
                </a:lnTo>
                <a:lnTo>
                  <a:pt x="1177505" y="797759"/>
                </a:lnTo>
                <a:lnTo>
                  <a:pt x="0" y="7977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8" name="Group 8">
            <a:extLst>
              <a:ext uri="{FF2B5EF4-FFF2-40B4-BE49-F238E27FC236}">
                <a16:creationId xmlns:a16="http://schemas.microsoft.com/office/drawing/2014/main" id="{3879FEB3-D754-F8BB-8AA8-B975C482E931}"/>
              </a:ext>
            </a:extLst>
          </p:cNvPr>
          <p:cNvGrpSpPr/>
          <p:nvPr/>
        </p:nvGrpSpPr>
        <p:grpSpPr>
          <a:xfrm>
            <a:off x="11115467" y="2054948"/>
            <a:ext cx="2198143" cy="1889029"/>
            <a:chOff x="0" y="0"/>
            <a:chExt cx="812800" cy="698500"/>
          </a:xfrm>
        </p:grpSpPr>
        <p:sp>
          <p:nvSpPr>
            <p:cNvPr id="9" name="Freeform 9">
              <a:extLst>
                <a:ext uri="{FF2B5EF4-FFF2-40B4-BE49-F238E27FC236}">
                  <a16:creationId xmlns:a16="http://schemas.microsoft.com/office/drawing/2014/main" id="{B8DBFC1D-6622-7A02-8318-00B3EA91A23F}"/>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0" name="TextBox 10">
              <a:extLst>
                <a:ext uri="{FF2B5EF4-FFF2-40B4-BE49-F238E27FC236}">
                  <a16:creationId xmlns:a16="http://schemas.microsoft.com/office/drawing/2014/main" id="{12835308-A69B-2B75-CA8F-0FAFD767F65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a:extLst>
              <a:ext uri="{FF2B5EF4-FFF2-40B4-BE49-F238E27FC236}">
                <a16:creationId xmlns:a16="http://schemas.microsoft.com/office/drawing/2014/main" id="{08C9C45C-B00F-FC1B-F875-E0089C140750}"/>
              </a:ext>
            </a:extLst>
          </p:cNvPr>
          <p:cNvSpPr/>
          <p:nvPr/>
        </p:nvSpPr>
        <p:spPr>
          <a:xfrm>
            <a:off x="-1301392" y="-12385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9" name="Freeform 19">
            <a:extLst>
              <a:ext uri="{FF2B5EF4-FFF2-40B4-BE49-F238E27FC236}">
                <a16:creationId xmlns:a16="http://schemas.microsoft.com/office/drawing/2014/main" id="{96A6ED79-0821-2038-B259-3F92500671C3}"/>
              </a:ext>
            </a:extLst>
          </p:cNvPr>
          <p:cNvSpPr/>
          <p:nvPr/>
        </p:nvSpPr>
        <p:spPr>
          <a:xfrm>
            <a:off x="12030132" y="-768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 name="Freeform 23">
            <a:extLst>
              <a:ext uri="{FF2B5EF4-FFF2-40B4-BE49-F238E27FC236}">
                <a16:creationId xmlns:a16="http://schemas.microsoft.com/office/drawing/2014/main" id="{8F2ADDCE-35DD-856B-08F0-F4C48EA861AD}"/>
              </a:ext>
            </a:extLst>
          </p:cNvPr>
          <p:cNvSpPr/>
          <p:nvPr/>
        </p:nvSpPr>
        <p:spPr>
          <a:xfrm>
            <a:off x="8368353" y="2702487"/>
            <a:ext cx="3528136" cy="2916584"/>
          </a:xfrm>
          <a:prstGeom prst="roundRect">
            <a:avLst/>
          </a:prstGeom>
          <a:solidFill>
            <a:srgbClr val="E8DED6"/>
          </a:solidFill>
        </p:spPr>
        <p:txBody>
          <a:bodyPr/>
          <a:lstStyle/>
          <a:p>
            <a:endParaRPr lang="fr-FR" sz="1200"/>
          </a:p>
        </p:txBody>
      </p:sp>
      <p:sp>
        <p:nvSpPr>
          <p:cNvPr id="26" name="TextBox 24">
            <a:extLst>
              <a:ext uri="{FF2B5EF4-FFF2-40B4-BE49-F238E27FC236}">
                <a16:creationId xmlns:a16="http://schemas.microsoft.com/office/drawing/2014/main" id="{C2E5F9B2-445E-19AF-1956-A7E52D6898CB}"/>
              </a:ext>
            </a:extLst>
          </p:cNvPr>
          <p:cNvSpPr txBox="1"/>
          <p:nvPr/>
        </p:nvSpPr>
        <p:spPr>
          <a:xfrm>
            <a:off x="8534160" y="2969796"/>
            <a:ext cx="3196521" cy="2083263"/>
          </a:xfrm>
          <a:prstGeom prst="rect">
            <a:avLst/>
          </a:prstGeom>
        </p:spPr>
        <p:txBody>
          <a:bodyPr wrap="square" lIns="0" tIns="0" rIns="0" bIns="0" rtlCol="0" anchor="t">
            <a:spAutoFit/>
          </a:bodyPr>
          <a:lstStyle/>
          <a:p>
            <a:pPr algn="just">
              <a:lnSpc>
                <a:spcPts val="2320"/>
              </a:lnSpc>
            </a:pPr>
            <a:r>
              <a:rPr lang="ar-MA" sz="2667"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rPr>
              <a:t> </a:t>
            </a:r>
          </a:p>
          <a:p>
            <a:pPr algn="just">
              <a:lnSpc>
                <a:spcPts val="2320"/>
              </a:lnSpc>
            </a:pPr>
            <a:r>
              <a:rPr lang="fr-FR" sz="2400" dirty="0">
                <a:solidFill>
                  <a:srgbClr val="243B55"/>
                </a:solidFill>
                <a:latin typeface="Microsoft Uighur" panose="02000000000000000000" pitchFamily="2" charset="-78"/>
                <a:cs typeface="Microsoft Uighur" panose="02000000000000000000" pitchFamily="2" charset="-78"/>
                <a:rtl/>
              </a:rPr>
              <a:t>Il accorde à l’apprenant un indicateur de performance.</a:t>
            </a:r>
            <a:br>
              <a:rPr lang="fr-FR" sz="2400" dirty="0">
                <a:solidFill>
                  <a:srgbClr val="243B55"/>
                </a:solidFill>
                <a:latin typeface="Microsoft Uighur" panose="02000000000000000000" pitchFamily="2" charset="-78"/>
                <a:cs typeface="Microsoft Uighur" panose="02000000000000000000" pitchFamily="2" charset="-78"/>
                <a:rtl/>
              </a:rPr>
            </a:br>
            <a:r>
              <a:rPr lang="fr-FR" sz="2400" dirty="0">
                <a:solidFill>
                  <a:srgbClr val="243B55"/>
                </a:solidFill>
                <a:latin typeface="Microsoft Uighur" panose="02000000000000000000" pitchFamily="2" charset="-78"/>
                <a:cs typeface="Microsoft Uighur" panose="02000000000000000000" pitchFamily="2" charset="-78"/>
                <a:rtl/>
              </a:rPr>
              <a:t>Il fournit des données qui seront exploitées ultérieurement pour suivre l’évolution des performances des apprenants dans compréhension. </a:t>
            </a:r>
            <a:endParaRPr lang="ar-EG" sz="2667"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31" name="TextBox 25">
            <a:extLst>
              <a:ext uri="{FF2B5EF4-FFF2-40B4-BE49-F238E27FC236}">
                <a16:creationId xmlns:a16="http://schemas.microsoft.com/office/drawing/2014/main" id="{A307120B-3C7E-8EB0-B23B-529F180406BE}"/>
              </a:ext>
            </a:extLst>
          </p:cNvPr>
          <p:cNvSpPr txBox="1"/>
          <p:nvPr/>
        </p:nvSpPr>
        <p:spPr>
          <a:xfrm>
            <a:off x="1333203" y="2327837"/>
            <a:ext cx="2919275" cy="745332"/>
          </a:xfrm>
          <a:prstGeom prst="rect">
            <a:avLst/>
          </a:prstGeom>
        </p:spPr>
        <p:txBody>
          <a:bodyPr lIns="0" tIns="0" rIns="0" bIns="0" rtlCol="0" anchor="t">
            <a:spAutoFit/>
          </a:bodyPr>
          <a:lstStyle/>
          <a:p>
            <a:pPr algn="r" rtl="1">
              <a:lnSpc>
                <a:spcPts val="2959"/>
              </a:lnSpc>
            </a:pPr>
            <a:r>
              <a:rPr lang="ar-EG" sz="2466" b="1" dirty="0">
                <a:solidFill>
                  <a:srgbClr val="FFFFFF"/>
                </a:solidFill>
                <a:latin typeface="IBM Plex Sans Arabic Bold"/>
                <a:ea typeface="IBM Plex Sans Arabic Bold"/>
                <a:cs typeface="IBM Plex Sans Arabic Bold"/>
                <a:sym typeface="IBM Plex Sans Arabic Bold"/>
                <a:rtl/>
              </a:rPr>
              <a:t>خلال فتر</a:t>
            </a:r>
            <a:r>
              <a:rPr lang="fr-MA" sz="2466" b="1" dirty="0">
                <a:solidFill>
                  <a:srgbClr val="FFFFFF"/>
                </a:solidFill>
                <a:latin typeface="IBM Plex Sans Arabic Bold"/>
                <a:ea typeface="IBM Plex Sans Arabic Bold"/>
                <a:cs typeface="IBM Plex Sans Arabic Bold"/>
                <a:sym typeface="IBM Plex Sans Arabic Bold"/>
                <a:rtl/>
              </a:rPr>
              <a:t>n </a:t>
            </a:r>
            <a:r>
              <a:rPr lang="ar-EG" sz="2466" b="1" dirty="0">
                <a:solidFill>
                  <a:srgbClr val="FFFFFF"/>
                </a:solidFill>
                <a:latin typeface="IBM Plex Sans Arabic Bold"/>
                <a:ea typeface="IBM Plex Sans Arabic Bold"/>
                <a:cs typeface="IBM Plex Sans Arabic Bold"/>
                <a:sym typeface="IBM Plex Sans Arabic Bold"/>
                <a:rtl/>
              </a:rPr>
              <a:t>ات ارساء الموارد</a:t>
            </a:r>
          </a:p>
        </p:txBody>
      </p:sp>
      <p:sp>
        <p:nvSpPr>
          <p:cNvPr id="32" name="Freeform 27">
            <a:extLst>
              <a:ext uri="{FF2B5EF4-FFF2-40B4-BE49-F238E27FC236}">
                <a16:creationId xmlns:a16="http://schemas.microsoft.com/office/drawing/2014/main" id="{67E3B464-1C4A-9A22-67B6-60EF4A98059D}"/>
              </a:ext>
            </a:extLst>
          </p:cNvPr>
          <p:cNvSpPr/>
          <p:nvPr/>
        </p:nvSpPr>
        <p:spPr>
          <a:xfrm>
            <a:off x="4131057" y="2702488"/>
            <a:ext cx="3816679" cy="2947091"/>
          </a:xfrm>
          <a:prstGeom prst="roundRect">
            <a:avLst/>
          </a:prstGeom>
          <a:solidFill>
            <a:srgbClr val="E8DED6"/>
          </a:solidFill>
        </p:spPr>
        <p:txBody>
          <a:bodyPr/>
          <a:lstStyle/>
          <a:p>
            <a:endParaRPr lang="fr-FR" sz="1200"/>
          </a:p>
        </p:txBody>
      </p:sp>
      <p:sp>
        <p:nvSpPr>
          <p:cNvPr id="33" name="Freeform 28">
            <a:extLst>
              <a:ext uri="{FF2B5EF4-FFF2-40B4-BE49-F238E27FC236}">
                <a16:creationId xmlns:a16="http://schemas.microsoft.com/office/drawing/2014/main" id="{19D90AFA-4223-BA11-5DAF-43F9B7725D9F}"/>
              </a:ext>
            </a:extLst>
          </p:cNvPr>
          <p:cNvSpPr/>
          <p:nvPr/>
        </p:nvSpPr>
        <p:spPr>
          <a:xfrm>
            <a:off x="417203" y="2702487"/>
            <a:ext cx="3528136" cy="2916584"/>
          </a:xfrm>
          <a:prstGeom prst="roundRect">
            <a:avLst/>
          </a:prstGeom>
          <a:solidFill>
            <a:srgbClr val="E8DED6"/>
          </a:solidFill>
        </p:spPr>
        <p:txBody>
          <a:bodyPr/>
          <a:lstStyle/>
          <a:p>
            <a:pPr algn="r" defTabSz="609630" rtl="1"/>
            <a:endParaRPr lang="fr-FR" sz="1200"/>
          </a:p>
        </p:txBody>
      </p:sp>
      <p:sp>
        <p:nvSpPr>
          <p:cNvPr id="35" name="TextBox 29">
            <a:extLst>
              <a:ext uri="{FF2B5EF4-FFF2-40B4-BE49-F238E27FC236}">
                <a16:creationId xmlns:a16="http://schemas.microsoft.com/office/drawing/2014/main" id="{5A8B9324-1B5E-D818-6B5A-85469E72B20F}"/>
              </a:ext>
            </a:extLst>
          </p:cNvPr>
          <p:cNvSpPr txBox="1"/>
          <p:nvPr/>
        </p:nvSpPr>
        <p:spPr>
          <a:xfrm>
            <a:off x="4945699" y="2124083"/>
            <a:ext cx="2463983" cy="762388"/>
          </a:xfrm>
          <a:prstGeom prst="rect">
            <a:avLst/>
          </a:prstGeom>
        </p:spPr>
        <p:txBody>
          <a:bodyPr lIns="0" tIns="0" rIns="0" bIns="0" rtlCol="0" anchor="t">
            <a:spAutoFit/>
          </a:bodyPr>
          <a:lstStyle/>
          <a:p>
            <a:pPr algn="ctr" rtl="1">
              <a:lnSpc>
                <a:spcPts val="1919"/>
              </a:lnSpc>
            </a:pPr>
            <a:r>
              <a:rPr lang="fr-FR" sz="2400" b="1" dirty="0">
                <a:solidFill>
                  <a:srgbClr val="243B55"/>
                </a:solidFill>
                <a:latin typeface="Microsoft Uighur" panose="02000000000000000000" pitchFamily="2" charset="-78"/>
                <a:cs typeface="Microsoft Uighur" panose="02000000000000000000" pitchFamily="2" charset="-78"/>
                <a:rtl/>
              </a:rPr>
              <a:t>Indépendant des niveaux de positionnement.</a:t>
            </a:r>
          </a:p>
          <a:p>
            <a:pPr algn="ctr" rtl="1">
              <a:lnSpc>
                <a:spcPts val="1919"/>
              </a:lnSpc>
            </a:pPr>
            <a:r>
              <a:rPr lang="ar-EG" sz="24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p>
        </p:txBody>
      </p:sp>
      <p:sp>
        <p:nvSpPr>
          <p:cNvPr id="36" name="TextBox 30">
            <a:extLst>
              <a:ext uri="{FF2B5EF4-FFF2-40B4-BE49-F238E27FC236}">
                <a16:creationId xmlns:a16="http://schemas.microsoft.com/office/drawing/2014/main" id="{1D121544-C715-ECA9-C40C-75FCF0EC9D58}"/>
              </a:ext>
            </a:extLst>
          </p:cNvPr>
          <p:cNvSpPr txBox="1"/>
          <p:nvPr/>
        </p:nvSpPr>
        <p:spPr>
          <a:xfrm>
            <a:off x="539501" y="2113929"/>
            <a:ext cx="3283541" cy="518732"/>
          </a:xfrm>
          <a:prstGeom prst="rect">
            <a:avLst/>
          </a:prstGeom>
        </p:spPr>
        <p:txBody>
          <a:bodyPr wrap="square" lIns="0" tIns="0" rIns="0" bIns="0" rtlCol="0" anchor="t">
            <a:spAutoFit/>
          </a:bodyPr>
          <a:lstStyle/>
          <a:p>
            <a:pPr algn="ctr" rtl="1">
              <a:lnSpc>
                <a:spcPts val="1919"/>
              </a:lnSpc>
            </a:pPr>
            <a:r>
              <a:rPr lang="fr-MA" sz="24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Un niveau de performance et non pas un niveau de positionnement </a:t>
            </a:r>
            <a:endParaRPr lang="ar-EG" sz="24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37" name="TextBox 31">
            <a:extLst>
              <a:ext uri="{FF2B5EF4-FFF2-40B4-BE49-F238E27FC236}">
                <a16:creationId xmlns:a16="http://schemas.microsoft.com/office/drawing/2014/main" id="{11C0EB9A-86F2-2E5F-ACBA-44884110838E}"/>
              </a:ext>
            </a:extLst>
          </p:cNvPr>
          <p:cNvSpPr txBox="1"/>
          <p:nvPr/>
        </p:nvSpPr>
        <p:spPr>
          <a:xfrm>
            <a:off x="8585430" y="2161259"/>
            <a:ext cx="2915773" cy="518732"/>
          </a:xfrm>
          <a:prstGeom prst="rect">
            <a:avLst/>
          </a:prstGeom>
        </p:spPr>
        <p:txBody>
          <a:bodyPr wrap="square" lIns="0" tIns="0" rIns="0" bIns="0" rtlCol="0" anchor="t">
            <a:spAutoFit/>
          </a:bodyPr>
          <a:lstStyle/>
          <a:p>
            <a:pPr algn="ctr" rtl="1">
              <a:lnSpc>
                <a:spcPts val="1919"/>
              </a:lnSpc>
            </a:pPr>
            <a:r>
              <a:rPr lang="fr-FR" sz="2400" b="1" dirty="0">
                <a:solidFill>
                  <a:srgbClr val="243B55"/>
                </a:solidFill>
                <a:latin typeface="Microsoft Uighur" panose="02000000000000000000" pitchFamily="2" charset="-78"/>
                <a:cs typeface="Microsoft Uighur" panose="02000000000000000000" pitchFamily="2" charset="-78"/>
                <a:rtl/>
              </a:rPr>
              <a:t>Adopté pour la collecte </a:t>
            </a:r>
            <a:r>
              <a:rPr lang="fr-FR" sz="2400" b="1">
                <a:solidFill>
                  <a:srgbClr val="243B55"/>
                </a:solidFill>
                <a:latin typeface="Microsoft Uighur" panose="02000000000000000000" pitchFamily="2" charset="-78"/>
                <a:cs typeface="Microsoft Uighur" panose="02000000000000000000" pitchFamily="2" charset="-78"/>
                <a:rtl/>
              </a:rPr>
              <a:t>de données spécifiques.</a:t>
            </a:r>
            <a:endParaRPr lang="fr-FR" sz="2400" b="1" dirty="0">
              <a:solidFill>
                <a:srgbClr val="243B55"/>
              </a:solidFill>
              <a:latin typeface="Microsoft Uighur" panose="02000000000000000000" pitchFamily="2" charset="-78"/>
              <a:cs typeface="Microsoft Uighur" panose="02000000000000000000" pitchFamily="2" charset="-78"/>
              <a:rtl/>
            </a:endParaRPr>
          </a:p>
        </p:txBody>
      </p:sp>
      <p:sp>
        <p:nvSpPr>
          <p:cNvPr id="51" name="TextBox 32">
            <a:extLst>
              <a:ext uri="{FF2B5EF4-FFF2-40B4-BE49-F238E27FC236}">
                <a16:creationId xmlns:a16="http://schemas.microsoft.com/office/drawing/2014/main" id="{1732ACF7-250B-1832-BFDA-722D68233063}"/>
              </a:ext>
            </a:extLst>
          </p:cNvPr>
          <p:cNvSpPr txBox="1"/>
          <p:nvPr/>
        </p:nvSpPr>
        <p:spPr>
          <a:xfrm>
            <a:off x="4258966" y="2702488"/>
            <a:ext cx="3513435" cy="2843086"/>
          </a:xfrm>
          <a:prstGeom prst="rect">
            <a:avLst/>
          </a:prstGeom>
        </p:spPr>
        <p:txBody>
          <a:bodyPr wrap="square" lIns="0" tIns="0" rIns="0" bIns="0" rtlCol="0" anchor="t">
            <a:spAutoFit/>
          </a:bodyPr>
          <a:lstStyle/>
          <a:p>
            <a:pPr algn="just">
              <a:lnSpc>
                <a:spcPts val="2240"/>
              </a:lnSpc>
            </a:pPr>
            <a:endParaRPr lang="fr-MA" sz="24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a:p>
            <a:pPr algn="just">
              <a:lnSpc>
                <a:spcPts val="2240"/>
              </a:lnSpc>
            </a:pPr>
            <a:r>
              <a:rPr lang="fr-FR" sz="2400" dirty="0">
                <a:solidFill>
                  <a:srgbClr val="243B55"/>
                </a:solidFill>
                <a:latin typeface="Microsoft Uighur" panose="02000000000000000000" pitchFamily="2" charset="-78"/>
                <a:cs typeface="Microsoft Uighur" panose="02000000000000000000" pitchFamily="2" charset="-78"/>
                <a:rtl/>
              </a:rPr>
              <a:t>Les questions de compréhension  n’influencent pas la décision de positionnement.</a:t>
            </a:r>
            <a:br>
              <a:rPr lang="fr-FR" sz="2400" dirty="0">
                <a:solidFill>
                  <a:srgbClr val="243B55"/>
                </a:solidFill>
                <a:latin typeface="Microsoft Uighur" panose="02000000000000000000" pitchFamily="2" charset="-78"/>
                <a:cs typeface="Microsoft Uighur" panose="02000000000000000000" pitchFamily="2" charset="-78"/>
                <a:rtl/>
              </a:rPr>
            </a:br>
            <a:r>
              <a:rPr lang="fr-FR" sz="2400" dirty="0">
                <a:solidFill>
                  <a:srgbClr val="243B55"/>
                </a:solidFill>
                <a:latin typeface="Microsoft Uighur" panose="02000000000000000000" pitchFamily="2" charset="-78"/>
                <a:cs typeface="Microsoft Uighur" panose="02000000000000000000" pitchFamily="2" charset="-78"/>
                <a:rtl/>
              </a:rPr>
              <a:t>L’apprenant répond aux questions de compréhension après avoir été positionné au plus haut niveau atteint, à condition d’avoir atteint la dernière question du test correspondant à son niveau scolaire.</a:t>
            </a:r>
            <a:endParaRPr lang="ar-EG" sz="2400" dirty="0">
              <a:solidFill>
                <a:srgbClr val="243B55"/>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4" name="TextBox 34">
            <a:extLst>
              <a:ext uri="{FF2B5EF4-FFF2-40B4-BE49-F238E27FC236}">
                <a16:creationId xmlns:a16="http://schemas.microsoft.com/office/drawing/2014/main" id="{E718837E-4AE2-7C8D-7116-F30140D73687}"/>
              </a:ext>
            </a:extLst>
          </p:cNvPr>
          <p:cNvSpPr txBox="1"/>
          <p:nvPr/>
        </p:nvSpPr>
        <p:spPr>
          <a:xfrm>
            <a:off x="2599360" y="5858616"/>
            <a:ext cx="7156662" cy="656462"/>
          </a:xfrm>
          <a:prstGeom prst="rect">
            <a:avLst/>
          </a:prstGeom>
        </p:spPr>
        <p:txBody>
          <a:bodyPr wrap="square" lIns="0" tIns="0" rIns="0" bIns="0" rtlCol="0" anchor="t">
            <a:spAutoFit/>
          </a:bodyPr>
          <a:lstStyle/>
          <a:p>
            <a:pPr algn="ctr"/>
            <a:r>
              <a:rPr lang="fr-FR" sz="2133" b="1" dirty="0">
                <a:solidFill>
                  <a:srgbClr val="243B55"/>
                </a:solidFill>
                <a:latin typeface="Microsoft Uighur" panose="02000000000000000000" pitchFamily="2" charset="-78"/>
                <a:cs typeface="Microsoft Uighur" panose="02000000000000000000" pitchFamily="2" charset="-78"/>
                <a:rtl/>
              </a:rPr>
              <a:t>L’apprenant ne passe aux questions de compréhension qu’après avoir atteint le niveau de performance le plus élevé dans le test correspondant à son niveau scolaire.</a:t>
            </a:r>
          </a:p>
        </p:txBody>
      </p:sp>
      <p:sp>
        <p:nvSpPr>
          <p:cNvPr id="13" name="ZoneTexte 12">
            <a:extLst>
              <a:ext uri="{FF2B5EF4-FFF2-40B4-BE49-F238E27FC236}">
                <a16:creationId xmlns:a16="http://schemas.microsoft.com/office/drawing/2014/main" id="{87D21305-5A68-9C72-3D33-1C2C6482FB2A}"/>
              </a:ext>
            </a:extLst>
          </p:cNvPr>
          <p:cNvSpPr txBox="1"/>
          <p:nvPr/>
        </p:nvSpPr>
        <p:spPr>
          <a:xfrm>
            <a:off x="598367" y="2958823"/>
            <a:ext cx="3239983" cy="2308324"/>
          </a:xfrm>
          <a:prstGeom prst="rect">
            <a:avLst/>
          </a:prstGeom>
          <a:noFill/>
        </p:spPr>
        <p:txBody>
          <a:bodyPr wrap="square">
            <a:spAutoFit/>
          </a:bodyPr>
          <a:lstStyle/>
          <a:p>
            <a:pPr algn="just"/>
            <a:r>
              <a:rPr lang="fr-FR" sz="2400" dirty="0">
                <a:solidFill>
                  <a:srgbClr val="243B55"/>
                </a:solidFill>
                <a:latin typeface="Microsoft Uighur" panose="02000000000000000000" pitchFamily="2" charset="-78"/>
                <a:cs typeface="Microsoft Uighur" panose="02000000000000000000" pitchFamily="2" charset="-78"/>
                <a:rtl/>
              </a:rPr>
              <a:t>Un item du test du français, qui n’est  pas considéré comme un niveau de positionnement, mais comme un niveau de performance, évalué comme  : acquis ou non acquis.</a:t>
            </a:r>
            <a:endParaRPr lang="fr-MA" sz="2400" dirty="0">
              <a:solidFill>
                <a:srgbClr val="243B55"/>
              </a:solidFill>
              <a:latin typeface="Microsoft Uighur" panose="02000000000000000000" pitchFamily="2" charset="-78"/>
              <a:cs typeface="Microsoft Uighur" panose="02000000000000000000" pitchFamily="2" charset="-78"/>
              <a:rtl/>
            </a:endParaRPr>
          </a:p>
        </p:txBody>
      </p:sp>
      <p:sp>
        <p:nvSpPr>
          <p:cNvPr id="11" name="Rectangle 10">
            <a:extLst>
              <a:ext uri="{FF2B5EF4-FFF2-40B4-BE49-F238E27FC236}">
                <a16:creationId xmlns:a16="http://schemas.microsoft.com/office/drawing/2014/main" id="{609EF568-5FF0-AA49-B544-4AB0A73E5054}"/>
              </a:ext>
            </a:extLst>
          </p:cNvPr>
          <p:cNvSpPr/>
          <p:nvPr/>
        </p:nvSpPr>
        <p:spPr>
          <a:xfrm>
            <a:off x="-116651" y="-75372"/>
            <a:ext cx="12446000" cy="113787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5" name="Freeform 22">
            <a:extLst>
              <a:ext uri="{FF2B5EF4-FFF2-40B4-BE49-F238E27FC236}">
                <a16:creationId xmlns:a16="http://schemas.microsoft.com/office/drawing/2014/main" id="{C5FE2080-2442-D35A-EFAA-A4062B83EC07}"/>
              </a:ext>
            </a:extLst>
          </p:cNvPr>
          <p:cNvSpPr/>
          <p:nvPr/>
        </p:nvSpPr>
        <p:spPr>
          <a:xfrm>
            <a:off x="27344" y="355505"/>
            <a:ext cx="4164725"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72" name="TextBox 4">
            <a:extLst>
              <a:ext uri="{FF2B5EF4-FFF2-40B4-BE49-F238E27FC236}">
                <a16:creationId xmlns:a16="http://schemas.microsoft.com/office/drawing/2014/main" id="{B7E9ECBF-13F7-EEC1-FC71-E7B4B9571183}"/>
              </a:ext>
            </a:extLst>
          </p:cNvPr>
          <p:cNvSpPr txBox="1"/>
          <p:nvPr/>
        </p:nvSpPr>
        <p:spPr>
          <a:xfrm>
            <a:off x="411275" y="765928"/>
            <a:ext cx="3427075" cy="543675"/>
          </a:xfrm>
          <a:prstGeom prst="rect">
            <a:avLst/>
          </a:prstGeom>
          <a:noFill/>
        </p:spPr>
        <p:txBody>
          <a:bodyPr wrap="square" rtlCol="0">
            <a:spAutoFit/>
          </a:bodyPr>
          <a:lstStyle/>
          <a:p>
            <a:pPr algn="ctr" defTabSz="609630" rtl="1">
              <a:defRPr/>
            </a:pPr>
            <a:r>
              <a:rPr lang="fr-MA" sz="2933" b="1" dirty="0">
                <a:latin typeface="Microsoft Uighur" panose="02000000000000000000" pitchFamily="2" charset="-78"/>
                <a:ea typeface="Calibri" panose="020F0502020204030204" pitchFamily="34" charset="0"/>
                <a:cs typeface="Microsoft Uighur" panose="02000000000000000000" pitchFamily="2" charset="-78"/>
              </a:rPr>
              <a:t>Questions de compréhension</a:t>
            </a:r>
            <a:endParaRPr lang="ar-MA" sz="40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2" name="TextBox 15">
            <a:extLst>
              <a:ext uri="{FF2B5EF4-FFF2-40B4-BE49-F238E27FC236}">
                <a16:creationId xmlns:a16="http://schemas.microsoft.com/office/drawing/2014/main" id="{5BE56EFC-3277-2530-AD13-AFD526FD00C9}"/>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483846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E94A3-CBB1-B3A3-B82A-5931B24A7B36}"/>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C00D924-A15C-C6EE-7339-95C2BFAEF580}"/>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DF208426-77BA-E6A5-F941-838292BBD625}"/>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458F7C9D-0604-BA49-5229-28CDD2097482}"/>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0AB5975E-DFE5-E2D0-E007-8E6541F18050}"/>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FA634E14-583B-7049-5ACE-E45D19905203}"/>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B78822F0-8B6B-CDA5-E92C-5DAB93E905B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2F2AEDD0-5C72-CE6D-2528-01F857472C1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038F36DE-4A67-1C18-2D9B-63E7C99F20A6}"/>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FA60C6CB-5AA4-7EA8-DEB9-401D522E2CAE}"/>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B3519BD4-D9B6-2538-AFDD-E3D7395103DB}"/>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29A2BB4C-E761-1601-0E6F-945359B260F1}"/>
              </a:ext>
            </a:extLst>
          </p:cNvPr>
          <p:cNvSpPr txBox="1"/>
          <p:nvPr/>
        </p:nvSpPr>
        <p:spPr>
          <a:xfrm>
            <a:off x="4297046" y="52927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1C3E8189-76F0-099A-0492-24CE171FED95}"/>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2</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E14D6C33-14F6-4154-0C71-FBB272C837D6}"/>
              </a:ext>
            </a:extLst>
          </p:cNvPr>
          <p:cNvSpPr txBox="1"/>
          <p:nvPr/>
        </p:nvSpPr>
        <p:spPr>
          <a:xfrm>
            <a:off x="2987237" y="3373709"/>
            <a:ext cx="6030500" cy="369331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تعريف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الفرق بين رائز الموضعة و رائز التشخيص</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خصائص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شروط تكييف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توصيف رائز الموضعة </a:t>
            </a:r>
          </a:p>
          <a:p>
            <a:pPr marL="482829" lvl="1" indent="-241415" algn="r" rtl="1">
              <a:lnSpc>
                <a:spcPts val="3600"/>
              </a:lnSpc>
              <a:buAutoNum type="arabicPeriod"/>
            </a:pPr>
            <a:r>
              <a:rPr lang="ar-EG" sz="2933" b="1" dirty="0">
                <a:latin typeface="Microsoft Uighur" panose="02000000000000000000" pitchFamily="2" charset="-78"/>
                <a:ea typeface="IBM Plex Sans Arabic"/>
                <a:cs typeface="Microsoft Uighur" panose="02000000000000000000" pitchFamily="2" charset="-78"/>
                <a:sym typeface="IBM Plex Sans Arabic"/>
                <a:rtl/>
              </a:rPr>
              <a:t>هيكلة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ظروف تمرير الرائز</a:t>
            </a:r>
          </a:p>
          <a:p>
            <a:pPr marL="482829" lvl="1" indent="-241415" algn="r" rtl="1">
              <a:lnSpc>
                <a:spcPts val="3600"/>
              </a:lnSpc>
              <a:buAutoNum type="arabicPeriod"/>
            </a:pPr>
            <a:endPar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F9EAB6DE-79AB-37B0-9957-5B9804C00CBA}"/>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هو  رائز الموضعة </a:t>
            </a: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11893207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EF5BC-2F8B-5AD6-02E4-5517BFD32C58}"/>
            </a:ext>
          </a:extLst>
        </p:cNvPr>
        <p:cNvGrpSpPr/>
        <p:nvPr/>
      </p:nvGrpSpPr>
      <p:grpSpPr>
        <a:xfrm>
          <a:off x="0" y="0"/>
          <a:ext cx="0" cy="0"/>
          <a:chOff x="0" y="0"/>
          <a:chExt cx="0" cy="0"/>
        </a:xfrm>
      </p:grpSpPr>
      <p:sp>
        <p:nvSpPr>
          <p:cNvPr id="17" name="Freeform 32">
            <a:extLst>
              <a:ext uri="{FF2B5EF4-FFF2-40B4-BE49-F238E27FC236}">
                <a16:creationId xmlns:a16="http://schemas.microsoft.com/office/drawing/2014/main" id="{DAA0FC29-4A77-E755-D59C-0860CE9A38F3}"/>
              </a:ext>
            </a:extLst>
          </p:cNvPr>
          <p:cNvSpPr/>
          <p:nvPr/>
        </p:nvSpPr>
        <p:spPr>
          <a:xfrm rot="10800000">
            <a:off x="1159994" y="4031912"/>
            <a:ext cx="3451562" cy="212993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sp>
        <p:nvSpPr>
          <p:cNvPr id="12" name="Freeform 32">
            <a:extLst>
              <a:ext uri="{FF2B5EF4-FFF2-40B4-BE49-F238E27FC236}">
                <a16:creationId xmlns:a16="http://schemas.microsoft.com/office/drawing/2014/main" id="{80A7C74C-79F2-9125-5DD5-B787C80429DE}"/>
              </a:ext>
            </a:extLst>
          </p:cNvPr>
          <p:cNvSpPr/>
          <p:nvPr/>
        </p:nvSpPr>
        <p:spPr>
          <a:xfrm>
            <a:off x="6959600" y="4306749"/>
            <a:ext cx="3451561" cy="212993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fr-FR" sz="1200" b="1" dirty="0">
              <a:latin typeface="Microsoft Uighur" panose="02000000000000000000" pitchFamily="2" charset="-78"/>
              <a:cs typeface="Microsoft Uighur" panose="02000000000000000000" pitchFamily="2" charset="-78"/>
            </a:endParaRPr>
          </a:p>
        </p:txBody>
      </p:sp>
      <p:grpSp>
        <p:nvGrpSpPr>
          <p:cNvPr id="3" name="Group 3">
            <a:extLst>
              <a:ext uri="{FF2B5EF4-FFF2-40B4-BE49-F238E27FC236}">
                <a16:creationId xmlns:a16="http://schemas.microsoft.com/office/drawing/2014/main" id="{3BF7DDD2-D155-D01A-D05E-86FAC39342E8}"/>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77DAB328-20A4-7479-AB7A-D2F2DF485032}"/>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C372F64C-45EA-C739-91AC-E0590BBF25A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1F736890-B75D-E85D-F7B7-29670D45E756}"/>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3"/>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3F37A421-A3E6-A197-AD30-6AB35468CC2E}"/>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EA23DB77-D0A4-6750-F39F-AD2F63F3D367}"/>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 name="Freeform 36">
            <a:extLst>
              <a:ext uri="{FF2B5EF4-FFF2-40B4-BE49-F238E27FC236}">
                <a16:creationId xmlns:a16="http://schemas.microsoft.com/office/drawing/2014/main" id="{12F23667-37AF-8C29-8938-A04022C17E5B}"/>
              </a:ext>
            </a:extLst>
          </p:cNvPr>
          <p:cNvSpPr/>
          <p:nvPr/>
        </p:nvSpPr>
        <p:spPr>
          <a:xfrm rot="1415915">
            <a:off x="3662207" y="3338731"/>
            <a:ext cx="530815" cy="1120455"/>
          </a:xfrm>
          <a:custGeom>
            <a:avLst/>
            <a:gdLst/>
            <a:ahLst/>
            <a:cxnLst/>
            <a:rect l="l" t="t" r="r" b="b"/>
            <a:pathLst>
              <a:path w="796223" h="1680682">
                <a:moveTo>
                  <a:pt x="0" y="0"/>
                </a:moveTo>
                <a:lnTo>
                  <a:pt x="796224" y="0"/>
                </a:lnTo>
                <a:lnTo>
                  <a:pt x="796224" y="1680682"/>
                </a:lnTo>
                <a:lnTo>
                  <a:pt x="0" y="168068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9" name="Freeform 37">
            <a:extLst>
              <a:ext uri="{FF2B5EF4-FFF2-40B4-BE49-F238E27FC236}">
                <a16:creationId xmlns:a16="http://schemas.microsoft.com/office/drawing/2014/main" id="{E2735A40-1758-9901-3DDA-74DE1FB81609}"/>
              </a:ext>
            </a:extLst>
          </p:cNvPr>
          <p:cNvSpPr/>
          <p:nvPr/>
        </p:nvSpPr>
        <p:spPr>
          <a:xfrm rot="20238956">
            <a:off x="7811756" y="3448480"/>
            <a:ext cx="440061" cy="1024893"/>
          </a:xfrm>
          <a:custGeom>
            <a:avLst/>
            <a:gdLst/>
            <a:ahLst/>
            <a:cxnLst/>
            <a:rect l="l" t="t" r="r" b="b"/>
            <a:pathLst>
              <a:path w="610193" h="1318149">
                <a:moveTo>
                  <a:pt x="0" y="0"/>
                </a:moveTo>
                <a:lnTo>
                  <a:pt x="610194" y="0"/>
                </a:lnTo>
                <a:lnTo>
                  <a:pt x="610194" y="1318150"/>
                </a:lnTo>
                <a:lnTo>
                  <a:pt x="0" y="131815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fr-FR" sz="1200"/>
          </a:p>
        </p:txBody>
      </p:sp>
      <p:cxnSp>
        <p:nvCxnSpPr>
          <p:cNvPr id="10" name="Connecteur droit avec flèche 9">
            <a:extLst>
              <a:ext uri="{FF2B5EF4-FFF2-40B4-BE49-F238E27FC236}">
                <a16:creationId xmlns:a16="http://schemas.microsoft.com/office/drawing/2014/main" id="{6D6461F1-72F5-0330-32C4-AFF4F2B246DC}"/>
              </a:ext>
            </a:extLst>
          </p:cNvPr>
          <p:cNvCxnSpPr>
            <a:cxnSpLocks/>
          </p:cNvCxnSpPr>
          <p:nvPr/>
        </p:nvCxnSpPr>
        <p:spPr>
          <a:xfrm>
            <a:off x="6067570" y="1549400"/>
            <a:ext cx="0" cy="18184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4">
            <a:extLst>
              <a:ext uri="{FF2B5EF4-FFF2-40B4-BE49-F238E27FC236}">
                <a16:creationId xmlns:a16="http://schemas.microsoft.com/office/drawing/2014/main" id="{960F1A96-4CFB-E86C-C526-90E7011A0740}"/>
              </a:ext>
            </a:extLst>
          </p:cNvPr>
          <p:cNvSpPr txBox="1"/>
          <p:nvPr/>
        </p:nvSpPr>
        <p:spPr>
          <a:xfrm>
            <a:off x="7289487" y="4743283"/>
            <a:ext cx="2489826" cy="1077218"/>
          </a:xfrm>
          <a:prstGeom prst="rect">
            <a:avLst/>
          </a:prstGeom>
          <a:noFill/>
        </p:spPr>
        <p:txBody>
          <a:bodyPr wrap="square" rtlCol="0">
            <a:spAutoFit/>
          </a:bodyPr>
          <a:lstStyle/>
          <a:p>
            <a:pPr algn="ctr" defTabSz="609630" rtl="1">
              <a:defRPr/>
            </a:pPr>
            <a:r>
              <a:rPr lang="ar-MA" sz="3200" b="1" dirty="0">
                <a:latin typeface="Microsoft Uighur" panose="02000000000000000000" pitchFamily="2" charset="-78"/>
                <a:ea typeface="Calibri" panose="020F0502020204030204" pitchFamily="34" charset="0"/>
                <a:cs typeface="Microsoft Uighur" panose="02000000000000000000" pitchFamily="2" charset="-78"/>
              </a:rPr>
              <a:t>أسئلة متدرجة تشكل سلما للموضعة</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32" name="TextBox 4">
            <a:extLst>
              <a:ext uri="{FF2B5EF4-FFF2-40B4-BE49-F238E27FC236}">
                <a16:creationId xmlns:a16="http://schemas.microsoft.com/office/drawing/2014/main" id="{44ABA1A6-E9C4-8BC2-44A8-3E541CB1B59D}"/>
              </a:ext>
            </a:extLst>
          </p:cNvPr>
          <p:cNvSpPr txBox="1"/>
          <p:nvPr/>
        </p:nvSpPr>
        <p:spPr>
          <a:xfrm>
            <a:off x="1335564" y="4456807"/>
            <a:ext cx="3098121" cy="1569660"/>
          </a:xfrm>
          <a:prstGeom prst="rect">
            <a:avLst/>
          </a:prstGeom>
          <a:noFill/>
        </p:spPr>
        <p:txBody>
          <a:bodyPr wrap="square" rtlCol="0">
            <a:spAutoFit/>
          </a:bodyPr>
          <a:lstStyle/>
          <a:p>
            <a:pPr algn="ctr" defTabSz="609630" rtl="1">
              <a:defRPr/>
            </a:pPr>
            <a:r>
              <a:rPr lang="ar-MA" sz="3200" b="1" dirty="0">
                <a:latin typeface="Microsoft Uighur" panose="02000000000000000000" pitchFamily="2" charset="-78"/>
                <a:ea typeface="Calibri" panose="020F0502020204030204" pitchFamily="34" charset="0"/>
                <a:cs typeface="Microsoft Uighur" panose="02000000000000000000" pitchFamily="2" charset="-78"/>
              </a:rPr>
              <a:t>أسئلة تكميلية لرصد التحكم في بعض المهارات (المسألة والفهم)</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3" name="Rectangle : coins arrondis 12">
            <a:extLst>
              <a:ext uri="{FF2B5EF4-FFF2-40B4-BE49-F238E27FC236}">
                <a16:creationId xmlns:a16="http://schemas.microsoft.com/office/drawing/2014/main" id="{C786DD3E-32B7-7006-7D80-D5B874BE4FD3}"/>
              </a:ext>
            </a:extLst>
          </p:cNvPr>
          <p:cNvSpPr/>
          <p:nvPr/>
        </p:nvSpPr>
        <p:spPr>
          <a:xfrm>
            <a:off x="4421216" y="2981451"/>
            <a:ext cx="3240627" cy="688043"/>
          </a:xfrm>
          <a:prstGeom prst="roundRect">
            <a:avLst/>
          </a:prstGeom>
          <a:solidFill>
            <a:srgbClr val="E8DE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rgbClr val="203864"/>
                </a:solidFill>
                <a:latin typeface="Microsoft Uighur" panose="02000000000000000000" pitchFamily="2" charset="-78"/>
                <a:cs typeface="Microsoft Uighur" panose="02000000000000000000" pitchFamily="2" charset="-78"/>
              </a:rPr>
              <a:t>هيكلة الرائز وفق محورين</a:t>
            </a:r>
            <a:endParaRPr lang="fr-FR" sz="2400" b="1" dirty="0">
              <a:solidFill>
                <a:srgbClr val="203864"/>
              </a:solidFill>
              <a:latin typeface="Microsoft Uighur" panose="02000000000000000000" pitchFamily="2" charset="-78"/>
              <a:cs typeface="Microsoft Uighur" panose="02000000000000000000" pitchFamily="2" charset="-78"/>
            </a:endParaRPr>
          </a:p>
        </p:txBody>
      </p:sp>
      <p:sp>
        <p:nvSpPr>
          <p:cNvPr id="15" name="Rectangle 14">
            <a:extLst>
              <a:ext uri="{FF2B5EF4-FFF2-40B4-BE49-F238E27FC236}">
                <a16:creationId xmlns:a16="http://schemas.microsoft.com/office/drawing/2014/main" id="{844D798F-9D49-5F52-7DAC-8E1FE7D27117}"/>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1" name="Freeform 3">
            <a:extLst>
              <a:ext uri="{FF2B5EF4-FFF2-40B4-BE49-F238E27FC236}">
                <a16:creationId xmlns:a16="http://schemas.microsoft.com/office/drawing/2014/main" id="{3FCBC58B-D7F6-914C-BDBD-3A5DAB371B26}"/>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2" name="TextBox 15">
            <a:extLst>
              <a:ext uri="{FF2B5EF4-FFF2-40B4-BE49-F238E27FC236}">
                <a16:creationId xmlns:a16="http://schemas.microsoft.com/office/drawing/2014/main" id="{F8638EF0-81CC-AD4F-331C-FA78768519EA}"/>
              </a:ext>
            </a:extLst>
          </p:cNvPr>
          <p:cNvSpPr txBox="1"/>
          <p:nvPr/>
        </p:nvSpPr>
        <p:spPr>
          <a:xfrm>
            <a:off x="4297046" y="52927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23" name="Freeform 22">
            <a:extLst>
              <a:ext uri="{FF2B5EF4-FFF2-40B4-BE49-F238E27FC236}">
                <a16:creationId xmlns:a16="http://schemas.microsoft.com/office/drawing/2014/main" id="{D6CB11AC-8A8B-F540-CEE4-90C5DF121F71}"/>
              </a:ext>
            </a:extLst>
          </p:cNvPr>
          <p:cNvSpPr/>
          <p:nvPr/>
        </p:nvSpPr>
        <p:spPr>
          <a:xfrm rot="-10800000">
            <a:off x="3657600" y="794373"/>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algn="r" defTabSz="609630" rtl="1"/>
            <a:endParaRPr lang="fr-FR" sz="1200"/>
          </a:p>
        </p:txBody>
      </p:sp>
      <p:sp>
        <p:nvSpPr>
          <p:cNvPr id="24" name="TextBox 34">
            <a:extLst>
              <a:ext uri="{FF2B5EF4-FFF2-40B4-BE49-F238E27FC236}">
                <a16:creationId xmlns:a16="http://schemas.microsoft.com/office/drawing/2014/main" id="{5E1692BD-4CC1-33F3-A34C-E4007003FF96}"/>
              </a:ext>
            </a:extLst>
          </p:cNvPr>
          <p:cNvSpPr txBox="1"/>
          <p:nvPr/>
        </p:nvSpPr>
        <p:spPr>
          <a:xfrm>
            <a:off x="4355362" y="1255704"/>
            <a:ext cx="3481276" cy="553998"/>
          </a:xfrm>
          <a:prstGeom prst="rect">
            <a:avLst/>
          </a:prstGeom>
        </p:spPr>
        <p:txBody>
          <a:bodyPr wrap="square" lIns="0" tIns="0" rIns="0" bIns="0" rtlCol="0" anchor="t">
            <a:spAutoFit/>
          </a:bodyPr>
          <a:lstStyle/>
          <a:p>
            <a:pPr lvl="0" algn="ctr" rtl="1">
              <a:defRPr/>
            </a:pPr>
            <a:r>
              <a:rPr lang="ar-MA" sz="3600" b="1" dirty="0">
                <a:latin typeface="Microsoft Uighur" panose="02000000000000000000" pitchFamily="2" charset="-78"/>
                <a:ea typeface="Calibri" panose="020F0502020204030204" pitchFamily="34" charset="0"/>
                <a:cs typeface="Microsoft Uighur" panose="02000000000000000000" pitchFamily="2" charset="-78"/>
              </a:rPr>
              <a:t>هيكلة الرائز</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101183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7331F-821B-7DD1-F84A-023CE4C1512D}"/>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3A2A0AD5-C819-B585-1E5D-01A2745B8E59}"/>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FF0D1145-8429-49E8-EF41-0A21CB84769C}"/>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17E38E86-5AB3-E1E5-3EA7-7C81D3098D11}"/>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6D7086D9-13FA-EFE2-FC11-DF053B1AF71C}"/>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7C226792-6EC8-A28D-E423-3601A71BBBD4}"/>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8ACF577B-1105-827B-CB92-8A9FBF20EAFE}"/>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DB17DB8C-F898-90CD-8C12-27387AF491D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412DDBA4-D1AC-D633-F76C-7F2FAEAF9FA2}"/>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223BE698-8BDE-896B-706C-3078B0A31CC8}"/>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13A06F59-8E7D-3732-181D-B2CF68E6F416}"/>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345BA574-1F29-E289-4134-E02A05BC56A0}"/>
              </a:ext>
            </a:extLst>
          </p:cNvPr>
          <p:cNvSpPr txBox="1"/>
          <p:nvPr/>
        </p:nvSpPr>
        <p:spPr>
          <a:xfrm>
            <a:off x="4297046" y="529277"/>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3DF37AAA-1F6A-7A71-BC7F-1936D19714C1}"/>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ar-MA" sz="8467" b="1" dirty="0">
                <a:solidFill>
                  <a:srgbClr val="FFFFFF"/>
                </a:solidFill>
                <a:latin typeface="IBM Plex Sans Arabic Bold"/>
                <a:ea typeface="IBM Plex Sans Arabic Bold"/>
                <a:cs typeface="IBM Plex Sans Arabic Bold"/>
                <a:sym typeface="IBM Plex Sans Arabic Bold"/>
              </a:rPr>
              <a:t>2</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D5370CED-08B8-8296-A345-362C2DFAB497}"/>
              </a:ext>
            </a:extLst>
          </p:cNvPr>
          <p:cNvSpPr txBox="1"/>
          <p:nvPr/>
        </p:nvSpPr>
        <p:spPr>
          <a:xfrm>
            <a:off x="2987237" y="3373709"/>
            <a:ext cx="6030500" cy="369331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تعريف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الفرق بين رائز الموضعة و رائز التشخيص</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خصائص رائز الموضعة</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شروط تكييف رائز الموضعة</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توصيف رائز الموضعة </a:t>
            </a:r>
          </a:p>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هيكلة رائز الموضعة</a:t>
            </a:r>
          </a:p>
          <a:p>
            <a:pPr marL="482829" lvl="1" indent="-241415" algn="r" rtl="1">
              <a:lnSpc>
                <a:spcPts val="3600"/>
              </a:lnSpc>
              <a:buAutoNum type="arabicPeriod"/>
            </a:pPr>
            <a:r>
              <a:rPr lang="ar-EG" sz="2933" b="1" dirty="0">
                <a:latin typeface="Microsoft Uighur" panose="02000000000000000000" pitchFamily="2" charset="-78"/>
                <a:ea typeface="IBM Plex Sans Arabic"/>
                <a:cs typeface="Microsoft Uighur" panose="02000000000000000000" pitchFamily="2" charset="-78"/>
                <a:sym typeface="IBM Plex Sans Arabic"/>
                <a:rtl/>
              </a:rPr>
              <a:t>ظروف تمرير الرائز</a:t>
            </a:r>
          </a:p>
          <a:p>
            <a:pPr marL="482829" lvl="1" indent="-241415" algn="r" rtl="1">
              <a:lnSpc>
                <a:spcPts val="3600"/>
              </a:lnSpc>
              <a:buAutoNum type="arabicPeriod"/>
            </a:pPr>
            <a:endParaRPr lang="ar-EG" sz="2933" b="1" dirty="0">
              <a:solidFill>
                <a:srgbClr val="3D1A00"/>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54312858-749E-1321-CB67-FC735E58427C}"/>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ما هو  رائز الموضعة </a:t>
            </a:r>
            <a:r>
              <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a:t>
            </a:r>
          </a:p>
        </p:txBody>
      </p:sp>
    </p:spTree>
    <p:extLst>
      <p:ext uri="{BB962C8B-B14F-4D97-AF65-F5344CB8AC3E}">
        <p14:creationId xmlns:p14="http://schemas.microsoft.com/office/powerpoint/2010/main" val="21634629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BBD6E-5ACF-43FA-2999-7ABE94B3014C}"/>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3FE9A390-BCFE-38E2-A84D-982A8A38EE97}"/>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4B5584B0-454B-0372-B32C-45FD340CE381}"/>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ABC16BFE-59E4-A4D0-A775-CBF8540B2AD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90628C14-2CA3-5994-77E8-DEE102381167}"/>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A24E949D-B4FD-2982-9F9E-21530A41A62A}"/>
              </a:ext>
            </a:extLst>
          </p:cNvPr>
          <p:cNvSpPr/>
          <p:nvPr/>
        </p:nvSpPr>
        <p:spPr>
          <a:xfrm>
            <a:off x="2846934" y="6362541"/>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3" name="Freeform 28">
            <a:extLst>
              <a:ext uri="{FF2B5EF4-FFF2-40B4-BE49-F238E27FC236}">
                <a16:creationId xmlns:a16="http://schemas.microsoft.com/office/drawing/2014/main" id="{4B02542E-680D-B8B3-ED4D-6C2344F145C0}"/>
              </a:ext>
            </a:extLst>
          </p:cNvPr>
          <p:cNvSpPr/>
          <p:nvPr/>
        </p:nvSpPr>
        <p:spPr>
          <a:xfrm>
            <a:off x="815186" y="2149587"/>
            <a:ext cx="10972597" cy="4278580"/>
          </a:xfrm>
          <a:custGeom>
            <a:avLst/>
            <a:gdLst/>
            <a:ahLst/>
            <a:cxnLst/>
            <a:rect l="l" t="t" r="r" b="b"/>
            <a:pathLst>
              <a:path w="6917872" h="3409934">
                <a:moveTo>
                  <a:pt x="0" y="0"/>
                </a:moveTo>
                <a:lnTo>
                  <a:pt x="6917872" y="0"/>
                </a:lnTo>
                <a:lnTo>
                  <a:pt x="6917872" y="3409934"/>
                </a:lnTo>
                <a:lnTo>
                  <a:pt x="0" y="34099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FR" sz="1200"/>
          </a:p>
        </p:txBody>
      </p:sp>
      <p:sp>
        <p:nvSpPr>
          <p:cNvPr id="22" name="TextBox 39">
            <a:extLst>
              <a:ext uri="{FF2B5EF4-FFF2-40B4-BE49-F238E27FC236}">
                <a16:creationId xmlns:a16="http://schemas.microsoft.com/office/drawing/2014/main" id="{E4FB33EF-9705-9E7F-4F89-84FC55D62850}"/>
              </a:ext>
            </a:extLst>
          </p:cNvPr>
          <p:cNvSpPr txBox="1"/>
          <p:nvPr/>
        </p:nvSpPr>
        <p:spPr>
          <a:xfrm>
            <a:off x="1008359" y="2459689"/>
            <a:ext cx="10225079" cy="3877985"/>
          </a:xfrm>
          <a:prstGeom prst="rect">
            <a:avLst/>
          </a:prstGeom>
        </p:spPr>
        <p:txBody>
          <a:bodyPr wrap="square" lIns="0" tIns="0" rIns="0" bIns="0" rtlCol="0" anchor="t">
            <a:spAutoFit/>
          </a:bodyPr>
          <a:lstStyle/>
          <a:p>
            <a:pPr marL="345457" lvl="1" indent="-172729" algn="r" rtl="1">
              <a:buFont typeface="Arial"/>
              <a:buChar cha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استقبال المتعلم بطريقة مطمئنة.</a:t>
            </a:r>
          </a:p>
          <a:p>
            <a:pPr marL="345457" lvl="1" indent="-172729" algn="r" rtl="1">
              <a:buFont typeface="Arial"/>
              <a:buChar cha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استعمال لغة بسيطة يفهمها المتعلم  في عملية التمرير.</a:t>
            </a:r>
          </a:p>
          <a:p>
            <a:pPr marL="345457" lvl="1" indent="-172729" algn="r" rtl="1">
              <a:buFont typeface="Arial"/>
              <a:buChar cha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تجنب</a:t>
            </a: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الحديث عن تقويم أو اختبار، </a:t>
            </a: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وتقديمه كنشاط عادي. </a:t>
            </a:r>
            <a:endPar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a:p>
            <a:pPr marL="345457" lvl="1" indent="-172729" algn="r" rtl="1">
              <a:buFont typeface="Arial"/>
              <a:buChar char="•"/>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a:t>
            </a:r>
            <a:r>
              <a:rPr lang="ar-MA" sz="3600" b="1" dirty="0" err="1">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عتماد</a:t>
            </a: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ال</a:t>
            </a: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جلسة الأفقية لمأسسة البيئة الآمنة ومتابعة ما يقوم به المتعلم أثناء الإجابة بي</a:t>
            </a: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سر.</a:t>
            </a:r>
          </a:p>
          <a:p>
            <a:pPr marL="345457" lvl="1" indent="-172729" algn="r" rtl="1">
              <a:buFont typeface="Arial"/>
              <a:buChar char="•"/>
            </a:pP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 </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إعطاء حرية </a:t>
            </a: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الاختيار للمتعلم للبدء </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ب</a:t>
            </a: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المادة التي يفضلها</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a:t>
            </a:r>
          </a:p>
          <a:p>
            <a:pPr marL="345457" lvl="1" indent="-172729" algn="r" rtl="1">
              <a:buFont typeface="Arial"/>
              <a:buChar cha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تجنب مناقشة نتائج الرائز مع المتعلمين و تشجيعه كيفما كان أداؤه.</a:t>
            </a:r>
          </a:p>
          <a:p>
            <a:pPr marL="345457" lvl="1" indent="-172729" algn="r" rtl="1">
              <a:buFont typeface="Arial"/>
              <a:buChar cha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توظيف مختلف فضاءات المؤسسة في  عملية التمرير (ساحة، ممرات، مكتبة....).</a:t>
            </a:r>
            <a:endPar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29" name="Freeform 10">
            <a:extLst>
              <a:ext uri="{FF2B5EF4-FFF2-40B4-BE49-F238E27FC236}">
                <a16:creationId xmlns:a16="http://schemas.microsoft.com/office/drawing/2014/main" id="{63609BBD-2E95-9997-96FB-955B95BB2BD2}"/>
              </a:ext>
            </a:extLst>
          </p:cNvPr>
          <p:cNvSpPr/>
          <p:nvPr/>
        </p:nvSpPr>
        <p:spPr>
          <a:xfrm>
            <a:off x="9041899" y="1692768"/>
            <a:ext cx="2708231" cy="733529"/>
          </a:xfrm>
          <a:prstGeom prst="roundRect">
            <a:avLst>
              <a:gd name="adj" fmla="val 40411"/>
            </a:avLst>
          </a:prstGeom>
          <a:solidFill>
            <a:srgbClr val="F78D54"/>
          </a:solidFill>
        </p:spPr>
        <p:txBody>
          <a:bodyPr/>
          <a:lstStyle/>
          <a:p>
            <a:pPr defTabSz="609630"/>
            <a:endParaRPr lang="fr-FR" sz="1200"/>
          </a:p>
        </p:txBody>
      </p:sp>
      <p:sp>
        <p:nvSpPr>
          <p:cNvPr id="30" name="TextBox 35">
            <a:extLst>
              <a:ext uri="{FF2B5EF4-FFF2-40B4-BE49-F238E27FC236}">
                <a16:creationId xmlns:a16="http://schemas.microsoft.com/office/drawing/2014/main" id="{DE087952-7584-BAA3-B0C7-9E4FEFFC637E}"/>
              </a:ext>
            </a:extLst>
          </p:cNvPr>
          <p:cNvSpPr txBox="1"/>
          <p:nvPr/>
        </p:nvSpPr>
        <p:spPr>
          <a:xfrm>
            <a:off x="8603691" y="1958509"/>
            <a:ext cx="3648108" cy="388568"/>
          </a:xfrm>
          <a:prstGeom prst="rect">
            <a:avLst/>
          </a:prstGeom>
        </p:spPr>
        <p:txBody>
          <a:bodyPr wrap="square" lIns="0" tIns="0" rIns="0" bIns="0" rtlCol="0" anchor="t">
            <a:spAutoFit/>
          </a:bodyPr>
          <a:lstStyle/>
          <a:p>
            <a:pPr algn="ctr" rtl="1">
              <a:lnSpc>
                <a:spcPts val="2560"/>
              </a:lnSpc>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مأسسة البيئة الآمنة</a:t>
            </a:r>
            <a:endParaRPr lang="ar-EG" sz="3600" b="1" dirty="0">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9" name="Rectangle 8">
            <a:extLst>
              <a:ext uri="{FF2B5EF4-FFF2-40B4-BE49-F238E27FC236}">
                <a16:creationId xmlns:a16="http://schemas.microsoft.com/office/drawing/2014/main" id="{5289C685-0B8C-87D3-BA98-2F3A013ED669}"/>
              </a:ext>
            </a:extLst>
          </p:cNvPr>
          <p:cNvSpPr/>
          <p:nvPr/>
        </p:nvSpPr>
        <p:spPr>
          <a:xfrm>
            <a:off x="-102101" y="-113901"/>
            <a:ext cx="12446000" cy="145084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dirty="0"/>
          </a:p>
        </p:txBody>
      </p:sp>
      <p:sp>
        <p:nvSpPr>
          <p:cNvPr id="14" name="Freeform 22">
            <a:extLst>
              <a:ext uri="{FF2B5EF4-FFF2-40B4-BE49-F238E27FC236}">
                <a16:creationId xmlns:a16="http://schemas.microsoft.com/office/drawing/2014/main" id="{FA946AB5-3F78-326A-BAA6-D009F7D305F5}"/>
              </a:ext>
            </a:extLst>
          </p:cNvPr>
          <p:cNvSpPr/>
          <p:nvPr/>
        </p:nvSpPr>
        <p:spPr>
          <a:xfrm rot="-10800000">
            <a:off x="3657600" y="520327"/>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15" name="TextBox 34">
            <a:extLst>
              <a:ext uri="{FF2B5EF4-FFF2-40B4-BE49-F238E27FC236}">
                <a16:creationId xmlns:a16="http://schemas.microsoft.com/office/drawing/2014/main" id="{209898A3-7055-A8F7-07A6-44B73E754D98}"/>
              </a:ext>
            </a:extLst>
          </p:cNvPr>
          <p:cNvSpPr txBox="1"/>
          <p:nvPr/>
        </p:nvSpPr>
        <p:spPr>
          <a:xfrm>
            <a:off x="4450286" y="989106"/>
            <a:ext cx="3481276" cy="492443"/>
          </a:xfrm>
          <a:prstGeom prst="rect">
            <a:avLst/>
          </a:prstGeom>
        </p:spPr>
        <p:txBody>
          <a:bodyPr wrap="square" lIns="0" tIns="0" rIns="0" bIns="0" rtlCol="0" anchor="t">
            <a:spAutoFit/>
          </a:bodyPr>
          <a:lstStyle/>
          <a:p>
            <a:pPr lvl="0" algn="ctr" rtl="1">
              <a:defRPr/>
            </a:pPr>
            <a:r>
              <a:rPr lang="ar-MA" sz="3200" b="1" dirty="0">
                <a:latin typeface="Microsoft Uighur" panose="02000000000000000000" pitchFamily="2" charset="-78"/>
                <a:ea typeface="Calibri" panose="020F0502020204030204" pitchFamily="34" charset="0"/>
                <a:cs typeface="Microsoft Uighur" panose="02000000000000000000" pitchFamily="2" charset="-78"/>
              </a:rPr>
              <a:t>ظروف التمرير</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 name="TextBox 15">
            <a:extLst>
              <a:ext uri="{FF2B5EF4-FFF2-40B4-BE49-F238E27FC236}">
                <a16:creationId xmlns:a16="http://schemas.microsoft.com/office/drawing/2014/main" id="{4D1FCCAB-5980-2332-C343-51E93A47AAE1}"/>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6989363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E4D1E-62E6-D54C-5F3F-C130A9D4C343}"/>
            </a:ext>
          </a:extLst>
        </p:cNvPr>
        <p:cNvGrpSpPr/>
        <p:nvPr/>
      </p:nvGrpSpPr>
      <p:grpSpPr>
        <a:xfrm>
          <a:off x="0" y="0"/>
          <a:ext cx="0" cy="0"/>
          <a:chOff x="0" y="0"/>
          <a:chExt cx="0" cy="0"/>
        </a:xfrm>
      </p:grpSpPr>
      <p:sp>
        <p:nvSpPr>
          <p:cNvPr id="19" name="Freeform 30">
            <a:extLst>
              <a:ext uri="{FF2B5EF4-FFF2-40B4-BE49-F238E27FC236}">
                <a16:creationId xmlns:a16="http://schemas.microsoft.com/office/drawing/2014/main" id="{E6204AD5-F1E7-178F-E61E-BB71FFD63FE2}"/>
              </a:ext>
            </a:extLst>
          </p:cNvPr>
          <p:cNvSpPr/>
          <p:nvPr/>
        </p:nvSpPr>
        <p:spPr>
          <a:xfrm>
            <a:off x="385090" y="2421550"/>
            <a:ext cx="11582197" cy="4093635"/>
          </a:xfrm>
          <a:custGeom>
            <a:avLst/>
            <a:gdLst/>
            <a:ahLst/>
            <a:cxnLst/>
            <a:rect l="l" t="t" r="r" b="b"/>
            <a:pathLst>
              <a:path w="7133163" h="3516055">
                <a:moveTo>
                  <a:pt x="0" y="0"/>
                </a:moveTo>
                <a:lnTo>
                  <a:pt x="7133163" y="0"/>
                </a:lnTo>
                <a:lnTo>
                  <a:pt x="7133163" y="3516055"/>
                </a:lnTo>
                <a:lnTo>
                  <a:pt x="0" y="351605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FR" sz="1200"/>
          </a:p>
        </p:txBody>
      </p:sp>
      <p:sp>
        <p:nvSpPr>
          <p:cNvPr id="2" name="Freeform 10">
            <a:extLst>
              <a:ext uri="{FF2B5EF4-FFF2-40B4-BE49-F238E27FC236}">
                <a16:creationId xmlns:a16="http://schemas.microsoft.com/office/drawing/2014/main" id="{5F053160-1CD0-A046-322A-D374EC786666}"/>
              </a:ext>
            </a:extLst>
          </p:cNvPr>
          <p:cNvSpPr/>
          <p:nvPr/>
        </p:nvSpPr>
        <p:spPr>
          <a:xfrm>
            <a:off x="9259055" y="1965659"/>
            <a:ext cx="2708231" cy="733529"/>
          </a:xfrm>
          <a:prstGeom prst="roundRect">
            <a:avLst>
              <a:gd name="adj" fmla="val 40411"/>
            </a:avLst>
          </a:prstGeom>
          <a:solidFill>
            <a:srgbClr val="F78D54"/>
          </a:solidFill>
        </p:spPr>
        <p:txBody>
          <a:bodyPr/>
          <a:lstStyle/>
          <a:p>
            <a:pPr defTabSz="609630"/>
            <a:endParaRPr lang="fr-FR" sz="1200"/>
          </a:p>
        </p:txBody>
      </p:sp>
      <p:grpSp>
        <p:nvGrpSpPr>
          <p:cNvPr id="3" name="Group 3">
            <a:extLst>
              <a:ext uri="{FF2B5EF4-FFF2-40B4-BE49-F238E27FC236}">
                <a16:creationId xmlns:a16="http://schemas.microsoft.com/office/drawing/2014/main" id="{87C2492B-63A3-8D21-6D30-4049DEFD3411}"/>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9823FAC0-7961-5CA4-EDEF-237129690508}"/>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FFFC37B6-31F8-5A99-A986-A2881547EE7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63A0CFD2-6B63-F039-2102-EC5A0BC4DF5B}"/>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A67EFC0A-E08F-98FD-5708-42B478659229}"/>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0" name="TextBox 36">
            <a:extLst>
              <a:ext uri="{FF2B5EF4-FFF2-40B4-BE49-F238E27FC236}">
                <a16:creationId xmlns:a16="http://schemas.microsoft.com/office/drawing/2014/main" id="{66207196-C83D-EDD0-024F-06C8024ECE1D}"/>
              </a:ext>
            </a:extLst>
          </p:cNvPr>
          <p:cNvSpPr txBox="1"/>
          <p:nvPr/>
        </p:nvSpPr>
        <p:spPr>
          <a:xfrm>
            <a:off x="369893" y="2827644"/>
            <a:ext cx="11284190" cy="3323987"/>
          </a:xfrm>
          <a:prstGeom prst="rect">
            <a:avLst/>
          </a:prstGeom>
        </p:spPr>
        <p:txBody>
          <a:bodyPr wrap="square" lIns="0" tIns="0" rIns="0" bIns="0" rtlCol="0" anchor="t">
            <a:spAutoFit/>
          </a:bodyPr>
          <a:lstStyle/>
          <a:p>
            <a:pPr marL="345457" lvl="1" indent="-172729" algn="r" rtl="1">
              <a:buFont typeface="Arial"/>
              <a:buChar char="•"/>
            </a:pP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تمرير المواد الثلاث في جلسة واحدة من طرف نفس </a:t>
            </a:r>
            <a:r>
              <a:rPr lang="ar-MA" sz="3600" b="1" dirty="0" err="1">
                <a:solidFill>
                  <a:srgbClr val="243B55"/>
                </a:solidFill>
                <a:latin typeface="Microsoft Uighur" panose="02000000000000000000" pitchFamily="2" charset="-78"/>
                <a:cs typeface="Microsoft Uighur" panose="02000000000000000000" pitchFamily="2" charset="-78"/>
                <a:sym typeface="IBM Plex Sans Arabic Bold"/>
                <a:rtl/>
              </a:rPr>
              <a:t>الممرر</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a:t>
            </a:r>
          </a:p>
          <a:p>
            <a:pPr marL="345457" lvl="1" indent="-172729" algn="r" rtl="1">
              <a:buFont typeface="Arial"/>
              <a:buChar char="•"/>
            </a:pP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إعداد أوراق الرائز وطيها</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a:t>
            </a:r>
          </a:p>
          <a:p>
            <a:pPr marL="345457" lvl="1" indent="-172729" algn="r" rtl="1">
              <a:buFont typeface="Arial"/>
              <a:buChar char="•"/>
            </a:pP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تحضير قلم وأوراق التسويد الخاصة بإنجاز العمليات وحل المسائل</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a:t>
            </a:r>
            <a:endParaRPr lang="ar-EG" sz="3600" b="1" dirty="0">
              <a:solidFill>
                <a:srgbClr val="243B55"/>
              </a:solidFill>
              <a:latin typeface="Microsoft Uighur" panose="02000000000000000000" pitchFamily="2" charset="-78"/>
              <a:cs typeface="Microsoft Uighur" panose="02000000000000000000" pitchFamily="2" charset="-78"/>
              <a:sym typeface="IBM Plex Sans Arabic Bold"/>
              <a:rtl/>
            </a:endParaRPr>
          </a:p>
          <a:p>
            <a:pPr marL="345457" lvl="1" indent="-172729" algn="r" rtl="1">
              <a:buFont typeface="Arial"/>
              <a:buChar char="•"/>
            </a:pP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استصدار</a:t>
            </a: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 شبكة</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 </a:t>
            </a: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 </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تفريغ النتائج من مسار.</a:t>
            </a:r>
          </a:p>
          <a:p>
            <a:pPr marL="345457" lvl="1" indent="-172729" algn="r" rtl="1">
              <a:buFont typeface="Arial"/>
              <a:buChar char="•"/>
            </a:pP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 تسجيل مستوى الموضعة </a:t>
            </a: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على شبكة تفريغ النتائج</a:t>
            </a: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 </a:t>
            </a:r>
            <a:endParaRPr lang="ar-MA" sz="3600" b="1" dirty="0">
              <a:solidFill>
                <a:srgbClr val="243B55"/>
              </a:solidFill>
              <a:latin typeface="Microsoft Uighur" panose="02000000000000000000" pitchFamily="2" charset="-78"/>
              <a:cs typeface="Microsoft Uighur" panose="02000000000000000000" pitchFamily="2" charset="-78"/>
              <a:sym typeface="IBM Plex Sans Arabic Bold"/>
              <a:rtl/>
            </a:endParaRPr>
          </a:p>
          <a:p>
            <a:pPr marL="345457" lvl="1" indent="-172729" algn="r" rtl="1">
              <a:buFont typeface="Arial"/>
              <a:buChar char="•"/>
            </a:pP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الاحتفاظ بنسخ من شبكات النتائج بعد مصادقة المدير التربوي عليها بالملف التراكمي للأستاذ .</a:t>
            </a:r>
          </a:p>
        </p:txBody>
      </p:sp>
      <p:sp>
        <p:nvSpPr>
          <p:cNvPr id="26" name="TextBox 35">
            <a:extLst>
              <a:ext uri="{FF2B5EF4-FFF2-40B4-BE49-F238E27FC236}">
                <a16:creationId xmlns:a16="http://schemas.microsoft.com/office/drawing/2014/main" id="{90D10A38-3ED3-AE83-2B13-321A306555AA}"/>
              </a:ext>
            </a:extLst>
          </p:cNvPr>
          <p:cNvSpPr txBox="1"/>
          <p:nvPr/>
        </p:nvSpPr>
        <p:spPr>
          <a:xfrm>
            <a:off x="8789117" y="2196612"/>
            <a:ext cx="3648108" cy="388568"/>
          </a:xfrm>
          <a:prstGeom prst="rect">
            <a:avLst/>
          </a:prstGeom>
        </p:spPr>
        <p:txBody>
          <a:bodyPr wrap="square" lIns="0" tIns="0" rIns="0" bIns="0" rtlCol="0" anchor="t">
            <a:spAutoFit/>
          </a:bodyPr>
          <a:lstStyle/>
          <a:p>
            <a:pPr algn="ctr" rtl="1">
              <a:lnSpc>
                <a:spcPts val="2560"/>
              </a:lnSpc>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إجراءات أساسية</a:t>
            </a:r>
            <a:endParaRPr lang="ar-EG" sz="3600" b="1" dirty="0">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9" name="Rectangle 8">
            <a:extLst>
              <a:ext uri="{FF2B5EF4-FFF2-40B4-BE49-F238E27FC236}">
                <a16:creationId xmlns:a16="http://schemas.microsoft.com/office/drawing/2014/main" id="{A6103519-DFB7-EE4A-BAF4-E415402FD659}"/>
              </a:ext>
            </a:extLst>
          </p:cNvPr>
          <p:cNvSpPr/>
          <p:nvPr/>
        </p:nvSpPr>
        <p:spPr>
          <a:xfrm>
            <a:off x="-102101" y="-113901"/>
            <a:ext cx="12446000" cy="145084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dirty="0"/>
          </a:p>
        </p:txBody>
      </p:sp>
      <p:sp>
        <p:nvSpPr>
          <p:cNvPr id="11" name="Freeform 22">
            <a:extLst>
              <a:ext uri="{FF2B5EF4-FFF2-40B4-BE49-F238E27FC236}">
                <a16:creationId xmlns:a16="http://schemas.microsoft.com/office/drawing/2014/main" id="{62182D17-DA2C-8CE3-3997-D8F2E5A5AA34}"/>
              </a:ext>
            </a:extLst>
          </p:cNvPr>
          <p:cNvSpPr/>
          <p:nvPr/>
        </p:nvSpPr>
        <p:spPr>
          <a:xfrm rot="-10800000">
            <a:off x="3657600" y="520327"/>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2" name="TextBox 34">
            <a:extLst>
              <a:ext uri="{FF2B5EF4-FFF2-40B4-BE49-F238E27FC236}">
                <a16:creationId xmlns:a16="http://schemas.microsoft.com/office/drawing/2014/main" id="{23048F61-AF0F-8831-D2BA-0B8DE8AB82F0}"/>
              </a:ext>
            </a:extLst>
          </p:cNvPr>
          <p:cNvSpPr txBox="1"/>
          <p:nvPr/>
        </p:nvSpPr>
        <p:spPr>
          <a:xfrm>
            <a:off x="4450286" y="989106"/>
            <a:ext cx="3481276" cy="492443"/>
          </a:xfrm>
          <a:prstGeom prst="rect">
            <a:avLst/>
          </a:prstGeom>
        </p:spPr>
        <p:txBody>
          <a:bodyPr wrap="square" lIns="0" tIns="0" rIns="0" bIns="0" rtlCol="0" anchor="t">
            <a:spAutoFit/>
          </a:bodyPr>
          <a:lstStyle/>
          <a:p>
            <a:pPr lvl="0" algn="ctr" rtl="1">
              <a:defRPr/>
            </a:pPr>
            <a:r>
              <a:rPr lang="ar-MA" sz="3200" b="1" dirty="0">
                <a:latin typeface="Microsoft Uighur" panose="02000000000000000000" pitchFamily="2" charset="-78"/>
                <a:ea typeface="Calibri" panose="020F0502020204030204" pitchFamily="34" charset="0"/>
                <a:cs typeface="Microsoft Uighur" panose="02000000000000000000" pitchFamily="2" charset="-78"/>
              </a:rPr>
              <a:t>ظروف التمرير</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6" name="TextBox 15">
            <a:extLst>
              <a:ext uri="{FF2B5EF4-FFF2-40B4-BE49-F238E27FC236}">
                <a16:creationId xmlns:a16="http://schemas.microsoft.com/office/drawing/2014/main" id="{52D1D481-3D66-0462-C1FD-AD4DA0435E79}"/>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324377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FAD8A-DF0E-0912-0EA7-D7DE02AC219F}"/>
            </a:ext>
          </a:extLst>
        </p:cNvPr>
        <p:cNvGrpSpPr/>
        <p:nvPr/>
      </p:nvGrpSpPr>
      <p:grpSpPr>
        <a:xfrm>
          <a:off x="0" y="0"/>
          <a:ext cx="0" cy="0"/>
          <a:chOff x="0" y="0"/>
          <a:chExt cx="0" cy="0"/>
        </a:xfrm>
      </p:grpSpPr>
      <p:sp>
        <p:nvSpPr>
          <p:cNvPr id="19" name="Freeform 30">
            <a:extLst>
              <a:ext uri="{FF2B5EF4-FFF2-40B4-BE49-F238E27FC236}">
                <a16:creationId xmlns:a16="http://schemas.microsoft.com/office/drawing/2014/main" id="{18F1B6D3-163B-2614-0ED3-AEAC3F3CF286}"/>
              </a:ext>
            </a:extLst>
          </p:cNvPr>
          <p:cNvSpPr/>
          <p:nvPr/>
        </p:nvSpPr>
        <p:spPr>
          <a:xfrm>
            <a:off x="340544" y="2417026"/>
            <a:ext cx="11582197" cy="4289549"/>
          </a:xfrm>
          <a:custGeom>
            <a:avLst/>
            <a:gdLst/>
            <a:ahLst/>
            <a:cxnLst/>
            <a:rect l="l" t="t" r="r" b="b"/>
            <a:pathLst>
              <a:path w="7133163" h="3516055">
                <a:moveTo>
                  <a:pt x="0" y="0"/>
                </a:moveTo>
                <a:lnTo>
                  <a:pt x="7133163" y="0"/>
                </a:lnTo>
                <a:lnTo>
                  <a:pt x="7133163" y="3516055"/>
                </a:lnTo>
                <a:lnTo>
                  <a:pt x="0" y="351605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FR" sz="1200"/>
          </a:p>
        </p:txBody>
      </p:sp>
      <p:sp>
        <p:nvSpPr>
          <p:cNvPr id="2" name="Freeform 10">
            <a:extLst>
              <a:ext uri="{FF2B5EF4-FFF2-40B4-BE49-F238E27FC236}">
                <a16:creationId xmlns:a16="http://schemas.microsoft.com/office/drawing/2014/main" id="{EAE7597F-C429-9E65-3A64-DE80FEBD8BCB}"/>
              </a:ext>
            </a:extLst>
          </p:cNvPr>
          <p:cNvSpPr/>
          <p:nvPr/>
        </p:nvSpPr>
        <p:spPr>
          <a:xfrm>
            <a:off x="9159813" y="1918900"/>
            <a:ext cx="2708231" cy="733529"/>
          </a:xfrm>
          <a:prstGeom prst="roundRect">
            <a:avLst>
              <a:gd name="adj" fmla="val 40411"/>
            </a:avLst>
          </a:prstGeom>
          <a:solidFill>
            <a:srgbClr val="F78D54"/>
          </a:solidFill>
        </p:spPr>
        <p:txBody>
          <a:bodyPr/>
          <a:lstStyle/>
          <a:p>
            <a:pPr defTabSz="609630"/>
            <a:endParaRPr lang="fr-FR" sz="1200"/>
          </a:p>
        </p:txBody>
      </p:sp>
      <p:sp>
        <p:nvSpPr>
          <p:cNvPr id="7" name="Freeform 7">
            <a:extLst>
              <a:ext uri="{FF2B5EF4-FFF2-40B4-BE49-F238E27FC236}">
                <a16:creationId xmlns:a16="http://schemas.microsoft.com/office/drawing/2014/main" id="{73401D99-CBC7-3209-FFBB-C38C6C635E2E}"/>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7511C732-461E-4734-4168-26D4424C3286}"/>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20" name="TextBox 36">
            <a:extLst>
              <a:ext uri="{FF2B5EF4-FFF2-40B4-BE49-F238E27FC236}">
                <a16:creationId xmlns:a16="http://schemas.microsoft.com/office/drawing/2014/main" id="{FCFBBD20-0DC4-5A8A-702B-6A9312259B6F}"/>
              </a:ext>
            </a:extLst>
          </p:cNvPr>
          <p:cNvSpPr txBox="1"/>
          <p:nvPr/>
        </p:nvSpPr>
        <p:spPr>
          <a:xfrm>
            <a:off x="269260" y="3053037"/>
            <a:ext cx="11262341" cy="3877985"/>
          </a:xfrm>
          <a:prstGeom prst="rect">
            <a:avLst/>
          </a:prstGeom>
        </p:spPr>
        <p:txBody>
          <a:bodyPr wrap="square" lIns="0" tIns="0" rIns="0" bIns="0" rtlCol="0" anchor="t">
            <a:spAutoFit/>
          </a:bodyPr>
          <a:lstStyle/>
          <a:p>
            <a:pPr marL="345457" lvl="1" indent="-172729" algn="r" rtl="1">
              <a:buFont typeface="Arial"/>
              <a:buChar char="•"/>
            </a:pP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اعتبار المؤسسة مركز امتحان خلال الأيام المخصصة لتمرير الروائز</a:t>
            </a:r>
          </a:p>
          <a:p>
            <a:pPr marL="345457" lvl="1" indent="-172729" algn="r" rtl="1">
              <a:buFont typeface="Arial"/>
              <a:buChar char="•"/>
            </a:pP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يشتغل الفريق التربوي للمؤسسة بشكل تعاوني في تدبير الإجراءات التنظيمية لعملية التمرير(التمرير- الحراسة-تعبئة النتائج...) </a:t>
            </a:r>
          </a:p>
          <a:p>
            <a:pPr marL="345457" lvl="1" indent="-172729" algn="r" rtl="1">
              <a:buFont typeface="Arial"/>
              <a:buChar char="•"/>
            </a:pP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طبع الروائز بعدد الأساتذة. </a:t>
            </a:r>
          </a:p>
          <a:p>
            <a:pPr marL="345457" lvl="1" indent="-172729" algn="r" rtl="1">
              <a:buFont typeface="Arial"/>
              <a:buChar char="•"/>
            </a:pP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تكليف أساتذة بالسهر على سلامة المتعلمين وتيسير مرورهم لفضاء التمرير</a:t>
            </a:r>
            <a:r>
              <a:rPr lang="ar-EG" sz="3600" b="1" dirty="0">
                <a:solidFill>
                  <a:srgbClr val="243B55"/>
                </a:solidFill>
                <a:latin typeface="Microsoft Uighur" panose="02000000000000000000" pitchFamily="2" charset="-78"/>
                <a:cs typeface="Microsoft Uighur" panose="02000000000000000000" pitchFamily="2" charset="-78"/>
                <a:sym typeface="IBM Plex Sans Arabic Bold"/>
                <a:rtl/>
              </a:rPr>
              <a:t>.</a:t>
            </a:r>
            <a:endParaRPr lang="ar-MA" sz="3600" b="1" dirty="0">
              <a:solidFill>
                <a:srgbClr val="243B55"/>
              </a:solidFill>
              <a:latin typeface="Microsoft Uighur" panose="02000000000000000000" pitchFamily="2" charset="-78"/>
              <a:cs typeface="Microsoft Uighur" panose="02000000000000000000" pitchFamily="2" charset="-78"/>
              <a:sym typeface="IBM Plex Sans Arabic Bold"/>
              <a:rtl/>
            </a:endParaRPr>
          </a:p>
          <a:p>
            <a:pPr marL="345457" lvl="1" indent="-172729" algn="r" rtl="1">
              <a:buFont typeface="Arial"/>
              <a:buChar char="•"/>
            </a:pPr>
            <a:r>
              <a:rPr lang="ar-MA" sz="3600" b="1" dirty="0">
                <a:solidFill>
                  <a:srgbClr val="243B55"/>
                </a:solidFill>
                <a:latin typeface="Microsoft Uighur" panose="02000000000000000000" pitchFamily="2" charset="-78"/>
                <a:cs typeface="Microsoft Uighur" panose="02000000000000000000" pitchFamily="2" charset="-78"/>
                <a:sym typeface="IBM Plex Sans Arabic Bold"/>
                <a:rtl/>
              </a:rPr>
              <a:t>مسك النتائج على مسار في نهاية كل يوم.</a:t>
            </a:r>
          </a:p>
          <a:p>
            <a:pPr marL="172729" lvl="1" algn="r" rtl="1"/>
            <a:endParaRPr lang="ar-MA" sz="3600" b="1" dirty="0">
              <a:solidFill>
                <a:srgbClr val="243B55"/>
              </a:solidFill>
              <a:latin typeface="Microsoft Uighur" panose="02000000000000000000" pitchFamily="2" charset="-78"/>
              <a:cs typeface="Microsoft Uighur" panose="02000000000000000000" pitchFamily="2" charset="-78"/>
              <a:sym typeface="IBM Plex Sans Arabic Bold"/>
              <a:rtl/>
            </a:endParaRPr>
          </a:p>
        </p:txBody>
      </p:sp>
      <p:sp>
        <p:nvSpPr>
          <p:cNvPr id="26" name="TextBox 35">
            <a:extLst>
              <a:ext uri="{FF2B5EF4-FFF2-40B4-BE49-F238E27FC236}">
                <a16:creationId xmlns:a16="http://schemas.microsoft.com/office/drawing/2014/main" id="{7B98B8CD-32FC-5EA8-1360-D4617AD5745B}"/>
              </a:ext>
            </a:extLst>
          </p:cNvPr>
          <p:cNvSpPr txBox="1"/>
          <p:nvPr/>
        </p:nvSpPr>
        <p:spPr>
          <a:xfrm>
            <a:off x="8695791" y="2167500"/>
            <a:ext cx="3648108" cy="388568"/>
          </a:xfrm>
          <a:prstGeom prst="rect">
            <a:avLst/>
          </a:prstGeom>
        </p:spPr>
        <p:txBody>
          <a:bodyPr wrap="square" lIns="0" tIns="0" rIns="0" bIns="0" rtlCol="0" anchor="t">
            <a:spAutoFit/>
          </a:bodyPr>
          <a:lstStyle/>
          <a:p>
            <a:pPr algn="ctr" rtl="1">
              <a:lnSpc>
                <a:spcPts val="2560"/>
              </a:lnSpc>
            </a:pPr>
            <a:r>
              <a:rPr lang="ar-MA" sz="3600" b="1" dirty="0">
                <a:latin typeface="Microsoft Uighur" panose="02000000000000000000" pitchFamily="2" charset="-78"/>
                <a:ea typeface="IBM Plex Sans Arabic Bold"/>
                <a:cs typeface="Microsoft Uighur" panose="02000000000000000000" pitchFamily="2" charset="-78"/>
                <a:sym typeface="IBM Plex Sans Arabic Bold"/>
                <a:rtl/>
              </a:rPr>
              <a:t>إجراءات تنظيمية </a:t>
            </a:r>
            <a:endParaRPr lang="ar-EG" sz="3600" b="1" dirty="0">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9" name="Rectangle 8">
            <a:extLst>
              <a:ext uri="{FF2B5EF4-FFF2-40B4-BE49-F238E27FC236}">
                <a16:creationId xmlns:a16="http://schemas.microsoft.com/office/drawing/2014/main" id="{2F8E2025-1F43-FD81-320F-B30050A9E9E8}"/>
              </a:ext>
            </a:extLst>
          </p:cNvPr>
          <p:cNvSpPr/>
          <p:nvPr/>
        </p:nvSpPr>
        <p:spPr>
          <a:xfrm>
            <a:off x="-102101" y="-113901"/>
            <a:ext cx="12446000" cy="145084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dirty="0"/>
          </a:p>
        </p:txBody>
      </p:sp>
      <p:sp>
        <p:nvSpPr>
          <p:cNvPr id="11" name="Freeform 22">
            <a:extLst>
              <a:ext uri="{FF2B5EF4-FFF2-40B4-BE49-F238E27FC236}">
                <a16:creationId xmlns:a16="http://schemas.microsoft.com/office/drawing/2014/main" id="{0FC5A81B-76BD-96F7-D3AB-F83FEB7A4DE6}"/>
              </a:ext>
            </a:extLst>
          </p:cNvPr>
          <p:cNvSpPr/>
          <p:nvPr/>
        </p:nvSpPr>
        <p:spPr>
          <a:xfrm rot="-10800000">
            <a:off x="3657600" y="520327"/>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2" name="TextBox 34">
            <a:extLst>
              <a:ext uri="{FF2B5EF4-FFF2-40B4-BE49-F238E27FC236}">
                <a16:creationId xmlns:a16="http://schemas.microsoft.com/office/drawing/2014/main" id="{10E2A124-7149-BCBA-3F52-6F4BBFE32973}"/>
              </a:ext>
            </a:extLst>
          </p:cNvPr>
          <p:cNvSpPr txBox="1"/>
          <p:nvPr/>
        </p:nvSpPr>
        <p:spPr>
          <a:xfrm>
            <a:off x="4450286" y="989106"/>
            <a:ext cx="3481276" cy="492443"/>
          </a:xfrm>
          <a:prstGeom prst="rect">
            <a:avLst/>
          </a:prstGeom>
        </p:spPr>
        <p:txBody>
          <a:bodyPr wrap="square" lIns="0" tIns="0" rIns="0" bIns="0" rtlCol="0" anchor="t">
            <a:spAutoFit/>
          </a:bodyPr>
          <a:lstStyle/>
          <a:p>
            <a:pPr lvl="0" algn="ctr" rtl="1">
              <a:defRPr/>
            </a:pPr>
            <a:r>
              <a:rPr lang="ar-MA" sz="3200" b="1" dirty="0">
                <a:latin typeface="Microsoft Uighur" panose="02000000000000000000" pitchFamily="2" charset="-78"/>
                <a:ea typeface="Calibri" panose="020F0502020204030204" pitchFamily="34" charset="0"/>
                <a:cs typeface="Microsoft Uighur" panose="02000000000000000000" pitchFamily="2" charset="-78"/>
              </a:rPr>
              <a:t>ظروف التمرير</a:t>
            </a:r>
            <a:endParaRPr lang="ar-MA" sz="4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3" name="TextBox 15">
            <a:extLst>
              <a:ext uri="{FF2B5EF4-FFF2-40B4-BE49-F238E27FC236}">
                <a16:creationId xmlns:a16="http://schemas.microsoft.com/office/drawing/2014/main" id="{BF50F832-BE20-3A25-57DA-8AC4BE60E378}"/>
              </a:ext>
            </a:extLst>
          </p:cNvPr>
          <p:cNvSpPr txBox="1"/>
          <p:nvPr/>
        </p:nvSpPr>
        <p:spPr>
          <a:xfrm>
            <a:off x="4313375" y="283338"/>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ثاني</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تذكير بروائز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0216412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316F2-FB26-B6FB-1607-7A904D693D6E}"/>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AF1B17A9-2850-D3F6-4C10-64FC1BB73CB9}"/>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7880B3A4-6433-26EE-897D-F3BC2BFE9BD3}"/>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B7B3D5A0-613C-889B-A57C-37E365F1F9F9}"/>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646C3C19-3B49-6278-3B5B-5CEDB0475320}"/>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EDF42B9B-138C-EF45-0FEA-9ACCCFCA9385}"/>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0FA67807-DCF1-D43E-5E43-057FB5E1D8FC}"/>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25808565-F873-4362-EC37-528A971093E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F435C8BE-1655-B38F-E249-623A95C48DF6}"/>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791F1CD2-AB77-F718-8A94-6B6865630440}"/>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C5258EB3-0F35-D6EA-3537-83D4B2995DAD}"/>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2789A63B-D2D0-C008-5398-AB518BB8ED96}"/>
              </a:ext>
            </a:extLst>
          </p:cNvPr>
          <p:cNvSpPr txBox="1"/>
          <p:nvPr/>
        </p:nvSpPr>
        <p:spPr>
          <a:xfrm>
            <a:off x="3427030" y="484836"/>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ثالث</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سيرورة تمرير</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25D3DF71-7252-6D39-CB25-E16ECD1A710C}"/>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fr-MA" sz="8467" b="1" dirty="0">
                <a:solidFill>
                  <a:srgbClr val="FFFFFF"/>
                </a:solidFill>
                <a:latin typeface="IBM Plex Sans Arabic Bold"/>
                <a:ea typeface="IBM Plex Sans Arabic Bold"/>
                <a:cs typeface="IBM Plex Sans Arabic Bold"/>
                <a:sym typeface="IBM Plex Sans Arabic Bold"/>
              </a:rPr>
              <a:t>3</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7CA3DD56-8CD4-BBAC-31B4-8F211E2FE467}"/>
              </a:ext>
            </a:extLst>
          </p:cNvPr>
          <p:cNvSpPr txBox="1"/>
          <p:nvPr/>
        </p:nvSpPr>
        <p:spPr>
          <a:xfrm>
            <a:off x="2998753" y="3569616"/>
            <a:ext cx="6030500" cy="184665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latin typeface="Microsoft Uighur" panose="02000000000000000000" pitchFamily="2" charset="-78"/>
                <a:ea typeface="IBM Plex Sans Arabic"/>
                <a:cs typeface="Microsoft Uighur" panose="02000000000000000000" pitchFamily="2" charset="-78"/>
                <a:sym typeface="IBM Plex Sans Arabic"/>
                <a:rtl/>
              </a:rPr>
              <a:t>رائز الرياضيات</a:t>
            </a:r>
            <a:endParaRPr lang="ar-EG" sz="2933" b="1" dirty="0">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اللغة العربية </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اللغة الفرنسية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المستوى الأول</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1C7638A7-44AA-8F4E-6960-60553E407BF7}"/>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تتم عملية تمرير رائز الموضعة؟</a:t>
            </a:r>
            <a:endPar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4362341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6701E-0318-6832-BD6B-5D9FD1988C4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43E8308-5A61-87C0-D4D5-CB40AC794162}"/>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4D2057BB-1F56-7230-A12A-F9F3F9A802C0}"/>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DC90B280-D44D-1B6A-7A54-41ED147CD904}"/>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B0791929-99C0-8DF3-B577-44C94BB3880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28728E73-939D-5E60-44E7-2789FB05D661}"/>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A08F0917-5023-8C3E-991D-A5C9124A94E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ED34156F-4927-A070-BDCD-70ADD08D0772}"/>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AEC0C6F4-8C3F-227C-17A6-198E91FEEC2F}"/>
              </a:ext>
            </a:extLst>
          </p:cNvPr>
          <p:cNvGrpSpPr/>
          <p:nvPr/>
        </p:nvGrpSpPr>
        <p:grpSpPr>
          <a:xfrm rot="-5400000">
            <a:off x="5524248" y="795223"/>
            <a:ext cx="2502229" cy="6173756"/>
            <a:chOff x="0" y="-862686"/>
            <a:chExt cx="779280" cy="1612191"/>
          </a:xfrm>
        </p:grpSpPr>
        <p:sp>
          <p:nvSpPr>
            <p:cNvPr id="9" name="Freeform 12">
              <a:extLst>
                <a:ext uri="{FF2B5EF4-FFF2-40B4-BE49-F238E27FC236}">
                  <a16:creationId xmlns:a16="http://schemas.microsoft.com/office/drawing/2014/main" id="{0A0CB9A2-7180-6CB7-7B0B-B362A45D0F5B}"/>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77C37874-3883-330E-8963-6C3C61D857D0}"/>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DC230585-9F63-0B0D-AC85-B72F45E9CA3F}"/>
              </a:ext>
            </a:extLst>
          </p:cNvPr>
          <p:cNvSpPr txBox="1"/>
          <p:nvPr/>
        </p:nvSpPr>
        <p:spPr>
          <a:xfrm>
            <a:off x="5322256" y="3000675"/>
            <a:ext cx="4118705" cy="1734064"/>
          </a:xfrm>
          <a:prstGeom prst="rect">
            <a:avLst/>
          </a:prstGeom>
          <a:noFill/>
        </p:spPr>
        <p:txBody>
          <a:bodyPr wrap="square" rtlCol="0">
            <a:spAutoFit/>
          </a:bodyPr>
          <a:lstStyle/>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رائز الموضعة في مادة الرياضيات (تذكير)</a:t>
            </a:r>
            <a:endParaRPr lang="ar-MA" sz="7667" b="1" dirty="0">
              <a:latin typeface="Microsoft Uighur" panose="02000000000000000000" pitchFamily="2" charset="-78"/>
              <a:ea typeface="Calibri" panose="020F0502020204030204" pitchFamily="34" charset="0"/>
              <a:cs typeface="Microsoft Uighur" panose="02000000000000000000" pitchFamily="2" charset="-78"/>
            </a:endParaRPr>
          </a:p>
        </p:txBody>
      </p:sp>
      <p:grpSp>
        <p:nvGrpSpPr>
          <p:cNvPr id="12" name="Groupe 11">
            <a:extLst>
              <a:ext uri="{FF2B5EF4-FFF2-40B4-BE49-F238E27FC236}">
                <a16:creationId xmlns:a16="http://schemas.microsoft.com/office/drawing/2014/main" id="{96C20314-AD70-52F3-B6AC-7410F283E042}"/>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8DA05298-B8C4-34F4-B5BD-BAEAA2EE51A5}"/>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D3C84906-8D95-C898-A239-401506D1671C}"/>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EF1C9100-CF23-6E01-20DC-D879F0E4C76B}"/>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6620064B-2DB0-D614-A7EC-CC498C95A493}"/>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2">
            <a:extLst>
              <a:ext uri="{FF2B5EF4-FFF2-40B4-BE49-F238E27FC236}">
                <a16:creationId xmlns:a16="http://schemas.microsoft.com/office/drawing/2014/main" id="{483D2957-71AC-BCB6-5BA0-3A2C3C17D6EB}"/>
              </a:ext>
            </a:extLst>
          </p:cNvPr>
          <p:cNvSpPr/>
          <p:nvPr/>
        </p:nvSpPr>
        <p:spPr>
          <a:xfrm>
            <a:off x="3268156" y="3385976"/>
            <a:ext cx="955285" cy="932431"/>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Tree>
    <p:extLst>
      <p:ext uri="{BB962C8B-B14F-4D97-AF65-F5344CB8AC3E}">
        <p14:creationId xmlns:p14="http://schemas.microsoft.com/office/powerpoint/2010/main" val="305881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69A400F-ED79-090E-36BE-FD77ED3F4321}"/>
              </a:ext>
            </a:extLst>
          </p:cNvPr>
          <p:cNvPicPr>
            <a:picLocks noChangeAspect="1"/>
          </p:cNvPicPr>
          <p:nvPr/>
        </p:nvPicPr>
        <p:blipFill>
          <a:blip r:embed="rId3"/>
          <a:stretch>
            <a:fillRect/>
          </a:stretch>
        </p:blipFill>
        <p:spPr>
          <a:xfrm>
            <a:off x="558800" y="1682231"/>
            <a:ext cx="3786813" cy="385910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Freeform 6">
            <a:extLst>
              <a:ext uri="{FF2B5EF4-FFF2-40B4-BE49-F238E27FC236}">
                <a16:creationId xmlns:a16="http://schemas.microsoft.com/office/drawing/2014/main" id="{EC24B22E-AAD2-1120-DAB7-302E9F19ACFD}"/>
              </a:ext>
            </a:extLst>
          </p:cNvPr>
          <p:cNvSpPr/>
          <p:nvPr/>
        </p:nvSpPr>
        <p:spPr>
          <a:xfrm>
            <a:off x="9398000" y="6471606"/>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4"/>
                </a:ext>
              </a:extLst>
            </a:blip>
            <a:stretch>
              <a:fillRect t="-478956" r="-11191" b="-115767"/>
            </a:stretch>
          </a:blipFill>
        </p:spPr>
        <p:txBody>
          <a:bodyPr/>
          <a:lstStyle/>
          <a:p>
            <a:endParaRPr lang="fr-FR" sz="1200"/>
          </a:p>
        </p:txBody>
      </p:sp>
      <p:sp>
        <p:nvSpPr>
          <p:cNvPr id="3" name="Rectangle 2">
            <a:extLst>
              <a:ext uri="{FF2B5EF4-FFF2-40B4-BE49-F238E27FC236}">
                <a16:creationId xmlns:a16="http://schemas.microsoft.com/office/drawing/2014/main" id="{295968EA-6A99-4BC4-3520-0C92927C4A79}"/>
              </a:ext>
            </a:extLst>
          </p:cNvPr>
          <p:cNvSpPr/>
          <p:nvPr/>
        </p:nvSpPr>
        <p:spPr>
          <a:xfrm>
            <a:off x="-177800" y="-230708"/>
            <a:ext cx="12547600" cy="1159174"/>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800" b="1" dirty="0">
                <a:solidFill>
                  <a:schemeClr val="bg1"/>
                </a:solidFill>
                <a:cs typeface="Microsoft Uighur" panose="02000000000000000000" pitchFamily="2" charset="-78"/>
              </a:rPr>
              <a:t>تذكير برائز الموضعة للرياضيات</a:t>
            </a:r>
          </a:p>
        </p:txBody>
      </p:sp>
      <p:pic>
        <p:nvPicPr>
          <p:cNvPr id="4" name="Google Shape;218;p23" descr="image.png">
            <a:extLst>
              <a:ext uri="{FF2B5EF4-FFF2-40B4-BE49-F238E27FC236}">
                <a16:creationId xmlns:a16="http://schemas.microsoft.com/office/drawing/2014/main" id="{7AB2804D-7878-BE19-5220-AC56BDB48C26}"/>
              </a:ext>
            </a:extLst>
          </p:cNvPr>
          <p:cNvPicPr preferRelativeResize="0"/>
          <p:nvPr/>
        </p:nvPicPr>
        <p:blipFill rotWithShape="1">
          <a:blip r:embed="rId5">
            <a:alphaModFix/>
          </a:blip>
          <a:srcRect/>
          <a:stretch/>
        </p:blipFill>
        <p:spPr>
          <a:xfrm>
            <a:off x="5020460" y="1244600"/>
            <a:ext cx="7019141" cy="4878648"/>
          </a:xfrm>
          <a:prstGeom prst="rect">
            <a:avLst/>
          </a:prstGeom>
          <a:noFill/>
          <a:ln>
            <a:noFill/>
          </a:ln>
        </p:spPr>
      </p:pic>
      <p:sp>
        <p:nvSpPr>
          <p:cNvPr id="6" name="ZoneTexte 5">
            <a:extLst>
              <a:ext uri="{FF2B5EF4-FFF2-40B4-BE49-F238E27FC236}">
                <a16:creationId xmlns:a16="http://schemas.microsoft.com/office/drawing/2014/main" id="{FF5F7D74-BFA0-3FCC-F5A0-AE2BB448C36B}"/>
              </a:ext>
            </a:extLst>
          </p:cNvPr>
          <p:cNvSpPr txBox="1"/>
          <p:nvPr/>
        </p:nvSpPr>
        <p:spPr>
          <a:xfrm>
            <a:off x="5435600" y="1523289"/>
            <a:ext cx="6496050" cy="4401205"/>
          </a:xfrm>
          <a:prstGeom prst="rect">
            <a:avLst/>
          </a:prstGeom>
          <a:noFill/>
        </p:spPr>
        <p:txBody>
          <a:bodyPr wrap="square">
            <a:spAutoFit/>
          </a:bodyPr>
          <a:lstStyle/>
          <a:p>
            <a:pPr marL="571529" indent="-571529" algn="just" rtl="1">
              <a:buClr>
                <a:srgbClr val="098661"/>
              </a:buClr>
              <a:buFont typeface="Arial" panose="020B0604020202020204" pitchFamily="34" charset="0"/>
              <a:buChar char="•"/>
            </a:pPr>
            <a:r>
              <a:rPr lang="ar-MA" sz="2800" b="1" dirty="0">
                <a:solidFill>
                  <a:srgbClr val="29366A"/>
                </a:solidFill>
                <a:cs typeface="Microsoft Uighur" panose="02000000000000000000" pitchFamily="2" charset="-78"/>
              </a:rPr>
              <a:t>يتم اعتماد رائز خاص بكل مستوى من الثاني إلى الرابع؛</a:t>
            </a:r>
          </a:p>
          <a:p>
            <a:pPr marL="571529" indent="-571529" algn="just" rtl="1">
              <a:buClr>
                <a:srgbClr val="098661"/>
              </a:buClr>
              <a:buFont typeface="Arial" panose="020B0604020202020204" pitchFamily="34" charset="0"/>
              <a:buChar char="•"/>
            </a:pPr>
            <a:r>
              <a:rPr lang="ar-MA" sz="2800" b="1" dirty="0">
                <a:solidFill>
                  <a:srgbClr val="29366A"/>
                </a:solidFill>
                <a:cs typeface="Microsoft Uighur" panose="02000000000000000000" pitchFamily="2" charset="-78"/>
              </a:rPr>
              <a:t>المستويان الخامس والسادس معنيان برائز موحد؛ </a:t>
            </a:r>
          </a:p>
          <a:p>
            <a:pPr marL="571529" indent="-571529" algn="just" rtl="1">
              <a:buClr>
                <a:srgbClr val="098661"/>
              </a:buClr>
              <a:buFont typeface="Arial" panose="020B0604020202020204" pitchFamily="34" charset="0"/>
              <a:buChar char="•"/>
            </a:pPr>
            <a:r>
              <a:rPr lang="ar-MA" sz="2800" b="1" dirty="0">
                <a:solidFill>
                  <a:srgbClr val="29366A"/>
                </a:solidFill>
                <a:cs typeface="Microsoft Uighur" panose="02000000000000000000" pitchFamily="2" charset="-78"/>
              </a:rPr>
              <a:t>تتدرج أسئلة الرائز في الصعوبة من "الأعداد من رقم واحد" إلى  العمليات الخاصة بكل مستوى؛ </a:t>
            </a:r>
          </a:p>
          <a:p>
            <a:pPr marL="571529" indent="-571529" algn="just" rtl="1">
              <a:buClr>
                <a:srgbClr val="098661"/>
              </a:buClr>
              <a:buFont typeface="Arial" panose="020B0604020202020204" pitchFamily="34" charset="0"/>
              <a:buChar char="•"/>
            </a:pPr>
            <a:r>
              <a:rPr lang="ar-MA" sz="2800" b="1" dirty="0">
                <a:solidFill>
                  <a:srgbClr val="29366A"/>
                </a:solidFill>
                <a:cs typeface="Microsoft Uighur" panose="02000000000000000000" pitchFamily="2" charset="-78"/>
              </a:rPr>
              <a:t>لكل رائز مدخل خاص حسب المستويات؛</a:t>
            </a:r>
          </a:p>
          <a:p>
            <a:pPr marL="571529" indent="-571529" algn="just" rtl="1">
              <a:buClr>
                <a:srgbClr val="098661"/>
              </a:buClr>
              <a:buFont typeface="Arial" panose="020B0604020202020204" pitchFamily="34" charset="0"/>
              <a:buChar char="•"/>
            </a:pPr>
            <a:r>
              <a:rPr lang="ar-MA" sz="2800" b="1" dirty="0">
                <a:solidFill>
                  <a:srgbClr val="29366A"/>
                </a:solidFill>
                <a:cs typeface="Microsoft Uighur" panose="02000000000000000000" pitchFamily="2" charset="-78"/>
              </a:rPr>
              <a:t>تعرض أسئلة رائز المستويين الثاني والثالث في صفحة واحدة؛</a:t>
            </a:r>
          </a:p>
          <a:p>
            <a:pPr marL="571529" indent="-571529" algn="just" rtl="1">
              <a:buClr>
                <a:srgbClr val="098661"/>
              </a:buClr>
              <a:buFont typeface="Arial" panose="020B0604020202020204" pitchFamily="34" charset="0"/>
              <a:buChar char="•"/>
            </a:pPr>
            <a:r>
              <a:rPr lang="ar-MA" sz="2800" b="1" dirty="0">
                <a:solidFill>
                  <a:srgbClr val="29366A"/>
                </a:solidFill>
                <a:cs typeface="Microsoft Uighur" panose="02000000000000000000" pitchFamily="2" charset="-78"/>
              </a:rPr>
              <a:t>تعرض أسئلة رائز المستويات الرابع والخامس والسادس في صفحتين؛ </a:t>
            </a:r>
          </a:p>
          <a:p>
            <a:pPr marL="571529" indent="-571529" algn="just" rtl="1">
              <a:buClr>
                <a:srgbClr val="098661"/>
              </a:buClr>
              <a:buFont typeface="Arial" panose="020B0604020202020204" pitchFamily="34" charset="0"/>
              <a:buChar char="•"/>
            </a:pPr>
            <a:r>
              <a:rPr lang="ar-MA" sz="2800" b="1" dirty="0">
                <a:solidFill>
                  <a:srgbClr val="29366A"/>
                </a:solidFill>
                <a:cs typeface="Microsoft Uighur" panose="02000000000000000000" pitchFamily="2" charset="-78"/>
              </a:rPr>
              <a:t>سؤال المسألة يمكننا من تتبع تطور أداء المتعلمين في حل المسائل ولا يعد مستوى موضعة؛</a:t>
            </a:r>
          </a:p>
        </p:txBody>
      </p:sp>
    </p:spTree>
    <p:extLst>
      <p:ext uri="{BB962C8B-B14F-4D97-AF65-F5344CB8AC3E}">
        <p14:creationId xmlns:p14="http://schemas.microsoft.com/office/powerpoint/2010/main" val="22110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down)">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9042400" y="1737360"/>
            <a:ext cx="2783842" cy="2834640"/>
          </a:xfrm>
          <a:prstGeom prst="roundRect">
            <a:avLst>
              <a:gd name="adj" fmla="val 3226"/>
            </a:avLst>
          </a:prstGeom>
          <a:solidFill>
            <a:srgbClr val="FFFFFF"/>
          </a:solidFill>
          <a:ln w="9525">
            <a:solidFill>
              <a:srgbClr val="E4E2DA"/>
            </a:solidFill>
            <a:prstDash val="solid"/>
          </a:ln>
          <a:effectLst>
            <a:outerShdw blurRad="127000" dist="38100" dir="5400000" algn="bl" rotWithShape="0">
              <a:srgbClr val="000000">
                <a:alpha val="10000"/>
              </a:srgbClr>
            </a:outerShdw>
          </a:effectLst>
        </p:spPr>
        <p:txBody>
          <a:bodyPr/>
          <a:lstStyle/>
          <a:p>
            <a:endParaRPr lang="fr-MA"/>
          </a:p>
        </p:txBody>
      </p:sp>
      <p:sp>
        <p:nvSpPr>
          <p:cNvPr id="5" name="Shape 3"/>
          <p:cNvSpPr/>
          <p:nvPr/>
        </p:nvSpPr>
        <p:spPr>
          <a:xfrm>
            <a:off x="10108694" y="1875865"/>
            <a:ext cx="822960" cy="822960"/>
          </a:xfrm>
          <a:prstGeom prst="ellipse">
            <a:avLst/>
          </a:prstGeom>
          <a:solidFill>
            <a:srgbClr val="C9A227"/>
          </a:solidFill>
          <a:ln/>
        </p:spPr>
        <p:txBody>
          <a:bodyPr/>
          <a:lstStyle/>
          <a:p>
            <a:endParaRPr lang="fr-MA"/>
          </a:p>
        </p:txBody>
      </p:sp>
      <p:sp>
        <p:nvSpPr>
          <p:cNvPr id="6" name="Text 4"/>
          <p:cNvSpPr/>
          <p:nvPr/>
        </p:nvSpPr>
        <p:spPr>
          <a:xfrm>
            <a:off x="10108694" y="1830818"/>
            <a:ext cx="822960" cy="822960"/>
          </a:xfrm>
          <a:prstGeom prst="rect">
            <a:avLst/>
          </a:prstGeom>
          <a:noFill/>
          <a:ln/>
        </p:spPr>
        <p:txBody>
          <a:bodyPr wrap="square" lIns="0" tIns="0" rIns="0" bIns="0" rtlCol="0" anchor="ctr"/>
          <a:lstStyle/>
          <a:p>
            <a:pPr marL="0" indent="0" algn="ctr">
              <a:buNone/>
            </a:pPr>
            <a:r>
              <a:rPr lang="ar-MA" sz="2600" b="1" dirty="0">
                <a:solidFill>
                  <a:srgbClr val="0F1B33"/>
                </a:solidFill>
                <a:latin typeface="Cambria" pitchFamily="34" charset="0"/>
                <a:ea typeface="Cambria" pitchFamily="34" charset="-122"/>
                <a:cs typeface="Cambria" pitchFamily="34" charset="-120"/>
              </a:rPr>
              <a:t>1</a:t>
            </a:r>
            <a:endParaRPr lang="en-US" sz="2600" dirty="0"/>
          </a:p>
        </p:txBody>
      </p:sp>
      <p:sp>
        <p:nvSpPr>
          <p:cNvPr id="7" name="Text 5"/>
          <p:cNvSpPr/>
          <p:nvPr/>
        </p:nvSpPr>
        <p:spPr>
          <a:xfrm>
            <a:off x="9156700" y="3017520"/>
            <a:ext cx="2443988" cy="1371600"/>
          </a:xfrm>
          <a:prstGeom prst="rect">
            <a:avLst/>
          </a:prstGeom>
          <a:noFill/>
          <a:ln/>
        </p:spPr>
        <p:txBody>
          <a:bodyPr wrap="square" rtlCol="0" anchor="t"/>
          <a:lstStyle/>
          <a:p>
            <a:pPr marL="0" indent="0" algn="ctr" rtl="1">
              <a:buNone/>
            </a:pPr>
            <a:r>
              <a:rPr lang="ar-MA" sz="2400" b="1" dirty="0">
                <a:solidFill>
                  <a:srgbClr val="1B2A4A"/>
                </a:solidFill>
                <a:latin typeface="Calibri" pitchFamily="34" charset="0"/>
                <a:ea typeface="Calibri" pitchFamily="34" charset="-122"/>
                <a:cs typeface="Calibri" pitchFamily="34" charset="-120"/>
              </a:rPr>
              <a:t>ال</a:t>
            </a:r>
            <a:r>
              <a:rPr lang="en-US" sz="2400" b="1" dirty="0" err="1">
                <a:solidFill>
                  <a:srgbClr val="1B2A4A"/>
                </a:solidFill>
                <a:latin typeface="Calibri" pitchFamily="34" charset="0"/>
                <a:ea typeface="Calibri" pitchFamily="34" charset="-122"/>
                <a:cs typeface="Calibri" pitchFamily="34" charset="-120"/>
              </a:rPr>
              <a:t>تذكير</a:t>
            </a:r>
            <a:r>
              <a:rPr lang="en-US" sz="2400" b="1" dirty="0">
                <a:solidFill>
                  <a:srgbClr val="1B2A4A"/>
                </a:solidFill>
                <a:latin typeface="Calibri" pitchFamily="34" charset="0"/>
                <a:ea typeface="Calibri" pitchFamily="34" charset="-122"/>
                <a:cs typeface="Calibri" pitchFamily="34" charset="-120"/>
              </a:rPr>
              <a:t> بتنظيم السنة الدراسية بمؤسسات الريادة</a:t>
            </a:r>
            <a:endParaRPr lang="en-US" sz="2400" dirty="0"/>
          </a:p>
        </p:txBody>
      </p:sp>
      <p:sp>
        <p:nvSpPr>
          <p:cNvPr id="8" name="Shape 6"/>
          <p:cNvSpPr/>
          <p:nvPr/>
        </p:nvSpPr>
        <p:spPr>
          <a:xfrm>
            <a:off x="3500116" y="1737360"/>
            <a:ext cx="2622296" cy="2834640"/>
          </a:xfrm>
          <a:prstGeom prst="roundRect">
            <a:avLst>
              <a:gd name="adj" fmla="val 3226"/>
            </a:avLst>
          </a:prstGeom>
          <a:solidFill>
            <a:srgbClr val="FFFFFF"/>
          </a:solidFill>
          <a:ln w="9525">
            <a:solidFill>
              <a:srgbClr val="E4E2DA"/>
            </a:solidFill>
            <a:prstDash val="solid"/>
          </a:ln>
          <a:effectLst>
            <a:outerShdw blurRad="127000" dist="38100" dir="5400000" algn="bl" rotWithShape="0">
              <a:srgbClr val="000000">
                <a:alpha val="10000"/>
              </a:srgbClr>
            </a:outerShdw>
          </a:effectLst>
        </p:spPr>
        <p:txBody>
          <a:bodyPr/>
          <a:lstStyle/>
          <a:p>
            <a:endParaRPr lang="fr-MA"/>
          </a:p>
        </p:txBody>
      </p:sp>
      <p:sp>
        <p:nvSpPr>
          <p:cNvPr id="9" name="Shape 7"/>
          <p:cNvSpPr/>
          <p:nvPr/>
        </p:nvSpPr>
        <p:spPr>
          <a:xfrm>
            <a:off x="7147560" y="2011680"/>
            <a:ext cx="822960" cy="822960"/>
          </a:xfrm>
          <a:prstGeom prst="ellipse">
            <a:avLst/>
          </a:prstGeom>
          <a:solidFill>
            <a:srgbClr val="C9A227"/>
          </a:solidFill>
          <a:ln/>
        </p:spPr>
        <p:txBody>
          <a:bodyPr/>
          <a:lstStyle/>
          <a:p>
            <a:endParaRPr lang="fr-MA"/>
          </a:p>
        </p:txBody>
      </p:sp>
      <p:sp>
        <p:nvSpPr>
          <p:cNvPr id="10" name="Text 8"/>
          <p:cNvSpPr/>
          <p:nvPr/>
        </p:nvSpPr>
        <p:spPr>
          <a:xfrm>
            <a:off x="7147560" y="1968500"/>
            <a:ext cx="822960" cy="822960"/>
          </a:xfrm>
          <a:prstGeom prst="rect">
            <a:avLst/>
          </a:prstGeom>
          <a:noFill/>
          <a:ln/>
        </p:spPr>
        <p:txBody>
          <a:bodyPr wrap="square" lIns="0" tIns="0" rIns="0" bIns="0" rtlCol="0" anchor="ctr"/>
          <a:lstStyle/>
          <a:p>
            <a:pPr marL="0" indent="0" algn="ctr">
              <a:buNone/>
            </a:pPr>
            <a:r>
              <a:rPr lang="ar-MA" sz="2600" b="1" dirty="0">
                <a:solidFill>
                  <a:srgbClr val="0F1B33"/>
                </a:solidFill>
                <a:latin typeface="Cambria" pitchFamily="34" charset="0"/>
                <a:ea typeface="Cambria" pitchFamily="34" charset="-122"/>
                <a:cs typeface="Cambria" pitchFamily="34" charset="-120"/>
              </a:rPr>
              <a:t>2</a:t>
            </a:r>
            <a:endParaRPr lang="en-US" sz="2600" dirty="0"/>
          </a:p>
        </p:txBody>
      </p:sp>
      <p:sp>
        <p:nvSpPr>
          <p:cNvPr id="11" name="Text 9"/>
          <p:cNvSpPr/>
          <p:nvPr/>
        </p:nvSpPr>
        <p:spPr>
          <a:xfrm>
            <a:off x="6096000" y="3027680"/>
            <a:ext cx="2961134" cy="1371600"/>
          </a:xfrm>
          <a:prstGeom prst="rect">
            <a:avLst/>
          </a:prstGeom>
          <a:noFill/>
          <a:ln/>
        </p:spPr>
        <p:txBody>
          <a:bodyPr wrap="square" rtlCol="0" anchor="t"/>
          <a:lstStyle/>
          <a:p>
            <a:pPr marL="0" indent="0" algn="ctr" rtl="1">
              <a:buNone/>
            </a:pPr>
            <a:r>
              <a:rPr lang="en-US" sz="2400" b="1" dirty="0">
                <a:solidFill>
                  <a:srgbClr val="1B2A4A"/>
                </a:solidFill>
                <a:latin typeface="Calibri" pitchFamily="34" charset="0"/>
                <a:ea typeface="Calibri" pitchFamily="34" charset="-122"/>
                <a:cs typeface="Calibri" pitchFamily="34" charset="-120"/>
              </a:rPr>
              <a:t>تذكير بروائز الموضعة ومستجداتها</a:t>
            </a:r>
            <a:endParaRPr lang="en-US" sz="2400" dirty="0"/>
          </a:p>
        </p:txBody>
      </p:sp>
      <p:sp>
        <p:nvSpPr>
          <p:cNvPr id="12" name="Shape 10"/>
          <p:cNvSpPr/>
          <p:nvPr/>
        </p:nvSpPr>
        <p:spPr>
          <a:xfrm>
            <a:off x="277368" y="1737360"/>
            <a:ext cx="2872233" cy="2834640"/>
          </a:xfrm>
          <a:prstGeom prst="roundRect">
            <a:avLst>
              <a:gd name="adj" fmla="val 3226"/>
            </a:avLst>
          </a:prstGeom>
          <a:solidFill>
            <a:srgbClr val="FFFFFF"/>
          </a:solidFill>
          <a:ln w="9525">
            <a:solidFill>
              <a:srgbClr val="E4E2DA"/>
            </a:solidFill>
            <a:prstDash val="solid"/>
          </a:ln>
          <a:effectLst>
            <a:outerShdw blurRad="127000" dist="38100" dir="5400000" algn="bl" rotWithShape="0">
              <a:srgbClr val="000000">
                <a:alpha val="10000"/>
              </a:srgbClr>
            </a:outerShdw>
          </a:effectLst>
        </p:spPr>
        <p:txBody>
          <a:bodyPr/>
          <a:lstStyle/>
          <a:p>
            <a:endParaRPr lang="fr-MA"/>
          </a:p>
        </p:txBody>
      </p:sp>
      <p:sp>
        <p:nvSpPr>
          <p:cNvPr id="13" name="Shape 11"/>
          <p:cNvSpPr/>
          <p:nvPr/>
        </p:nvSpPr>
        <p:spPr>
          <a:xfrm>
            <a:off x="1319654" y="1875865"/>
            <a:ext cx="822960" cy="822960"/>
          </a:xfrm>
          <a:prstGeom prst="ellipse">
            <a:avLst/>
          </a:prstGeom>
          <a:solidFill>
            <a:srgbClr val="C9A227"/>
          </a:solidFill>
          <a:ln/>
        </p:spPr>
        <p:txBody>
          <a:bodyPr/>
          <a:lstStyle/>
          <a:p>
            <a:endParaRPr lang="fr-MA"/>
          </a:p>
        </p:txBody>
      </p:sp>
      <p:sp>
        <p:nvSpPr>
          <p:cNvPr id="15" name="Text 13"/>
          <p:cNvSpPr/>
          <p:nvPr/>
        </p:nvSpPr>
        <p:spPr>
          <a:xfrm>
            <a:off x="277367" y="3017520"/>
            <a:ext cx="2872233" cy="1371600"/>
          </a:xfrm>
          <a:prstGeom prst="rect">
            <a:avLst/>
          </a:prstGeom>
          <a:noFill/>
          <a:ln/>
        </p:spPr>
        <p:txBody>
          <a:bodyPr wrap="square" rtlCol="0" anchor="t"/>
          <a:lstStyle/>
          <a:p>
            <a:pPr marL="0" indent="0" algn="ctr" rtl="1">
              <a:buNone/>
            </a:pPr>
            <a:r>
              <a:rPr lang="en-US" sz="2400" b="1" dirty="0">
                <a:solidFill>
                  <a:srgbClr val="1B2A4A"/>
                </a:solidFill>
                <a:latin typeface="Calibri" pitchFamily="34" charset="0"/>
                <a:ea typeface="Calibri" pitchFamily="34" charset="-122"/>
                <a:cs typeface="Calibri" pitchFamily="34" charset="-120"/>
              </a:rPr>
              <a:t>توحيد التصور حول تدابير وظروف تمرير روائز الموضعة</a:t>
            </a:r>
            <a:endParaRPr lang="en-US" sz="2400" dirty="0"/>
          </a:p>
        </p:txBody>
      </p:sp>
      <p:sp>
        <p:nvSpPr>
          <p:cNvPr id="16" name="Freeform 14">
            <a:extLst>
              <a:ext uri="{FF2B5EF4-FFF2-40B4-BE49-F238E27FC236}">
                <a16:creationId xmlns:a16="http://schemas.microsoft.com/office/drawing/2014/main" id="{C9920C3C-E724-2FEE-9069-C47C31626790}"/>
              </a:ext>
            </a:extLst>
          </p:cNvPr>
          <p:cNvSpPr/>
          <p:nvPr/>
        </p:nvSpPr>
        <p:spPr>
          <a:xfrm rot="-10800000">
            <a:off x="2183128" y="211768"/>
            <a:ext cx="4500059" cy="739941"/>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050"/>
          </a:p>
        </p:txBody>
      </p:sp>
      <p:sp>
        <p:nvSpPr>
          <p:cNvPr id="17" name="TextBox 15">
            <a:extLst>
              <a:ext uri="{FF2B5EF4-FFF2-40B4-BE49-F238E27FC236}">
                <a16:creationId xmlns:a16="http://schemas.microsoft.com/office/drawing/2014/main" id="{13D287BF-84A8-289A-5556-FA8EC4EBF46E}"/>
              </a:ext>
            </a:extLst>
          </p:cNvPr>
          <p:cNvSpPr txBox="1"/>
          <p:nvPr/>
        </p:nvSpPr>
        <p:spPr>
          <a:xfrm>
            <a:off x="2377440" y="195024"/>
            <a:ext cx="3219585" cy="589905"/>
          </a:xfrm>
          <a:prstGeom prst="rect">
            <a:avLst/>
          </a:prstGeom>
        </p:spPr>
        <p:txBody>
          <a:bodyPr wrap="square" lIns="0" tIns="0" rIns="0" bIns="0" rtlCol="0" anchor="t">
            <a:spAutoFit/>
          </a:bodyPr>
          <a:lstStyle/>
          <a:p>
            <a:pPr algn="ctr" rtl="1">
              <a:lnSpc>
                <a:spcPts val="4568"/>
              </a:lnSpc>
            </a:pPr>
            <a:r>
              <a:rPr lang="ar-MA" sz="36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أهداف الدورة</a:t>
            </a:r>
          </a:p>
        </p:txBody>
      </p:sp>
      <p:sp>
        <p:nvSpPr>
          <p:cNvPr id="18" name="Shape 6">
            <a:extLst>
              <a:ext uri="{FF2B5EF4-FFF2-40B4-BE49-F238E27FC236}">
                <a16:creationId xmlns:a16="http://schemas.microsoft.com/office/drawing/2014/main" id="{ABEBDFBD-473F-E728-5FB7-AF3364226F18}"/>
              </a:ext>
            </a:extLst>
          </p:cNvPr>
          <p:cNvSpPr/>
          <p:nvPr/>
        </p:nvSpPr>
        <p:spPr>
          <a:xfrm>
            <a:off x="6259320" y="1737360"/>
            <a:ext cx="2622296" cy="2834640"/>
          </a:xfrm>
          <a:prstGeom prst="roundRect">
            <a:avLst>
              <a:gd name="adj" fmla="val 3226"/>
            </a:avLst>
          </a:prstGeom>
          <a:solidFill>
            <a:srgbClr val="FFFFFF"/>
          </a:solidFill>
          <a:ln w="9525">
            <a:solidFill>
              <a:srgbClr val="E4E2DA"/>
            </a:solidFill>
            <a:prstDash val="solid"/>
          </a:ln>
          <a:effectLst>
            <a:outerShdw blurRad="127000" dist="38100" dir="5400000" algn="bl" rotWithShape="0">
              <a:srgbClr val="000000">
                <a:alpha val="10000"/>
              </a:srgbClr>
            </a:outerShdw>
          </a:effectLst>
        </p:spPr>
        <p:txBody>
          <a:bodyPr/>
          <a:lstStyle/>
          <a:p>
            <a:endParaRPr lang="fr-MA"/>
          </a:p>
        </p:txBody>
      </p:sp>
      <p:sp>
        <p:nvSpPr>
          <p:cNvPr id="19" name="Shape 7">
            <a:extLst>
              <a:ext uri="{FF2B5EF4-FFF2-40B4-BE49-F238E27FC236}">
                <a16:creationId xmlns:a16="http://schemas.microsoft.com/office/drawing/2014/main" id="{22D76F41-0773-2105-A4E9-C23580A69017}"/>
              </a:ext>
            </a:extLst>
          </p:cNvPr>
          <p:cNvSpPr/>
          <p:nvPr/>
        </p:nvSpPr>
        <p:spPr>
          <a:xfrm>
            <a:off x="7250048" y="1875865"/>
            <a:ext cx="822960" cy="822960"/>
          </a:xfrm>
          <a:prstGeom prst="ellipse">
            <a:avLst/>
          </a:prstGeom>
          <a:solidFill>
            <a:srgbClr val="C9A227"/>
          </a:solidFill>
          <a:ln/>
        </p:spPr>
        <p:txBody>
          <a:bodyPr/>
          <a:lstStyle/>
          <a:p>
            <a:endParaRPr lang="fr-MA"/>
          </a:p>
        </p:txBody>
      </p:sp>
      <p:sp>
        <p:nvSpPr>
          <p:cNvPr id="20" name="Text 8">
            <a:extLst>
              <a:ext uri="{FF2B5EF4-FFF2-40B4-BE49-F238E27FC236}">
                <a16:creationId xmlns:a16="http://schemas.microsoft.com/office/drawing/2014/main" id="{406DFC59-6EF9-C4FB-CC34-319FDF2C9BE0}"/>
              </a:ext>
            </a:extLst>
          </p:cNvPr>
          <p:cNvSpPr/>
          <p:nvPr/>
        </p:nvSpPr>
        <p:spPr>
          <a:xfrm>
            <a:off x="7250048" y="1878405"/>
            <a:ext cx="822960" cy="822960"/>
          </a:xfrm>
          <a:prstGeom prst="rect">
            <a:avLst/>
          </a:prstGeom>
          <a:noFill/>
          <a:ln/>
        </p:spPr>
        <p:txBody>
          <a:bodyPr wrap="square" lIns="0" tIns="0" rIns="0" bIns="0" rtlCol="0" anchor="ctr"/>
          <a:lstStyle/>
          <a:p>
            <a:pPr marL="0" indent="0" algn="ctr">
              <a:buNone/>
            </a:pPr>
            <a:r>
              <a:rPr lang="ar-MA" sz="2600" b="1" dirty="0">
                <a:solidFill>
                  <a:srgbClr val="0F1B33"/>
                </a:solidFill>
                <a:latin typeface="Cambria" pitchFamily="34" charset="0"/>
                <a:ea typeface="Cambria" pitchFamily="34" charset="-122"/>
                <a:cs typeface="Cambria" pitchFamily="34" charset="-120"/>
              </a:rPr>
              <a:t>2</a:t>
            </a:r>
            <a:endParaRPr lang="en-US" sz="2600" dirty="0"/>
          </a:p>
        </p:txBody>
      </p:sp>
      <p:sp>
        <p:nvSpPr>
          <p:cNvPr id="21" name="Text 9">
            <a:extLst>
              <a:ext uri="{FF2B5EF4-FFF2-40B4-BE49-F238E27FC236}">
                <a16:creationId xmlns:a16="http://schemas.microsoft.com/office/drawing/2014/main" id="{93044153-90E1-9656-5CE0-E4DAED7AB561}"/>
              </a:ext>
            </a:extLst>
          </p:cNvPr>
          <p:cNvSpPr/>
          <p:nvPr/>
        </p:nvSpPr>
        <p:spPr>
          <a:xfrm>
            <a:off x="6259320" y="3205480"/>
            <a:ext cx="2622296" cy="1371600"/>
          </a:xfrm>
          <a:prstGeom prst="rect">
            <a:avLst/>
          </a:prstGeom>
          <a:noFill/>
          <a:ln/>
        </p:spPr>
        <p:txBody>
          <a:bodyPr wrap="square" rtlCol="0" anchor="t"/>
          <a:lstStyle/>
          <a:p>
            <a:pPr marL="0" indent="0" algn="ctr" rtl="1">
              <a:buNone/>
            </a:pPr>
            <a:r>
              <a:rPr lang="ar-MA" sz="2400" b="1" dirty="0">
                <a:solidFill>
                  <a:srgbClr val="1B2A4A"/>
                </a:solidFill>
                <a:latin typeface="Calibri" pitchFamily="34" charset="0"/>
                <a:ea typeface="Calibri" pitchFamily="34" charset="-122"/>
                <a:cs typeface="Calibri" pitchFamily="34" charset="-120"/>
              </a:rPr>
              <a:t>ال</a:t>
            </a:r>
            <a:r>
              <a:rPr lang="en-US" sz="2400" b="1" dirty="0" err="1">
                <a:solidFill>
                  <a:srgbClr val="1B2A4A"/>
                </a:solidFill>
                <a:latin typeface="Calibri" pitchFamily="34" charset="0"/>
                <a:ea typeface="Calibri" pitchFamily="34" charset="-122"/>
                <a:cs typeface="Calibri" pitchFamily="34" charset="-120"/>
              </a:rPr>
              <a:t>تذكير</a:t>
            </a:r>
            <a:r>
              <a:rPr lang="en-US" sz="2400" b="1" dirty="0">
                <a:solidFill>
                  <a:srgbClr val="1B2A4A"/>
                </a:solidFill>
                <a:latin typeface="Calibri" pitchFamily="34" charset="0"/>
                <a:ea typeface="Calibri" pitchFamily="34" charset="-122"/>
                <a:cs typeface="Calibri" pitchFamily="34" charset="-120"/>
              </a:rPr>
              <a:t> بروائز الموضعة ومستجداتها</a:t>
            </a:r>
            <a:endParaRPr lang="en-US" sz="2400" dirty="0"/>
          </a:p>
        </p:txBody>
      </p:sp>
      <p:sp>
        <p:nvSpPr>
          <p:cNvPr id="22" name="Shape 11">
            <a:extLst>
              <a:ext uri="{FF2B5EF4-FFF2-40B4-BE49-F238E27FC236}">
                <a16:creationId xmlns:a16="http://schemas.microsoft.com/office/drawing/2014/main" id="{EA92EE92-1AED-C03E-FDF6-33D94B78D4FC}"/>
              </a:ext>
            </a:extLst>
          </p:cNvPr>
          <p:cNvSpPr/>
          <p:nvPr/>
        </p:nvSpPr>
        <p:spPr>
          <a:xfrm>
            <a:off x="4376166" y="1854829"/>
            <a:ext cx="822960" cy="822960"/>
          </a:xfrm>
          <a:prstGeom prst="ellipse">
            <a:avLst/>
          </a:prstGeom>
          <a:solidFill>
            <a:srgbClr val="C9A227"/>
          </a:solidFill>
          <a:ln/>
        </p:spPr>
        <p:txBody>
          <a:bodyPr/>
          <a:lstStyle/>
          <a:p>
            <a:endParaRPr lang="fr-MA"/>
          </a:p>
        </p:txBody>
      </p:sp>
      <p:sp>
        <p:nvSpPr>
          <p:cNvPr id="24" name="Text 12"/>
          <p:cNvSpPr/>
          <p:nvPr/>
        </p:nvSpPr>
        <p:spPr>
          <a:xfrm>
            <a:off x="4376166" y="1867529"/>
            <a:ext cx="822960" cy="822960"/>
          </a:xfrm>
          <a:prstGeom prst="rect">
            <a:avLst/>
          </a:prstGeom>
          <a:noFill/>
          <a:ln/>
        </p:spPr>
        <p:txBody>
          <a:bodyPr wrap="square" lIns="0" tIns="0" rIns="0" bIns="0" rtlCol="0" anchor="ctr"/>
          <a:lstStyle/>
          <a:p>
            <a:pPr marL="0" indent="0" algn="ctr">
              <a:buNone/>
            </a:pPr>
            <a:r>
              <a:rPr lang="ar-MA" sz="2600" b="1" dirty="0">
                <a:solidFill>
                  <a:srgbClr val="0F1B33"/>
                </a:solidFill>
                <a:latin typeface="Cambria" pitchFamily="34" charset="0"/>
                <a:ea typeface="Cambria" pitchFamily="34" charset="-122"/>
                <a:cs typeface="Cambria" pitchFamily="34" charset="-120"/>
              </a:rPr>
              <a:t>3</a:t>
            </a:r>
            <a:endParaRPr lang="en-US" sz="2600" dirty="0"/>
          </a:p>
        </p:txBody>
      </p:sp>
      <p:sp>
        <p:nvSpPr>
          <p:cNvPr id="25" name="Text 12">
            <a:extLst>
              <a:ext uri="{FF2B5EF4-FFF2-40B4-BE49-F238E27FC236}">
                <a16:creationId xmlns:a16="http://schemas.microsoft.com/office/drawing/2014/main" id="{4ECD3BB8-8CD5-6E7B-8044-E15C8293C2ED}"/>
              </a:ext>
            </a:extLst>
          </p:cNvPr>
          <p:cNvSpPr/>
          <p:nvPr/>
        </p:nvSpPr>
        <p:spPr>
          <a:xfrm>
            <a:off x="1302004" y="1867529"/>
            <a:ext cx="822960" cy="822960"/>
          </a:xfrm>
          <a:prstGeom prst="rect">
            <a:avLst/>
          </a:prstGeom>
          <a:noFill/>
          <a:ln/>
        </p:spPr>
        <p:txBody>
          <a:bodyPr wrap="square" lIns="0" tIns="0" rIns="0" bIns="0" rtlCol="0" anchor="ctr"/>
          <a:lstStyle/>
          <a:p>
            <a:pPr marL="0" indent="0" algn="ctr">
              <a:buNone/>
            </a:pPr>
            <a:r>
              <a:rPr lang="ar-MA" sz="2600" b="1" dirty="0">
                <a:solidFill>
                  <a:srgbClr val="0F1B33"/>
                </a:solidFill>
                <a:latin typeface="Cambria" pitchFamily="34" charset="0"/>
                <a:ea typeface="Cambria" pitchFamily="34" charset="-122"/>
              </a:rPr>
              <a:t>4</a:t>
            </a:r>
            <a:endParaRPr lang="en-US" sz="2600" dirty="0"/>
          </a:p>
        </p:txBody>
      </p:sp>
      <p:sp>
        <p:nvSpPr>
          <p:cNvPr id="27" name="ZoneTexte 26">
            <a:extLst>
              <a:ext uri="{FF2B5EF4-FFF2-40B4-BE49-F238E27FC236}">
                <a16:creationId xmlns:a16="http://schemas.microsoft.com/office/drawing/2014/main" id="{2FB91FD3-C9BD-FB22-84EE-FD154534D889}"/>
              </a:ext>
            </a:extLst>
          </p:cNvPr>
          <p:cNvSpPr txBox="1"/>
          <p:nvPr/>
        </p:nvSpPr>
        <p:spPr>
          <a:xfrm>
            <a:off x="3500115" y="3246226"/>
            <a:ext cx="2595885" cy="830997"/>
          </a:xfrm>
          <a:prstGeom prst="rect">
            <a:avLst/>
          </a:prstGeom>
          <a:noFill/>
        </p:spPr>
        <p:txBody>
          <a:bodyPr wrap="square">
            <a:spAutoFit/>
          </a:bodyPr>
          <a:lstStyle/>
          <a:p>
            <a:pPr algn="ctr" rtl="1"/>
            <a:r>
              <a:rPr lang="ar-MA" sz="2400" b="1" dirty="0">
                <a:solidFill>
                  <a:srgbClr val="1B2A4A"/>
                </a:solidFill>
                <a:latin typeface="Calibri" pitchFamily="34" charset="0"/>
                <a:ea typeface="Calibri" pitchFamily="34" charset="-122"/>
                <a:cs typeface="Calibri" pitchFamily="34" charset="-120"/>
              </a:rPr>
              <a:t>التذكير ب</a:t>
            </a:r>
            <a:r>
              <a:rPr lang="en-US" sz="2400" b="1" dirty="0">
                <a:solidFill>
                  <a:srgbClr val="1B2A4A"/>
                </a:solidFill>
                <a:latin typeface="Calibri" pitchFamily="34" charset="0"/>
                <a:ea typeface="Calibri" pitchFamily="34" charset="-122"/>
                <a:cs typeface="Calibri" pitchFamily="34" charset="-120"/>
              </a:rPr>
              <a:t>سيرورة تمرير روائز الموضعة</a:t>
            </a:r>
            <a:endParaRPr lang="fr-MA" sz="2400" b="1" dirty="0">
              <a:solidFill>
                <a:srgbClr val="1B2A4A"/>
              </a:solidFill>
              <a:latin typeface="Calibri" pitchFamily="34" charset="0"/>
              <a:ea typeface="Calibri" pitchFamily="34" charset="-122"/>
              <a:cs typeface="Calibri" pitchFamily="34" charset="-12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56040F1F-87FE-1616-27C3-88923EEC070C}"/>
              </a:ext>
            </a:extLst>
          </p:cNvPr>
          <p:cNvGrpSpPr/>
          <p:nvPr/>
        </p:nvGrpSpPr>
        <p:grpSpPr>
          <a:xfrm>
            <a:off x="888134" y="1797187"/>
            <a:ext cx="10076089" cy="4142210"/>
            <a:chOff x="1602880" y="2577047"/>
            <a:chExt cx="13741028" cy="5648841"/>
          </a:xfrm>
        </p:grpSpPr>
        <p:sp>
          <p:nvSpPr>
            <p:cNvPr id="13" name="AutoShape 53">
              <a:extLst>
                <a:ext uri="{FF2B5EF4-FFF2-40B4-BE49-F238E27FC236}">
                  <a16:creationId xmlns:a16="http://schemas.microsoft.com/office/drawing/2014/main" id="{4936CFB4-A3EC-05F4-ADFA-FF6C8671E299}"/>
                </a:ext>
              </a:extLst>
            </p:cNvPr>
            <p:cNvSpPr/>
            <p:nvPr/>
          </p:nvSpPr>
          <p:spPr>
            <a:xfrm flipV="1">
              <a:off x="3939539" y="2600266"/>
              <a:ext cx="2330816" cy="664139"/>
            </a:xfrm>
            <a:prstGeom prst="line">
              <a:avLst/>
            </a:prstGeom>
            <a:ln w="38100" cap="rnd">
              <a:solidFill>
                <a:srgbClr val="C8DB05"/>
              </a:solidFill>
              <a:prstDash val="solid"/>
              <a:headEnd type="none" w="sm" len="sm"/>
              <a:tailEnd type="stealth" w="lg" len="med"/>
            </a:ln>
          </p:spPr>
          <p:txBody>
            <a:bodyPr/>
            <a:lstStyle/>
            <a:p>
              <a:endParaRPr lang="fr-FR" sz="2400">
                <a:solidFill>
                  <a:srgbClr val="29366A"/>
                </a:solidFill>
                <a:latin typeface="Microsoft Uighur" panose="02000000000000000000" pitchFamily="2" charset="-78"/>
                <a:cs typeface="Microsoft Uighur" panose="02000000000000000000" pitchFamily="2" charset="-78"/>
              </a:endParaRPr>
            </a:p>
          </p:txBody>
        </p:sp>
        <p:sp>
          <p:nvSpPr>
            <p:cNvPr id="14" name="AutoShape 54">
              <a:extLst>
                <a:ext uri="{FF2B5EF4-FFF2-40B4-BE49-F238E27FC236}">
                  <a16:creationId xmlns:a16="http://schemas.microsoft.com/office/drawing/2014/main" id="{F1DBDBEB-2BC2-4388-49A2-18F46F837E1D}"/>
                </a:ext>
              </a:extLst>
            </p:cNvPr>
            <p:cNvSpPr/>
            <p:nvPr/>
          </p:nvSpPr>
          <p:spPr>
            <a:xfrm flipH="1" flipV="1">
              <a:off x="10672996" y="2577047"/>
              <a:ext cx="2551297" cy="664140"/>
            </a:xfrm>
            <a:prstGeom prst="line">
              <a:avLst/>
            </a:prstGeom>
            <a:ln w="38100" cap="rnd">
              <a:solidFill>
                <a:srgbClr val="C8DB05"/>
              </a:solidFill>
              <a:prstDash val="solid"/>
              <a:headEnd type="none" w="sm" len="sm"/>
              <a:tailEnd type="stealth" w="lg" len="med"/>
            </a:ln>
          </p:spPr>
          <p:txBody>
            <a:bodyPr/>
            <a:lstStyle/>
            <a:p>
              <a:endParaRPr lang="fr-FR" sz="2400">
                <a:solidFill>
                  <a:srgbClr val="29366A"/>
                </a:solidFill>
                <a:latin typeface="Microsoft Uighur" panose="02000000000000000000" pitchFamily="2" charset="-78"/>
                <a:cs typeface="Microsoft Uighur" panose="02000000000000000000" pitchFamily="2" charset="-78"/>
              </a:endParaRPr>
            </a:p>
          </p:txBody>
        </p:sp>
        <p:sp>
          <p:nvSpPr>
            <p:cNvPr id="15" name="AutoShape 56">
              <a:extLst>
                <a:ext uri="{FF2B5EF4-FFF2-40B4-BE49-F238E27FC236}">
                  <a16:creationId xmlns:a16="http://schemas.microsoft.com/office/drawing/2014/main" id="{886B968D-E815-9FFC-F160-087C67E346D6}"/>
                </a:ext>
              </a:extLst>
            </p:cNvPr>
            <p:cNvSpPr/>
            <p:nvPr/>
          </p:nvSpPr>
          <p:spPr>
            <a:xfrm flipH="1" flipV="1">
              <a:off x="10701992" y="4196393"/>
              <a:ext cx="2506615" cy="664140"/>
            </a:xfrm>
            <a:prstGeom prst="line">
              <a:avLst/>
            </a:prstGeom>
            <a:ln w="38100" cap="rnd">
              <a:solidFill>
                <a:srgbClr val="C8DB05"/>
              </a:solidFill>
              <a:prstDash val="solid"/>
              <a:headEnd type="none" w="sm" len="sm"/>
              <a:tailEnd type="stealth" w="lg" len="med"/>
            </a:ln>
          </p:spPr>
          <p:txBody>
            <a:bodyPr/>
            <a:lstStyle/>
            <a:p>
              <a:endParaRPr lang="fr-FR" sz="2400">
                <a:solidFill>
                  <a:srgbClr val="29366A"/>
                </a:solidFill>
                <a:latin typeface="Microsoft Uighur" panose="02000000000000000000" pitchFamily="2" charset="-78"/>
                <a:cs typeface="Microsoft Uighur" panose="02000000000000000000" pitchFamily="2" charset="-78"/>
              </a:endParaRPr>
            </a:p>
          </p:txBody>
        </p:sp>
        <p:sp>
          <p:nvSpPr>
            <p:cNvPr id="16" name="AutoShape 57">
              <a:extLst>
                <a:ext uri="{FF2B5EF4-FFF2-40B4-BE49-F238E27FC236}">
                  <a16:creationId xmlns:a16="http://schemas.microsoft.com/office/drawing/2014/main" id="{D7396F66-76F0-CB9D-EC6E-89831B6C7D1C}"/>
                </a:ext>
              </a:extLst>
            </p:cNvPr>
            <p:cNvSpPr/>
            <p:nvPr/>
          </p:nvSpPr>
          <p:spPr>
            <a:xfrm flipV="1">
              <a:off x="3822351" y="4177611"/>
              <a:ext cx="2483748" cy="664140"/>
            </a:xfrm>
            <a:prstGeom prst="line">
              <a:avLst/>
            </a:prstGeom>
            <a:ln w="38100" cap="rnd">
              <a:solidFill>
                <a:srgbClr val="C8DB05"/>
              </a:solidFill>
              <a:prstDash val="solid"/>
              <a:headEnd type="none" w="sm" len="sm"/>
              <a:tailEnd type="stealth" w="lg" len="med"/>
            </a:ln>
          </p:spPr>
          <p:txBody>
            <a:bodyPr/>
            <a:lstStyle/>
            <a:p>
              <a:endParaRPr lang="fr-FR" sz="2400">
                <a:solidFill>
                  <a:srgbClr val="29366A"/>
                </a:solidFill>
                <a:latin typeface="Microsoft Uighur" panose="02000000000000000000" pitchFamily="2" charset="-78"/>
                <a:cs typeface="Microsoft Uighur" panose="02000000000000000000" pitchFamily="2" charset="-78"/>
              </a:endParaRPr>
            </a:p>
          </p:txBody>
        </p:sp>
        <p:sp>
          <p:nvSpPr>
            <p:cNvPr id="17" name="TextBox 58">
              <a:extLst>
                <a:ext uri="{FF2B5EF4-FFF2-40B4-BE49-F238E27FC236}">
                  <a16:creationId xmlns:a16="http://schemas.microsoft.com/office/drawing/2014/main" id="{5F3D8F32-5C14-4C5E-F0F4-FE4E0523628F}"/>
                </a:ext>
              </a:extLst>
            </p:cNvPr>
            <p:cNvSpPr txBox="1"/>
            <p:nvPr/>
          </p:nvSpPr>
          <p:spPr>
            <a:xfrm>
              <a:off x="1602880" y="3136630"/>
              <a:ext cx="2235160" cy="982851"/>
            </a:xfrm>
            <a:prstGeom prst="rect">
              <a:avLst/>
            </a:prstGeom>
          </p:spPr>
          <p:txBody>
            <a:bodyPr wrap="square" lIns="0" tIns="0" rIns="0" bIns="0" rtlCol="0" anchor="t">
              <a:spAutoFit/>
            </a:bodyPr>
            <a:lstStyle/>
            <a:p>
              <a:pPr algn="ctr">
                <a:lnSpc>
                  <a:spcPts val="2815"/>
                </a:lnSpc>
              </a:pPr>
              <a:r>
                <a:rPr lang="ar-MA" sz="2400" b="1" dirty="0">
                  <a:solidFill>
                    <a:srgbClr val="29366A"/>
                  </a:solidFill>
                  <a:latin typeface="Microsoft Uighur" panose="02000000000000000000" pitchFamily="2" charset="-78"/>
                  <a:ea typeface="Araboto Bold"/>
                  <a:cs typeface="Microsoft Uighur" panose="02000000000000000000" pitchFamily="2" charset="-78"/>
                  <a:sym typeface="Araboto Bold"/>
                  <a:rtl/>
                </a:rPr>
                <a:t>عدد من رقم 1:</a:t>
              </a:r>
            </a:p>
            <a:p>
              <a:pPr algn="ctr">
                <a:lnSpc>
                  <a:spcPts val="2815"/>
                </a:lnSpc>
              </a:pPr>
              <a:r>
                <a:rPr lang="ar-MA" sz="2400" b="1" dirty="0">
                  <a:solidFill>
                    <a:srgbClr val="29366A"/>
                  </a:solidFill>
                  <a:latin typeface="Microsoft Uighur" panose="02000000000000000000" pitchFamily="2" charset="-78"/>
                  <a:ea typeface="Araboto Bold"/>
                  <a:cs typeface="Microsoft Uighur" panose="02000000000000000000" pitchFamily="2" charset="-78"/>
                  <a:sym typeface="Araboto Bold"/>
                  <a:rtl/>
                </a:rPr>
                <a:t>الأعداد من  0 إلى 9</a:t>
              </a:r>
            </a:p>
          </p:txBody>
        </p:sp>
        <p:sp>
          <p:nvSpPr>
            <p:cNvPr id="18" name="TextBox 60">
              <a:extLst>
                <a:ext uri="{FF2B5EF4-FFF2-40B4-BE49-F238E27FC236}">
                  <a16:creationId xmlns:a16="http://schemas.microsoft.com/office/drawing/2014/main" id="{99949959-B52F-0BD0-99F9-6F43F8739E40}"/>
                </a:ext>
              </a:extLst>
            </p:cNvPr>
            <p:cNvSpPr txBox="1"/>
            <p:nvPr/>
          </p:nvSpPr>
          <p:spPr>
            <a:xfrm>
              <a:off x="13473421" y="2751510"/>
              <a:ext cx="1870487" cy="1493515"/>
            </a:xfrm>
            <a:prstGeom prst="rect">
              <a:avLst/>
            </a:prstGeom>
          </p:spPr>
          <p:txBody>
            <a:bodyPr wrap="square" lIns="0" tIns="0" rIns="0" bIns="0" rtlCol="0" anchor="t">
              <a:spAutoFit/>
            </a:bodyPr>
            <a:lstStyle/>
            <a:p>
              <a:pPr algn="ctr">
                <a:lnSpc>
                  <a:spcPts val="2815"/>
                </a:lnSpc>
              </a:pPr>
              <a:r>
                <a:rPr lang="ar-MA" sz="2800" b="1" dirty="0">
                  <a:solidFill>
                    <a:srgbClr val="29366A"/>
                  </a:solidFill>
                  <a:latin typeface="Microsoft Uighur" panose="02000000000000000000" pitchFamily="2" charset="-78"/>
                  <a:ea typeface="Araboto Bold"/>
                  <a:cs typeface="Microsoft Uighur" panose="02000000000000000000" pitchFamily="2" charset="-78"/>
                  <a:sym typeface="Araboto Bold"/>
                </a:rPr>
                <a:t>عدد من رقمين: 8 أعداد من 10 إلى 99</a:t>
              </a:r>
            </a:p>
          </p:txBody>
        </p:sp>
        <p:sp>
          <p:nvSpPr>
            <p:cNvPr id="19" name="TextBox 61">
              <a:extLst>
                <a:ext uri="{FF2B5EF4-FFF2-40B4-BE49-F238E27FC236}">
                  <a16:creationId xmlns:a16="http://schemas.microsoft.com/office/drawing/2014/main" id="{72D73B67-26A1-B918-CC65-4729FBECAA8E}"/>
                </a:ext>
              </a:extLst>
            </p:cNvPr>
            <p:cNvSpPr txBox="1"/>
            <p:nvPr/>
          </p:nvSpPr>
          <p:spPr>
            <a:xfrm>
              <a:off x="13472408" y="4596910"/>
              <a:ext cx="1492076" cy="514160"/>
            </a:xfrm>
            <a:prstGeom prst="rect">
              <a:avLst/>
            </a:prstGeom>
          </p:spPr>
          <p:txBody>
            <a:bodyPr lIns="0" tIns="0" rIns="0" bIns="0" rtlCol="0" anchor="t">
              <a:spAutoFit/>
            </a:bodyPr>
            <a:lstStyle/>
            <a:p>
              <a:pPr algn="ctr" rtl="1">
                <a:lnSpc>
                  <a:spcPts val="2815"/>
                </a:lnSpc>
              </a:pPr>
              <a:r>
                <a:rPr lang="ar-MA" sz="2800" b="1" dirty="0">
                  <a:solidFill>
                    <a:srgbClr val="29366A"/>
                  </a:solidFill>
                  <a:latin typeface="Microsoft Uighur" panose="02000000000000000000" pitchFamily="2" charset="-78"/>
                  <a:ea typeface="Araboto Bold"/>
                  <a:cs typeface="Microsoft Uighur" panose="02000000000000000000" pitchFamily="2" charset="-78"/>
                  <a:sym typeface="Araboto Bold"/>
                  <a:rtl/>
                </a:rPr>
                <a:t>طرح بمبادلة</a:t>
              </a:r>
            </a:p>
          </p:txBody>
        </p:sp>
        <p:sp>
          <p:nvSpPr>
            <p:cNvPr id="20" name="TextBox 62">
              <a:extLst>
                <a:ext uri="{FF2B5EF4-FFF2-40B4-BE49-F238E27FC236}">
                  <a16:creationId xmlns:a16="http://schemas.microsoft.com/office/drawing/2014/main" id="{3B3D9926-33E3-30A4-A578-98EDB51B4D4C}"/>
                </a:ext>
              </a:extLst>
            </p:cNvPr>
            <p:cNvSpPr txBox="1"/>
            <p:nvPr/>
          </p:nvSpPr>
          <p:spPr>
            <a:xfrm>
              <a:off x="1943797" y="4567103"/>
              <a:ext cx="1878555" cy="514160"/>
            </a:xfrm>
            <a:prstGeom prst="rect">
              <a:avLst/>
            </a:prstGeom>
          </p:spPr>
          <p:txBody>
            <a:bodyPr wrap="square" lIns="0" tIns="0" rIns="0" bIns="0" rtlCol="0" anchor="t">
              <a:spAutoFit/>
            </a:bodyPr>
            <a:lstStyle/>
            <a:p>
              <a:pPr algn="ctr" rtl="1">
                <a:lnSpc>
                  <a:spcPts val="2815"/>
                </a:lnSpc>
              </a:pPr>
              <a:r>
                <a:rPr lang="ar-MA" sz="2800" b="1" dirty="0">
                  <a:solidFill>
                    <a:srgbClr val="29366A"/>
                  </a:solidFill>
                  <a:latin typeface="Microsoft Uighur" panose="02000000000000000000" pitchFamily="2" charset="-78"/>
                  <a:ea typeface="Araboto Bold"/>
                  <a:cs typeface="Microsoft Uighur" panose="02000000000000000000" pitchFamily="2" charset="-78"/>
                  <a:sym typeface="Araboto Bold"/>
                  <a:rtl/>
                </a:rPr>
                <a:t>جمع باحتفاظ</a:t>
              </a:r>
            </a:p>
          </p:txBody>
        </p:sp>
        <p:sp>
          <p:nvSpPr>
            <p:cNvPr id="21" name="AutoShape 57">
              <a:extLst>
                <a:ext uri="{FF2B5EF4-FFF2-40B4-BE49-F238E27FC236}">
                  <a16:creationId xmlns:a16="http://schemas.microsoft.com/office/drawing/2014/main" id="{AF246E9B-D0DF-6830-9808-8CF924932982}"/>
                </a:ext>
              </a:extLst>
            </p:cNvPr>
            <p:cNvSpPr/>
            <p:nvPr/>
          </p:nvSpPr>
          <p:spPr>
            <a:xfrm flipV="1">
              <a:off x="3822351" y="5956059"/>
              <a:ext cx="2483748" cy="664140"/>
            </a:xfrm>
            <a:prstGeom prst="line">
              <a:avLst/>
            </a:prstGeom>
            <a:ln w="38100" cap="rnd">
              <a:solidFill>
                <a:srgbClr val="C8DB05"/>
              </a:solidFill>
              <a:prstDash val="solid"/>
              <a:headEnd type="none" w="sm" len="sm"/>
              <a:tailEnd type="stealth" w="lg" len="med"/>
            </a:ln>
          </p:spPr>
          <p:txBody>
            <a:bodyPr/>
            <a:lstStyle/>
            <a:p>
              <a:endParaRPr lang="fr-FR" sz="2400">
                <a:solidFill>
                  <a:srgbClr val="29366A"/>
                </a:solidFill>
                <a:latin typeface="Microsoft Uighur" panose="02000000000000000000" pitchFamily="2" charset="-78"/>
                <a:cs typeface="Microsoft Uighur" panose="02000000000000000000" pitchFamily="2" charset="-78"/>
              </a:endParaRPr>
            </a:p>
          </p:txBody>
        </p:sp>
        <p:sp>
          <p:nvSpPr>
            <p:cNvPr id="22" name="TextBox 62">
              <a:extLst>
                <a:ext uri="{FF2B5EF4-FFF2-40B4-BE49-F238E27FC236}">
                  <a16:creationId xmlns:a16="http://schemas.microsoft.com/office/drawing/2014/main" id="{FEA20F0A-8211-CD73-5735-B22D73C57E0F}"/>
                </a:ext>
              </a:extLst>
            </p:cNvPr>
            <p:cNvSpPr txBox="1"/>
            <p:nvPr/>
          </p:nvSpPr>
          <p:spPr>
            <a:xfrm>
              <a:off x="1943797" y="6345552"/>
              <a:ext cx="1878555" cy="514160"/>
            </a:xfrm>
            <a:prstGeom prst="rect">
              <a:avLst/>
            </a:prstGeom>
          </p:spPr>
          <p:txBody>
            <a:bodyPr wrap="square" lIns="0" tIns="0" rIns="0" bIns="0" rtlCol="0" anchor="t">
              <a:spAutoFit/>
            </a:bodyPr>
            <a:lstStyle/>
            <a:p>
              <a:pPr algn="ctr" rtl="1">
                <a:lnSpc>
                  <a:spcPts val="2815"/>
                </a:lnSpc>
              </a:pPr>
              <a:r>
                <a:rPr lang="ar-MA" sz="2800" b="1" dirty="0">
                  <a:solidFill>
                    <a:srgbClr val="29366A"/>
                  </a:solidFill>
                  <a:latin typeface="Microsoft Uighur" panose="02000000000000000000" pitchFamily="2" charset="-78"/>
                  <a:ea typeface="Araboto Bold"/>
                  <a:cs typeface="Microsoft Uighur" panose="02000000000000000000" pitchFamily="2" charset="-78"/>
                  <a:sym typeface="Araboto Bold"/>
                  <a:rtl/>
                </a:rPr>
                <a:t>ضرب</a:t>
              </a:r>
            </a:p>
          </p:txBody>
        </p:sp>
        <p:sp>
          <p:nvSpPr>
            <p:cNvPr id="23" name="AutoShape 56">
              <a:extLst>
                <a:ext uri="{FF2B5EF4-FFF2-40B4-BE49-F238E27FC236}">
                  <a16:creationId xmlns:a16="http://schemas.microsoft.com/office/drawing/2014/main" id="{C3A6217C-625E-8CC9-825F-6DEEB5B27C38}"/>
                </a:ext>
              </a:extLst>
            </p:cNvPr>
            <p:cNvSpPr/>
            <p:nvPr/>
          </p:nvSpPr>
          <p:spPr>
            <a:xfrm flipH="1" flipV="1">
              <a:off x="10701991" y="6009542"/>
              <a:ext cx="2522303" cy="550869"/>
            </a:xfrm>
            <a:prstGeom prst="line">
              <a:avLst/>
            </a:prstGeom>
            <a:ln w="38100" cap="rnd">
              <a:solidFill>
                <a:srgbClr val="C8DB05"/>
              </a:solidFill>
              <a:prstDash val="solid"/>
              <a:headEnd type="none" w="sm" len="sm"/>
              <a:tailEnd type="stealth" w="lg" len="med"/>
            </a:ln>
          </p:spPr>
          <p:txBody>
            <a:bodyPr/>
            <a:lstStyle/>
            <a:p>
              <a:endParaRPr lang="fr-FR" sz="2400">
                <a:solidFill>
                  <a:srgbClr val="29366A"/>
                </a:solidFill>
                <a:latin typeface="Microsoft Uighur" panose="02000000000000000000" pitchFamily="2" charset="-78"/>
                <a:cs typeface="Microsoft Uighur" panose="02000000000000000000" pitchFamily="2" charset="-78"/>
              </a:endParaRPr>
            </a:p>
          </p:txBody>
        </p:sp>
        <p:sp>
          <p:nvSpPr>
            <p:cNvPr id="24" name="TextBox 61">
              <a:extLst>
                <a:ext uri="{FF2B5EF4-FFF2-40B4-BE49-F238E27FC236}">
                  <a16:creationId xmlns:a16="http://schemas.microsoft.com/office/drawing/2014/main" id="{DD510FDE-D5D2-2A1F-6A76-AB572DFDD355}"/>
                </a:ext>
              </a:extLst>
            </p:cNvPr>
            <p:cNvSpPr txBox="1"/>
            <p:nvPr/>
          </p:nvSpPr>
          <p:spPr>
            <a:xfrm>
              <a:off x="13472408" y="6315571"/>
              <a:ext cx="1492076" cy="514160"/>
            </a:xfrm>
            <a:prstGeom prst="rect">
              <a:avLst/>
            </a:prstGeom>
          </p:spPr>
          <p:txBody>
            <a:bodyPr lIns="0" tIns="0" rIns="0" bIns="0" rtlCol="0" anchor="t">
              <a:spAutoFit/>
            </a:bodyPr>
            <a:lstStyle/>
            <a:p>
              <a:pPr algn="ctr" rtl="1">
                <a:lnSpc>
                  <a:spcPts val="2815"/>
                </a:lnSpc>
              </a:pPr>
              <a:r>
                <a:rPr lang="ar-MA" sz="2800" b="1" dirty="0">
                  <a:solidFill>
                    <a:srgbClr val="29366A"/>
                  </a:solidFill>
                  <a:latin typeface="Microsoft Uighur" panose="02000000000000000000" pitchFamily="2" charset="-78"/>
                  <a:ea typeface="Araboto Bold"/>
                  <a:cs typeface="Microsoft Uighur" panose="02000000000000000000" pitchFamily="2" charset="-78"/>
                  <a:sym typeface="Araboto Bold"/>
                  <a:rtl/>
                </a:rPr>
                <a:t>قسمة</a:t>
              </a:r>
            </a:p>
          </p:txBody>
        </p:sp>
        <p:sp>
          <p:nvSpPr>
            <p:cNvPr id="25" name="AutoShape 56">
              <a:extLst>
                <a:ext uri="{FF2B5EF4-FFF2-40B4-BE49-F238E27FC236}">
                  <a16:creationId xmlns:a16="http://schemas.microsoft.com/office/drawing/2014/main" id="{9935A221-AC38-B4C0-A74B-BB28FFCBBE53}"/>
                </a:ext>
              </a:extLst>
            </p:cNvPr>
            <p:cNvSpPr/>
            <p:nvPr/>
          </p:nvSpPr>
          <p:spPr>
            <a:xfrm flipH="1" flipV="1">
              <a:off x="10701991" y="7405698"/>
              <a:ext cx="2522303" cy="550869"/>
            </a:xfrm>
            <a:prstGeom prst="line">
              <a:avLst/>
            </a:prstGeom>
            <a:ln w="38100" cap="rnd">
              <a:solidFill>
                <a:srgbClr val="C8DB05"/>
              </a:solidFill>
              <a:prstDash val="solid"/>
              <a:headEnd type="none" w="sm" len="sm"/>
              <a:tailEnd type="stealth" w="lg" len="med"/>
            </a:ln>
          </p:spPr>
          <p:txBody>
            <a:bodyPr/>
            <a:lstStyle/>
            <a:p>
              <a:endParaRPr lang="fr-FR" sz="2400">
                <a:solidFill>
                  <a:srgbClr val="29366A"/>
                </a:solidFill>
                <a:latin typeface="Microsoft Uighur" panose="02000000000000000000" pitchFamily="2" charset="-78"/>
                <a:cs typeface="Microsoft Uighur" panose="02000000000000000000" pitchFamily="2" charset="-78"/>
              </a:endParaRPr>
            </a:p>
          </p:txBody>
        </p:sp>
        <p:sp>
          <p:nvSpPr>
            <p:cNvPr id="26" name="TextBox 61">
              <a:extLst>
                <a:ext uri="{FF2B5EF4-FFF2-40B4-BE49-F238E27FC236}">
                  <a16:creationId xmlns:a16="http://schemas.microsoft.com/office/drawing/2014/main" id="{A2220E92-B2A9-E305-E6EB-A6F50B02EE8D}"/>
                </a:ext>
              </a:extLst>
            </p:cNvPr>
            <p:cNvSpPr txBox="1"/>
            <p:nvPr/>
          </p:nvSpPr>
          <p:spPr>
            <a:xfrm>
              <a:off x="13472408" y="7711728"/>
              <a:ext cx="1492076" cy="514160"/>
            </a:xfrm>
            <a:prstGeom prst="rect">
              <a:avLst/>
            </a:prstGeom>
          </p:spPr>
          <p:txBody>
            <a:bodyPr lIns="0" tIns="0" rIns="0" bIns="0" rtlCol="0" anchor="t">
              <a:spAutoFit/>
            </a:bodyPr>
            <a:lstStyle/>
            <a:p>
              <a:pPr algn="ctr" rtl="1">
                <a:lnSpc>
                  <a:spcPts val="2815"/>
                </a:lnSpc>
              </a:pPr>
              <a:r>
                <a:rPr lang="ar-MA" sz="2800" b="1" dirty="0">
                  <a:solidFill>
                    <a:srgbClr val="29366A"/>
                  </a:solidFill>
                  <a:latin typeface="Microsoft Uighur" panose="02000000000000000000" pitchFamily="2" charset="-78"/>
                  <a:ea typeface="Araboto Bold"/>
                  <a:cs typeface="Microsoft Uighur" panose="02000000000000000000" pitchFamily="2" charset="-78"/>
                  <a:sym typeface="Araboto Bold"/>
                  <a:rtl/>
                </a:rPr>
                <a:t>مسألة</a:t>
              </a:r>
            </a:p>
          </p:txBody>
        </p:sp>
      </p:grpSp>
      <p:pic>
        <p:nvPicPr>
          <p:cNvPr id="4" name="Image 3">
            <a:extLst>
              <a:ext uri="{FF2B5EF4-FFF2-40B4-BE49-F238E27FC236}">
                <a16:creationId xmlns:a16="http://schemas.microsoft.com/office/drawing/2014/main" id="{CC5177AC-D156-1B10-4EDA-F3A154813BB6}"/>
              </a:ext>
            </a:extLst>
          </p:cNvPr>
          <p:cNvPicPr>
            <a:picLocks noChangeAspect="1"/>
          </p:cNvPicPr>
          <p:nvPr/>
        </p:nvPicPr>
        <p:blipFill>
          <a:blip r:embed="rId3"/>
          <a:stretch>
            <a:fillRect/>
          </a:stretch>
        </p:blipFill>
        <p:spPr>
          <a:xfrm>
            <a:off x="4433548" y="1317687"/>
            <a:ext cx="2985262" cy="4473665"/>
          </a:xfrm>
          <a:prstGeom prst="rect">
            <a:avLst/>
          </a:prstGeom>
        </p:spPr>
      </p:pic>
      <p:sp>
        <p:nvSpPr>
          <p:cNvPr id="5" name="Rectangle 4">
            <a:extLst>
              <a:ext uri="{FF2B5EF4-FFF2-40B4-BE49-F238E27FC236}">
                <a16:creationId xmlns:a16="http://schemas.microsoft.com/office/drawing/2014/main" id="{BCFBF2A0-BC67-B788-BDB0-89BAC5D667B6}"/>
              </a:ext>
            </a:extLst>
          </p:cNvPr>
          <p:cNvSpPr/>
          <p:nvPr/>
        </p:nvSpPr>
        <p:spPr>
          <a:xfrm>
            <a:off x="-127000" y="-57703"/>
            <a:ext cx="12446000" cy="98488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800" b="1" dirty="0">
                <a:solidFill>
                  <a:schemeClr val="bg1"/>
                </a:solidFill>
                <a:cs typeface="Microsoft Uighur" panose="02000000000000000000" pitchFamily="2" charset="-78"/>
              </a:rPr>
              <a:t>تذكير برائز الموضعة للرياضيات</a:t>
            </a:r>
          </a:p>
        </p:txBody>
      </p:sp>
      <p:sp>
        <p:nvSpPr>
          <p:cNvPr id="6" name="ZoneTexte 13">
            <a:extLst>
              <a:ext uri="{FF2B5EF4-FFF2-40B4-BE49-F238E27FC236}">
                <a16:creationId xmlns:a16="http://schemas.microsoft.com/office/drawing/2014/main" id="{B67E867D-009B-9DD1-6D5F-E180EAAA0221}"/>
              </a:ext>
            </a:extLst>
          </p:cNvPr>
          <p:cNvSpPr txBox="1"/>
          <p:nvPr/>
        </p:nvSpPr>
        <p:spPr>
          <a:xfrm>
            <a:off x="711200" y="5807417"/>
            <a:ext cx="8587088" cy="941796"/>
          </a:xfrm>
          <a:prstGeom prst="rect">
            <a:avLst/>
          </a:prstGeom>
          <a:noFill/>
        </p:spPr>
        <p:txBody>
          <a:bodyPr wrap="square">
            <a:spAutoFit/>
          </a:bodyPr>
          <a:lstStyle>
            <a:defPPr>
              <a:defRPr lang="en-M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rtl="1">
              <a:lnSpc>
                <a:spcPct val="115000"/>
              </a:lnSpc>
            </a:pPr>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توضح النجمة مدخل الرائز : بالنسبة للمستوى الثاني المدخل هو "قراءة الأعداد من رقمين" </a:t>
            </a:r>
            <a:endParaRPr lang="f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endParaRPr>
          </a:p>
          <a:p>
            <a:pPr lvl="0" algn="r" rtl="1">
              <a:lnSpc>
                <a:spcPct val="115000"/>
              </a:lnSpc>
            </a:pPr>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بالنسبة للمستوى الثالث فالمدخل هو الجمع أما المستويات من الرابع  فما فوق فالمدخل هو : " الطرح ".</a:t>
            </a:r>
            <a:endParaRPr lang="fr-FR" sz="1867"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2935189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6">
            <a:extLst>
              <a:ext uri="{FF2B5EF4-FFF2-40B4-BE49-F238E27FC236}">
                <a16:creationId xmlns:a16="http://schemas.microsoft.com/office/drawing/2014/main" id="{4F830A39-F335-33F0-2179-CC3436594BBD}"/>
              </a:ext>
            </a:extLst>
          </p:cNvPr>
          <p:cNvSpPr/>
          <p:nvPr/>
        </p:nvSpPr>
        <p:spPr>
          <a:xfrm>
            <a:off x="9398000" y="6471606"/>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3"/>
                </a:ext>
              </a:extLst>
            </a:blip>
            <a:stretch>
              <a:fillRect t="-478956" r="-11191" b="-115767"/>
            </a:stretch>
          </a:blipFill>
        </p:spPr>
        <p:txBody>
          <a:bodyPr/>
          <a:lstStyle/>
          <a:p>
            <a:endParaRPr lang="fr-FR" sz="1200"/>
          </a:p>
        </p:txBody>
      </p:sp>
      <p:sp>
        <p:nvSpPr>
          <p:cNvPr id="3" name="Rectangle 2">
            <a:extLst>
              <a:ext uri="{FF2B5EF4-FFF2-40B4-BE49-F238E27FC236}">
                <a16:creationId xmlns:a16="http://schemas.microsoft.com/office/drawing/2014/main" id="{03BB87E8-DEEF-59D7-5F6C-EB26341C8806}"/>
              </a:ext>
            </a:extLst>
          </p:cNvPr>
          <p:cNvSpPr/>
          <p:nvPr/>
        </p:nvSpPr>
        <p:spPr>
          <a:xfrm>
            <a:off x="-127000" y="-47334"/>
            <a:ext cx="12446000" cy="98488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800" b="1" dirty="0">
                <a:solidFill>
                  <a:schemeClr val="bg1"/>
                </a:solidFill>
                <a:cs typeface="Microsoft Uighur" panose="02000000000000000000" pitchFamily="2" charset="-78"/>
              </a:rPr>
              <a:t>تذكير برائز الموضعة للرياضيات</a:t>
            </a:r>
          </a:p>
        </p:txBody>
      </p:sp>
      <p:pic>
        <p:nvPicPr>
          <p:cNvPr id="4" name="Google Shape;218;p23" descr="image.png">
            <a:extLst>
              <a:ext uri="{FF2B5EF4-FFF2-40B4-BE49-F238E27FC236}">
                <a16:creationId xmlns:a16="http://schemas.microsoft.com/office/drawing/2014/main" id="{37C60EFC-3E8D-1FC6-020C-1F0543F7A8AB}"/>
              </a:ext>
            </a:extLst>
          </p:cNvPr>
          <p:cNvPicPr preferRelativeResize="0"/>
          <p:nvPr/>
        </p:nvPicPr>
        <p:blipFill rotWithShape="1">
          <a:blip r:embed="rId4">
            <a:alphaModFix/>
          </a:blip>
          <a:srcRect/>
          <a:stretch/>
        </p:blipFill>
        <p:spPr>
          <a:xfrm>
            <a:off x="355600" y="2163776"/>
            <a:ext cx="11226800" cy="2884295"/>
          </a:xfrm>
          <a:prstGeom prst="rect">
            <a:avLst/>
          </a:prstGeom>
          <a:noFill/>
          <a:ln>
            <a:noFill/>
          </a:ln>
        </p:spPr>
      </p:pic>
      <p:sp>
        <p:nvSpPr>
          <p:cNvPr id="5" name="Espace réservé du contenu 2">
            <a:extLst>
              <a:ext uri="{FF2B5EF4-FFF2-40B4-BE49-F238E27FC236}">
                <a16:creationId xmlns:a16="http://schemas.microsoft.com/office/drawing/2014/main" id="{6EB886E9-1C9C-DFC1-0D60-171A768302BC}"/>
              </a:ext>
            </a:extLst>
          </p:cNvPr>
          <p:cNvSpPr txBox="1">
            <a:spLocks/>
          </p:cNvSpPr>
          <p:nvPr/>
        </p:nvSpPr>
        <p:spPr>
          <a:xfrm>
            <a:off x="838200" y="2163775"/>
            <a:ext cx="10515600" cy="2884295"/>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59093" lvl="1" algn="just" rtl="1">
              <a:lnSpc>
                <a:spcPts val="3360"/>
              </a:lnSpc>
              <a:spcBef>
                <a:spcPts val="1200"/>
              </a:spcBef>
              <a:spcAft>
                <a:spcPts val="800"/>
              </a:spcAft>
            </a:pPr>
            <a:r>
              <a:rPr lang="ar-MA" sz="4800" dirty="0">
                <a:solidFill>
                  <a:srgbClr val="C00000"/>
                </a:solidFill>
                <a:latin typeface="Microsoft Uighur" panose="02000000000000000000" pitchFamily="2" charset="-78"/>
                <a:cs typeface="Microsoft Uighur" panose="02000000000000000000" pitchFamily="2" charset="-78"/>
                <a:rtl/>
              </a:rPr>
              <a:t>ملاحظة عامة : </a:t>
            </a:r>
            <a:endParaRPr lang="fr-FR" sz="4800" dirty="0">
              <a:solidFill>
                <a:srgbClr val="C00000"/>
              </a:solidFill>
              <a:latin typeface="Microsoft Uighur" panose="02000000000000000000" pitchFamily="2" charset="-78"/>
              <a:cs typeface="Microsoft Uighur" panose="02000000000000000000" pitchFamily="2" charset="-78"/>
              <a:rtl/>
            </a:endParaRPr>
          </a:p>
          <a:p>
            <a:pPr marL="259093" lvl="1" algn="just" rtl="1">
              <a:lnSpc>
                <a:spcPts val="3360"/>
              </a:lnSpc>
              <a:spcBef>
                <a:spcPts val="1200"/>
              </a:spcBef>
              <a:spcAft>
                <a:spcPts val="800"/>
              </a:spcAft>
            </a:pPr>
            <a:r>
              <a:rPr lang="ar-MA" sz="4000" dirty="0">
                <a:latin typeface="Microsoft Uighur" panose="02000000000000000000" pitchFamily="2" charset="-78"/>
                <a:cs typeface="Microsoft Uighur" panose="02000000000000000000" pitchFamily="2" charset="-78"/>
                <a:rtl/>
              </a:rPr>
              <a:t>بالنسبة لجميع العمليات، إذا أخفق المتعلم في إنجاز إحدى العمليتين؛ يمنح فرصة المحاولة مرة أخرى مع العملية التي أخطا فيها. لا يتم الإيحاء له بالخطأ. فقط تطلب منه المحاولة مرة أخرى. إذا تدارك خطأه يُعد مستوى العمليتين متحققا.</a:t>
            </a:r>
            <a:endParaRPr lang="fr-FR" sz="4000" dirty="0">
              <a:latin typeface="Microsoft Uighur" panose="02000000000000000000" pitchFamily="2" charset="-78"/>
              <a:cs typeface="Microsoft Uighur" panose="02000000000000000000" pitchFamily="2" charset="-78"/>
              <a:rtl/>
            </a:endParaRPr>
          </a:p>
        </p:txBody>
      </p:sp>
    </p:spTree>
    <p:extLst>
      <p:ext uri="{BB962C8B-B14F-4D97-AF65-F5344CB8AC3E}">
        <p14:creationId xmlns:p14="http://schemas.microsoft.com/office/powerpoint/2010/main" val="9762581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0CED5-77C6-FB34-9C53-45C5C8C6441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61EA9AD7-7E37-3232-2D8F-D7E6FADF6E7D}"/>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68ADF668-EEB1-0CEE-C815-3E8F1066637B}"/>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4769513F-1D36-C234-7866-654B617472C7}"/>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627FA0CB-35C1-5073-9232-09B13F9F113C}"/>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1E31E4CA-D5A3-2541-DBE8-4E24355CCB8E}"/>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9563FC24-4094-9A4D-D4B5-542FA0FB279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47EFB3C1-63BD-69D1-9772-98936C706CEE}"/>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4" name="Freeform 32">
            <a:extLst>
              <a:ext uri="{FF2B5EF4-FFF2-40B4-BE49-F238E27FC236}">
                <a16:creationId xmlns:a16="http://schemas.microsoft.com/office/drawing/2014/main" id="{5AAB4DF9-0068-6D37-A04B-B839FED7B962}"/>
              </a:ext>
            </a:extLst>
          </p:cNvPr>
          <p:cNvSpPr/>
          <p:nvPr/>
        </p:nvSpPr>
        <p:spPr>
          <a:xfrm>
            <a:off x="4114800" y="2413000"/>
            <a:ext cx="3962400" cy="233756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25" name="TextBox 4">
            <a:extLst>
              <a:ext uri="{FF2B5EF4-FFF2-40B4-BE49-F238E27FC236}">
                <a16:creationId xmlns:a16="http://schemas.microsoft.com/office/drawing/2014/main" id="{E3478425-B151-B0CE-D708-F3D736F50D91}"/>
              </a:ext>
            </a:extLst>
          </p:cNvPr>
          <p:cNvSpPr txBox="1"/>
          <p:nvPr/>
        </p:nvSpPr>
        <p:spPr>
          <a:xfrm>
            <a:off x="4433428" y="3059669"/>
            <a:ext cx="3375945" cy="913199"/>
          </a:xfrm>
          <a:prstGeom prst="rect">
            <a:avLst/>
          </a:prstGeom>
          <a:noFill/>
        </p:spPr>
        <p:txBody>
          <a:bodyPr wrap="square" rtlCol="0">
            <a:spAutoFit/>
          </a:bodyPr>
          <a:lstStyle/>
          <a:p>
            <a:pPr lvl="0" algn="ctr" rtl="1">
              <a:defRPr/>
            </a:pPr>
            <a:r>
              <a:rPr lang="ar-MA" sz="5334" b="1" dirty="0">
                <a:solidFill>
                  <a:srgbClr val="072A40"/>
                </a:solidFill>
                <a:latin typeface="Microsoft Uighur" panose="02000000000000000000" pitchFamily="2" charset="-78"/>
                <a:ea typeface="Araboto Bold"/>
                <a:cs typeface="Microsoft Uighur" panose="02000000000000000000" pitchFamily="2" charset="-78"/>
                <a:rtl/>
              </a:rPr>
              <a:t>سيرورة التمرير</a:t>
            </a:r>
          </a:p>
        </p:txBody>
      </p:sp>
    </p:spTree>
    <p:extLst>
      <p:ext uri="{BB962C8B-B14F-4D97-AF65-F5344CB8AC3E}">
        <p14:creationId xmlns:p14="http://schemas.microsoft.com/office/powerpoint/2010/main" val="202950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475E-5691-A9F7-5AE2-DFC691BB0DC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308557B-5F1A-5C88-D37F-1E75FF4BBF84}"/>
              </a:ext>
            </a:extLst>
          </p:cNvPr>
          <p:cNvGrpSpPr/>
          <p:nvPr/>
        </p:nvGrpSpPr>
        <p:grpSpPr>
          <a:xfrm>
            <a:off x="-1193224" y="5611636"/>
            <a:ext cx="2198143" cy="1889029"/>
            <a:chOff x="0" y="0"/>
            <a:chExt cx="812800" cy="698500"/>
          </a:xfrm>
        </p:grpSpPr>
        <p:sp>
          <p:nvSpPr>
            <p:cNvPr id="3" name="Freeform 3">
              <a:extLst>
                <a:ext uri="{FF2B5EF4-FFF2-40B4-BE49-F238E27FC236}">
                  <a16:creationId xmlns:a16="http://schemas.microsoft.com/office/drawing/2014/main" id="{2649788B-FF60-8263-67A6-B041BC00D803}"/>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a:extLst>
                <a:ext uri="{FF2B5EF4-FFF2-40B4-BE49-F238E27FC236}">
                  <a16:creationId xmlns:a16="http://schemas.microsoft.com/office/drawing/2014/main" id="{8B48D478-8F74-F79D-FF85-B4A1698831DB}"/>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Freeform 9">
            <a:extLst>
              <a:ext uri="{FF2B5EF4-FFF2-40B4-BE49-F238E27FC236}">
                <a16:creationId xmlns:a16="http://schemas.microsoft.com/office/drawing/2014/main" id="{85EBC6CF-A417-40BE-F2C8-EC2D1C6905D8}"/>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a:extLst>
              <a:ext uri="{FF2B5EF4-FFF2-40B4-BE49-F238E27FC236}">
                <a16:creationId xmlns:a16="http://schemas.microsoft.com/office/drawing/2014/main" id="{3B09E29C-7642-AF8D-90E0-4F936AEB4BD8}"/>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14" name="Group 9">
            <a:extLst>
              <a:ext uri="{FF2B5EF4-FFF2-40B4-BE49-F238E27FC236}">
                <a16:creationId xmlns:a16="http://schemas.microsoft.com/office/drawing/2014/main" id="{643CEFF0-3D29-7387-91D1-A4D4B592B3FC}"/>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F311757D-12AC-625F-C32C-2C557AA10841}"/>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8" name="TextBox 11">
              <a:extLst>
                <a:ext uri="{FF2B5EF4-FFF2-40B4-BE49-F238E27FC236}">
                  <a16:creationId xmlns:a16="http://schemas.microsoft.com/office/drawing/2014/main" id="{5B2EF67F-E978-1B51-534F-E8207F52EFF1}"/>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3" name="Rectangle 12">
            <a:extLst>
              <a:ext uri="{FF2B5EF4-FFF2-40B4-BE49-F238E27FC236}">
                <a16:creationId xmlns:a16="http://schemas.microsoft.com/office/drawing/2014/main" id="{CA5C651B-CDD7-F4F6-1102-E9DCA53A62FD}"/>
              </a:ext>
            </a:extLst>
          </p:cNvPr>
          <p:cNvSpPr/>
          <p:nvPr/>
        </p:nvSpPr>
        <p:spPr>
          <a:xfrm>
            <a:off x="-101600" y="-48974"/>
            <a:ext cx="12446000" cy="109193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5" name="Freeform 10">
            <a:extLst>
              <a:ext uri="{FF2B5EF4-FFF2-40B4-BE49-F238E27FC236}">
                <a16:creationId xmlns:a16="http://schemas.microsoft.com/office/drawing/2014/main" id="{B7A375C3-C579-1BAF-3AA6-37B06B71390C}"/>
              </a:ext>
            </a:extLst>
          </p:cNvPr>
          <p:cNvSpPr/>
          <p:nvPr/>
        </p:nvSpPr>
        <p:spPr>
          <a:xfrm>
            <a:off x="1142716" y="656977"/>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22" name="TextBox 4">
            <a:extLst>
              <a:ext uri="{FF2B5EF4-FFF2-40B4-BE49-F238E27FC236}">
                <a16:creationId xmlns:a16="http://schemas.microsoft.com/office/drawing/2014/main" id="{6F8ECABB-A16B-A923-E9AF-7FE31472A149}"/>
              </a:ext>
            </a:extLst>
          </p:cNvPr>
          <p:cNvSpPr txBox="1"/>
          <p:nvPr/>
        </p:nvSpPr>
        <p:spPr>
          <a:xfrm>
            <a:off x="1246975" y="808298"/>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المستوى الثاني</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3" name="Freeform 22">
            <a:extLst>
              <a:ext uri="{FF2B5EF4-FFF2-40B4-BE49-F238E27FC236}">
                <a16:creationId xmlns:a16="http://schemas.microsoft.com/office/drawing/2014/main" id="{EF7E64A9-5880-4790-C3CD-78F6A3F0ABD1}"/>
              </a:ext>
            </a:extLst>
          </p:cNvPr>
          <p:cNvSpPr/>
          <p:nvPr/>
        </p:nvSpPr>
        <p:spPr>
          <a:xfrm rot="-10800000">
            <a:off x="7333970" y="317535"/>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4" name="TextBox 34">
            <a:extLst>
              <a:ext uri="{FF2B5EF4-FFF2-40B4-BE49-F238E27FC236}">
                <a16:creationId xmlns:a16="http://schemas.microsoft.com/office/drawing/2014/main" id="{54374CB2-8C55-FF4B-D446-4ACA9D9F6322}"/>
              </a:ext>
            </a:extLst>
          </p:cNvPr>
          <p:cNvSpPr txBox="1"/>
          <p:nvPr/>
        </p:nvSpPr>
        <p:spPr>
          <a:xfrm>
            <a:off x="8031732" y="778865"/>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شجرة القرارات</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328822FB-8F65-B1BF-DC0C-F61DB529E777}"/>
              </a:ext>
            </a:extLst>
          </p:cNvPr>
          <p:cNvPicPr>
            <a:picLocks noChangeAspect="1"/>
          </p:cNvPicPr>
          <p:nvPr/>
        </p:nvPicPr>
        <p:blipFill>
          <a:blip r:embed="rId6"/>
          <a:stretch>
            <a:fillRect/>
          </a:stretch>
        </p:blipFill>
        <p:spPr>
          <a:xfrm>
            <a:off x="989504" y="1594407"/>
            <a:ext cx="10906326" cy="4582095"/>
          </a:xfrm>
          <a:prstGeom prst="rect">
            <a:avLst/>
          </a:prstGeom>
        </p:spPr>
      </p:pic>
    </p:spTree>
    <p:extLst>
      <p:ext uri="{BB962C8B-B14F-4D97-AF65-F5344CB8AC3E}">
        <p14:creationId xmlns:p14="http://schemas.microsoft.com/office/powerpoint/2010/main" val="238030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A510-7539-A780-137E-68CA3536CEDD}"/>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6C7A7410-0319-7992-BC45-D9EC4681F6FB}"/>
              </a:ext>
            </a:extLst>
          </p:cNvPr>
          <p:cNvPicPr>
            <a:picLocks noChangeAspect="1"/>
          </p:cNvPicPr>
          <p:nvPr/>
        </p:nvPicPr>
        <p:blipFill>
          <a:blip r:embed="rId2"/>
          <a:stretch>
            <a:fillRect/>
          </a:stretch>
        </p:blipFill>
        <p:spPr>
          <a:xfrm>
            <a:off x="677533" y="1567518"/>
            <a:ext cx="10358112" cy="5006449"/>
          </a:xfrm>
          <a:prstGeom prst="rect">
            <a:avLst/>
          </a:prstGeom>
        </p:spPr>
      </p:pic>
      <p:grpSp>
        <p:nvGrpSpPr>
          <p:cNvPr id="2" name="Group 2">
            <a:extLst>
              <a:ext uri="{FF2B5EF4-FFF2-40B4-BE49-F238E27FC236}">
                <a16:creationId xmlns:a16="http://schemas.microsoft.com/office/drawing/2014/main" id="{2F173CDE-E930-EBED-7501-92824F22EE42}"/>
              </a:ext>
            </a:extLst>
          </p:cNvPr>
          <p:cNvGrpSpPr/>
          <p:nvPr/>
        </p:nvGrpSpPr>
        <p:grpSpPr>
          <a:xfrm>
            <a:off x="-1193224" y="5611636"/>
            <a:ext cx="2198143" cy="1889029"/>
            <a:chOff x="0" y="0"/>
            <a:chExt cx="812800" cy="698500"/>
          </a:xfrm>
        </p:grpSpPr>
        <p:sp>
          <p:nvSpPr>
            <p:cNvPr id="3" name="Freeform 3">
              <a:extLst>
                <a:ext uri="{FF2B5EF4-FFF2-40B4-BE49-F238E27FC236}">
                  <a16:creationId xmlns:a16="http://schemas.microsoft.com/office/drawing/2014/main" id="{447C3CB9-1ABC-4403-1B6D-8EC56A7CEAF5}"/>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a:extLst>
                <a:ext uri="{FF2B5EF4-FFF2-40B4-BE49-F238E27FC236}">
                  <a16:creationId xmlns:a16="http://schemas.microsoft.com/office/drawing/2014/main" id="{7E1E55FB-FADD-E146-CD2F-9D3F6E1ECB7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Freeform 9">
            <a:extLst>
              <a:ext uri="{FF2B5EF4-FFF2-40B4-BE49-F238E27FC236}">
                <a16:creationId xmlns:a16="http://schemas.microsoft.com/office/drawing/2014/main" id="{F6D36E49-30B8-DEB4-151D-661CA1503D0E}"/>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0" name="Freeform 10">
            <a:extLst>
              <a:ext uri="{FF2B5EF4-FFF2-40B4-BE49-F238E27FC236}">
                <a16:creationId xmlns:a16="http://schemas.microsoft.com/office/drawing/2014/main" id="{8FB55F7D-9B8B-0622-0BD6-DF7F8BFFABF0}"/>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14" name="Group 9">
            <a:extLst>
              <a:ext uri="{FF2B5EF4-FFF2-40B4-BE49-F238E27FC236}">
                <a16:creationId xmlns:a16="http://schemas.microsoft.com/office/drawing/2014/main" id="{25065CF9-5E2F-1212-72CE-C3E0A4441B8C}"/>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5C17CAFB-4DC4-E6DD-BDA9-83BFBD5AEC8A}"/>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8" name="TextBox 11">
              <a:extLst>
                <a:ext uri="{FF2B5EF4-FFF2-40B4-BE49-F238E27FC236}">
                  <a16:creationId xmlns:a16="http://schemas.microsoft.com/office/drawing/2014/main" id="{77E7E0AF-5401-11E2-B0C8-144ECD3F8608}"/>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3" name="Rectangle 12">
            <a:extLst>
              <a:ext uri="{FF2B5EF4-FFF2-40B4-BE49-F238E27FC236}">
                <a16:creationId xmlns:a16="http://schemas.microsoft.com/office/drawing/2014/main" id="{61C87DE0-F113-7774-229D-D90E42AA3FCD}"/>
              </a:ext>
            </a:extLst>
          </p:cNvPr>
          <p:cNvSpPr/>
          <p:nvPr/>
        </p:nvSpPr>
        <p:spPr>
          <a:xfrm>
            <a:off x="-101600" y="-48974"/>
            <a:ext cx="12446000" cy="109193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5" name="Freeform 10">
            <a:extLst>
              <a:ext uri="{FF2B5EF4-FFF2-40B4-BE49-F238E27FC236}">
                <a16:creationId xmlns:a16="http://schemas.microsoft.com/office/drawing/2014/main" id="{7048490F-03DA-FF3D-8876-5524D04A0005}"/>
              </a:ext>
            </a:extLst>
          </p:cNvPr>
          <p:cNvSpPr/>
          <p:nvPr/>
        </p:nvSpPr>
        <p:spPr>
          <a:xfrm>
            <a:off x="1142716" y="656977"/>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2" name="TextBox 4">
            <a:extLst>
              <a:ext uri="{FF2B5EF4-FFF2-40B4-BE49-F238E27FC236}">
                <a16:creationId xmlns:a16="http://schemas.microsoft.com/office/drawing/2014/main" id="{C0DA51C6-A9E3-4C92-F273-E481A5ECC0A1}"/>
              </a:ext>
            </a:extLst>
          </p:cNvPr>
          <p:cNvSpPr txBox="1"/>
          <p:nvPr/>
        </p:nvSpPr>
        <p:spPr>
          <a:xfrm>
            <a:off x="1246975" y="808298"/>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المستوى الثالث</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3" name="Freeform 22">
            <a:extLst>
              <a:ext uri="{FF2B5EF4-FFF2-40B4-BE49-F238E27FC236}">
                <a16:creationId xmlns:a16="http://schemas.microsoft.com/office/drawing/2014/main" id="{18F702C1-E02E-63C9-C0D4-678405EB40A7}"/>
              </a:ext>
            </a:extLst>
          </p:cNvPr>
          <p:cNvSpPr/>
          <p:nvPr/>
        </p:nvSpPr>
        <p:spPr>
          <a:xfrm rot="-10800000">
            <a:off x="7333970" y="317535"/>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24" name="TextBox 34">
            <a:extLst>
              <a:ext uri="{FF2B5EF4-FFF2-40B4-BE49-F238E27FC236}">
                <a16:creationId xmlns:a16="http://schemas.microsoft.com/office/drawing/2014/main" id="{8DE5A2A7-F857-63C0-7A51-9417035F05C3}"/>
              </a:ext>
            </a:extLst>
          </p:cNvPr>
          <p:cNvSpPr txBox="1"/>
          <p:nvPr/>
        </p:nvSpPr>
        <p:spPr>
          <a:xfrm>
            <a:off x="8031732" y="778865"/>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شجرة القرارات</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364054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pSp>
        <p:nvGrpSpPr>
          <p:cNvPr id="14" name="Group 9">
            <a:extLst>
              <a:ext uri="{FF2B5EF4-FFF2-40B4-BE49-F238E27FC236}">
                <a16:creationId xmlns:a16="http://schemas.microsoft.com/office/drawing/2014/main" id="{E1AB650A-47A9-F9E7-F2DF-5E8306E2407F}"/>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55BDE539-4A75-ADB9-B7BA-2B988A29ACD5}"/>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8" name="TextBox 11">
              <a:extLst>
                <a:ext uri="{FF2B5EF4-FFF2-40B4-BE49-F238E27FC236}">
                  <a16:creationId xmlns:a16="http://schemas.microsoft.com/office/drawing/2014/main" id="{8AE5EA14-50FD-838D-B751-C219625CB64B}"/>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6" name="Rectangle 15">
            <a:extLst>
              <a:ext uri="{FF2B5EF4-FFF2-40B4-BE49-F238E27FC236}">
                <a16:creationId xmlns:a16="http://schemas.microsoft.com/office/drawing/2014/main" id="{7116AE5F-5584-CE23-04AC-A3140B7ACBE3}"/>
              </a:ext>
            </a:extLst>
          </p:cNvPr>
          <p:cNvSpPr/>
          <p:nvPr/>
        </p:nvSpPr>
        <p:spPr>
          <a:xfrm>
            <a:off x="-101600" y="-48974"/>
            <a:ext cx="12446000" cy="109193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1" name="Freeform 10">
            <a:extLst>
              <a:ext uri="{FF2B5EF4-FFF2-40B4-BE49-F238E27FC236}">
                <a16:creationId xmlns:a16="http://schemas.microsoft.com/office/drawing/2014/main" id="{7626D015-60C3-B95F-532B-348CD352A4F7}"/>
              </a:ext>
            </a:extLst>
          </p:cNvPr>
          <p:cNvSpPr/>
          <p:nvPr/>
        </p:nvSpPr>
        <p:spPr>
          <a:xfrm>
            <a:off x="1142716" y="656977"/>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22" name="TextBox 4">
            <a:extLst>
              <a:ext uri="{FF2B5EF4-FFF2-40B4-BE49-F238E27FC236}">
                <a16:creationId xmlns:a16="http://schemas.microsoft.com/office/drawing/2014/main" id="{A7848458-D785-27DC-61E1-CD92A4536E85}"/>
              </a:ext>
            </a:extLst>
          </p:cNvPr>
          <p:cNvSpPr txBox="1"/>
          <p:nvPr/>
        </p:nvSpPr>
        <p:spPr>
          <a:xfrm>
            <a:off x="1246975" y="808298"/>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المستوى الرابع</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3" name="Freeform 22">
            <a:extLst>
              <a:ext uri="{FF2B5EF4-FFF2-40B4-BE49-F238E27FC236}">
                <a16:creationId xmlns:a16="http://schemas.microsoft.com/office/drawing/2014/main" id="{5D060B97-4FE2-446C-0272-868ABB5F5004}"/>
              </a:ext>
            </a:extLst>
          </p:cNvPr>
          <p:cNvSpPr/>
          <p:nvPr/>
        </p:nvSpPr>
        <p:spPr>
          <a:xfrm rot="-10800000">
            <a:off x="7333970" y="317535"/>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4" name="TextBox 34">
            <a:extLst>
              <a:ext uri="{FF2B5EF4-FFF2-40B4-BE49-F238E27FC236}">
                <a16:creationId xmlns:a16="http://schemas.microsoft.com/office/drawing/2014/main" id="{F7C46D5E-B696-50E9-3670-83A99A0A4FB4}"/>
              </a:ext>
            </a:extLst>
          </p:cNvPr>
          <p:cNvSpPr txBox="1"/>
          <p:nvPr/>
        </p:nvSpPr>
        <p:spPr>
          <a:xfrm>
            <a:off x="8031732" y="778865"/>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شجرة القرارات</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pic>
        <p:nvPicPr>
          <p:cNvPr id="13" name="Image 12">
            <a:extLst>
              <a:ext uri="{FF2B5EF4-FFF2-40B4-BE49-F238E27FC236}">
                <a16:creationId xmlns:a16="http://schemas.microsoft.com/office/drawing/2014/main" id="{9595E503-99D4-99B8-1018-10F92118F740}"/>
              </a:ext>
            </a:extLst>
          </p:cNvPr>
          <p:cNvPicPr>
            <a:picLocks noChangeAspect="1"/>
          </p:cNvPicPr>
          <p:nvPr/>
        </p:nvPicPr>
        <p:blipFill>
          <a:blip r:embed="rId6"/>
          <a:stretch>
            <a:fillRect/>
          </a:stretch>
        </p:blipFill>
        <p:spPr>
          <a:xfrm>
            <a:off x="961541" y="1405912"/>
            <a:ext cx="10395457" cy="5438061"/>
          </a:xfrm>
          <a:prstGeom prst="rect">
            <a:avLst/>
          </a:prstGeom>
        </p:spPr>
      </p:pic>
    </p:spTree>
    <p:extLst>
      <p:ext uri="{BB962C8B-B14F-4D97-AF65-F5344CB8AC3E}">
        <p14:creationId xmlns:p14="http://schemas.microsoft.com/office/powerpoint/2010/main" val="177554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E930907-AB77-6A7D-C130-4D8858B5BF23}"/>
              </a:ext>
            </a:extLst>
          </p:cNvPr>
          <p:cNvPicPr>
            <a:picLocks noChangeAspect="1"/>
          </p:cNvPicPr>
          <p:nvPr/>
        </p:nvPicPr>
        <p:blipFill>
          <a:blip r:embed="rId2"/>
          <a:stretch>
            <a:fillRect/>
          </a:stretch>
        </p:blipFill>
        <p:spPr>
          <a:xfrm>
            <a:off x="961541" y="1705967"/>
            <a:ext cx="9908623" cy="5087481"/>
          </a:xfrm>
          <a:prstGeom prst="rect">
            <a:avLst/>
          </a:prstGeom>
        </p:spPr>
      </p:pic>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18" name="Group 9">
            <a:extLst>
              <a:ext uri="{FF2B5EF4-FFF2-40B4-BE49-F238E27FC236}">
                <a16:creationId xmlns:a16="http://schemas.microsoft.com/office/drawing/2014/main" id="{CA216D42-943A-B6D8-9B6E-1C8FB1308035}"/>
              </a:ext>
            </a:extLst>
          </p:cNvPr>
          <p:cNvGrpSpPr/>
          <p:nvPr/>
        </p:nvGrpSpPr>
        <p:grpSpPr>
          <a:xfrm>
            <a:off x="-624479" y="6632340"/>
            <a:ext cx="5552461" cy="1889029"/>
            <a:chOff x="0" y="0"/>
            <a:chExt cx="2053115" cy="698500"/>
          </a:xfrm>
        </p:grpSpPr>
        <p:sp>
          <p:nvSpPr>
            <p:cNvPr id="19" name="Freeform 10">
              <a:extLst>
                <a:ext uri="{FF2B5EF4-FFF2-40B4-BE49-F238E27FC236}">
                  <a16:creationId xmlns:a16="http://schemas.microsoft.com/office/drawing/2014/main" id="{68009E17-5D64-149B-C0FA-2A2DFE5DB077}"/>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0" name="TextBox 11">
              <a:extLst>
                <a:ext uri="{FF2B5EF4-FFF2-40B4-BE49-F238E27FC236}">
                  <a16:creationId xmlns:a16="http://schemas.microsoft.com/office/drawing/2014/main" id="{4244A1EF-84A2-4880-726D-5F7EBF2C1CA8}"/>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Rectangle 11">
            <a:extLst>
              <a:ext uri="{FF2B5EF4-FFF2-40B4-BE49-F238E27FC236}">
                <a16:creationId xmlns:a16="http://schemas.microsoft.com/office/drawing/2014/main" id="{1580A9F7-D1BA-EF30-4221-C4C0B0DE20D2}"/>
              </a:ext>
            </a:extLst>
          </p:cNvPr>
          <p:cNvSpPr/>
          <p:nvPr/>
        </p:nvSpPr>
        <p:spPr>
          <a:xfrm>
            <a:off x="-101600" y="-48974"/>
            <a:ext cx="12446000" cy="109193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7" name="Freeform 10">
            <a:extLst>
              <a:ext uri="{FF2B5EF4-FFF2-40B4-BE49-F238E27FC236}">
                <a16:creationId xmlns:a16="http://schemas.microsoft.com/office/drawing/2014/main" id="{29EC4671-36B3-7A75-3DAE-B30A69C33DE3}"/>
              </a:ext>
            </a:extLst>
          </p:cNvPr>
          <p:cNvSpPr/>
          <p:nvPr/>
        </p:nvSpPr>
        <p:spPr>
          <a:xfrm>
            <a:off x="1142716" y="656977"/>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3" name="TextBox 4">
            <a:extLst>
              <a:ext uri="{FF2B5EF4-FFF2-40B4-BE49-F238E27FC236}">
                <a16:creationId xmlns:a16="http://schemas.microsoft.com/office/drawing/2014/main" id="{D275B599-D84B-D603-49D8-62933C1A9B35}"/>
              </a:ext>
            </a:extLst>
          </p:cNvPr>
          <p:cNvSpPr txBox="1"/>
          <p:nvPr/>
        </p:nvSpPr>
        <p:spPr>
          <a:xfrm>
            <a:off x="1246975" y="808298"/>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المستويان 5 و6</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4" name="Freeform 22">
            <a:extLst>
              <a:ext uri="{FF2B5EF4-FFF2-40B4-BE49-F238E27FC236}">
                <a16:creationId xmlns:a16="http://schemas.microsoft.com/office/drawing/2014/main" id="{6F4E9334-76E9-320C-8BB5-BAC10A593375}"/>
              </a:ext>
            </a:extLst>
          </p:cNvPr>
          <p:cNvSpPr/>
          <p:nvPr/>
        </p:nvSpPr>
        <p:spPr>
          <a:xfrm rot="-10800000">
            <a:off x="7333970" y="317535"/>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25" name="TextBox 34">
            <a:extLst>
              <a:ext uri="{FF2B5EF4-FFF2-40B4-BE49-F238E27FC236}">
                <a16:creationId xmlns:a16="http://schemas.microsoft.com/office/drawing/2014/main" id="{8C803FDF-279F-873E-98F9-2C207EFB0F6C}"/>
              </a:ext>
            </a:extLst>
          </p:cNvPr>
          <p:cNvSpPr txBox="1"/>
          <p:nvPr/>
        </p:nvSpPr>
        <p:spPr>
          <a:xfrm>
            <a:off x="8031732" y="778865"/>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شجرة القرارات</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99292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10616883" y="-628436"/>
            <a:ext cx="2198143" cy="1889029"/>
            <a:chOff x="0" y="0"/>
            <a:chExt cx="812800" cy="698500"/>
          </a:xfrm>
        </p:grpSpPr>
        <p:sp>
          <p:nvSpPr>
            <p:cNvPr id="7" name="Freeform 7"/>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8" name="TextBox 8"/>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3" name="Freeform 13"/>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4" name="Freeform 14"/>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5" name="Freeform 15"/>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aphicFrame>
        <p:nvGraphicFramePr>
          <p:cNvPr id="20" name="Tableau 19">
            <a:extLst>
              <a:ext uri="{FF2B5EF4-FFF2-40B4-BE49-F238E27FC236}">
                <a16:creationId xmlns:a16="http://schemas.microsoft.com/office/drawing/2014/main" id="{E6B602A4-FE01-73AF-4395-20D6D2365552}"/>
              </a:ext>
            </a:extLst>
          </p:cNvPr>
          <p:cNvGraphicFramePr>
            <a:graphicFrameLocks noGrp="1"/>
          </p:cNvGraphicFramePr>
          <p:nvPr/>
        </p:nvGraphicFramePr>
        <p:xfrm>
          <a:off x="406399" y="2413000"/>
          <a:ext cx="11023601" cy="3322469"/>
        </p:xfrm>
        <a:graphic>
          <a:graphicData uri="http://schemas.openxmlformats.org/drawingml/2006/table">
            <a:tbl>
              <a:tblPr rtl="1" firstRow="1" firstCol="1" bandRow="1"/>
              <a:tblGrid>
                <a:gridCol w="1573811">
                  <a:extLst>
                    <a:ext uri="{9D8B030D-6E8A-4147-A177-3AD203B41FA5}">
                      <a16:colId xmlns:a16="http://schemas.microsoft.com/office/drawing/2014/main" val="3067516021"/>
                    </a:ext>
                  </a:extLst>
                </a:gridCol>
                <a:gridCol w="1574965">
                  <a:extLst>
                    <a:ext uri="{9D8B030D-6E8A-4147-A177-3AD203B41FA5}">
                      <a16:colId xmlns:a16="http://schemas.microsoft.com/office/drawing/2014/main" val="1553795717"/>
                    </a:ext>
                  </a:extLst>
                </a:gridCol>
                <a:gridCol w="1574965">
                  <a:extLst>
                    <a:ext uri="{9D8B030D-6E8A-4147-A177-3AD203B41FA5}">
                      <a16:colId xmlns:a16="http://schemas.microsoft.com/office/drawing/2014/main" val="165453267"/>
                    </a:ext>
                  </a:extLst>
                </a:gridCol>
                <a:gridCol w="1574965">
                  <a:extLst>
                    <a:ext uri="{9D8B030D-6E8A-4147-A177-3AD203B41FA5}">
                      <a16:colId xmlns:a16="http://schemas.microsoft.com/office/drawing/2014/main" val="552625457"/>
                    </a:ext>
                  </a:extLst>
                </a:gridCol>
                <a:gridCol w="1574965">
                  <a:extLst>
                    <a:ext uri="{9D8B030D-6E8A-4147-A177-3AD203B41FA5}">
                      <a16:colId xmlns:a16="http://schemas.microsoft.com/office/drawing/2014/main" val="1610568180"/>
                    </a:ext>
                  </a:extLst>
                </a:gridCol>
                <a:gridCol w="1574965">
                  <a:extLst>
                    <a:ext uri="{9D8B030D-6E8A-4147-A177-3AD203B41FA5}">
                      <a16:colId xmlns:a16="http://schemas.microsoft.com/office/drawing/2014/main" val="4224485584"/>
                    </a:ext>
                  </a:extLst>
                </a:gridCol>
                <a:gridCol w="1574965">
                  <a:extLst>
                    <a:ext uri="{9D8B030D-6E8A-4147-A177-3AD203B41FA5}">
                      <a16:colId xmlns:a16="http://schemas.microsoft.com/office/drawing/2014/main" val="4101043808"/>
                    </a:ext>
                  </a:extLst>
                </a:gridCol>
              </a:tblGrid>
              <a:tr h="437029">
                <a:tc>
                  <a:txBody>
                    <a:bodyPr/>
                    <a:lstStyle/>
                    <a:p>
                      <a:pPr marL="180000" algn="ctr" rtl="1">
                        <a:tabLst>
                          <a:tab pos="434975" algn="r"/>
                        </a:tabLst>
                      </a:pPr>
                      <a:r>
                        <a:rPr lang="ar-MA" sz="2700" b="1" i="0" dirty="0">
                          <a:solidFill>
                            <a:srgbClr val="1F4E79"/>
                          </a:solidFill>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rPr>
                        <a:t>مبتدئ</a:t>
                      </a:r>
                      <a:endParaRPr lang="en-GB" sz="2700" b="1" i="0" dirty="0">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180000" algn="ctr" rtl="1">
                        <a:tabLst>
                          <a:tab pos="434975" algn="r"/>
                        </a:tabLst>
                      </a:pPr>
                      <a:r>
                        <a:rPr lang="ar-MA" sz="2700" b="1" i="0" dirty="0">
                          <a:solidFill>
                            <a:srgbClr val="1F4E79"/>
                          </a:solidFill>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rPr>
                        <a:t>رقم 1</a:t>
                      </a:r>
                      <a:endParaRPr lang="en-GB" sz="2700" b="1" i="0" dirty="0">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180000" algn="ctr" rtl="1">
                        <a:tabLst>
                          <a:tab pos="434975" algn="r"/>
                        </a:tabLst>
                      </a:pPr>
                      <a:r>
                        <a:rPr lang="ar-MA" sz="2700" b="1" i="0" dirty="0">
                          <a:solidFill>
                            <a:srgbClr val="1F4E79"/>
                          </a:solidFill>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rPr>
                        <a:t>رقمان</a:t>
                      </a:r>
                      <a:endParaRPr lang="en-GB" sz="2700" b="1" i="0" dirty="0">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180000" algn="ctr" rtl="1">
                        <a:tabLst>
                          <a:tab pos="434975" algn="r"/>
                        </a:tabLst>
                      </a:pPr>
                      <a:r>
                        <a:rPr lang="ar-MA" sz="2700" b="1" i="0" dirty="0">
                          <a:solidFill>
                            <a:srgbClr val="1F4E79"/>
                          </a:solidFill>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rPr>
                        <a:t>جمع</a:t>
                      </a:r>
                      <a:endParaRPr lang="en-GB" sz="2700" b="1" i="0" dirty="0">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180000" algn="ctr" rtl="1">
                        <a:tabLst>
                          <a:tab pos="434975" algn="r"/>
                        </a:tabLst>
                      </a:pPr>
                      <a:r>
                        <a:rPr lang="ar-MA" sz="2700" b="1" i="0" dirty="0">
                          <a:solidFill>
                            <a:srgbClr val="1F4E79"/>
                          </a:solidFill>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rPr>
                        <a:t>طرح</a:t>
                      </a:r>
                      <a:endParaRPr lang="en-GB" sz="2700" b="1" i="0" dirty="0">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180000" algn="ctr" rtl="1">
                        <a:tabLst>
                          <a:tab pos="434975" algn="r"/>
                        </a:tabLst>
                      </a:pPr>
                      <a:r>
                        <a:rPr lang="ar-MA" sz="2700" b="1" i="0" dirty="0">
                          <a:solidFill>
                            <a:srgbClr val="1F4E79"/>
                          </a:solidFill>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rPr>
                        <a:t>ضرب</a:t>
                      </a:r>
                      <a:endParaRPr lang="en-GB" sz="2700" b="1" i="0" dirty="0">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marL="180000" algn="ctr" rtl="1">
                        <a:tabLst>
                          <a:tab pos="434975" algn="r"/>
                        </a:tabLst>
                      </a:pPr>
                      <a:r>
                        <a:rPr lang="ar-MA" sz="2700" b="1" i="0" dirty="0">
                          <a:solidFill>
                            <a:srgbClr val="1F4E79"/>
                          </a:solidFill>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rPr>
                        <a:t>قسمة</a:t>
                      </a:r>
                      <a:endParaRPr lang="en-GB" sz="2700" b="1" i="0" dirty="0">
                        <a:effectLst/>
                        <a:highlight>
                          <a:srgbClr val="EDEDED"/>
                        </a:highligh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645457911"/>
                  </a:ext>
                </a:extLst>
              </a:tr>
              <a:tr h="2885440">
                <a:tc>
                  <a:txBody>
                    <a:bodyPr/>
                    <a:lstStyle/>
                    <a:p>
                      <a:pPr marL="180000" algn="ctr" rtl="1">
                        <a:lnSpc>
                          <a:spcPct val="150000"/>
                        </a:lnSpc>
                        <a:tabLst>
                          <a:tab pos="434975" algn="r"/>
                        </a:tabLst>
                      </a:pPr>
                      <a:r>
                        <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rPr>
                        <a:t>غير قادر على قراءة الأعداد من رقم واحد.</a:t>
                      </a:r>
                      <a:endParaRPr lang="en-GB" sz="2100" b="1" i="0" dirty="0">
                        <a:effectLs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0000" algn="ctr" rtl="1">
                        <a:tabLst>
                          <a:tab pos="434975" algn="r"/>
                        </a:tabLst>
                      </a:pPr>
                      <a:endPar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endParaRPr>
                    </a:p>
                    <a:p>
                      <a:pPr marL="180000" algn="ctr" rtl="1">
                        <a:lnSpc>
                          <a:spcPct val="150000"/>
                        </a:lnSpc>
                        <a:tabLst>
                          <a:tab pos="434975" algn="r"/>
                        </a:tabLst>
                      </a:pPr>
                      <a:r>
                        <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rPr>
                        <a:t>قادر على قراءة جميع الأعداد من 0 إلى 9، وغير قادر على قراءة الأعداد من رقمين. </a:t>
                      </a:r>
                      <a:endParaRPr lang="en-GB" sz="2100" b="1" i="0" dirty="0">
                        <a:effectLs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0000" algn="ctr" rtl="1">
                        <a:tabLst>
                          <a:tab pos="434975" algn="r"/>
                        </a:tabLst>
                      </a:pPr>
                      <a:endPar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endParaRPr>
                    </a:p>
                    <a:p>
                      <a:pPr marL="180000" algn="ctr" rtl="1">
                        <a:lnSpc>
                          <a:spcPct val="150000"/>
                        </a:lnSpc>
                        <a:tabLst>
                          <a:tab pos="434975" algn="r"/>
                        </a:tabLst>
                      </a:pPr>
                      <a:r>
                        <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rPr>
                        <a:t>قادر على قراءة الأعداد من رقمين،</a:t>
                      </a:r>
                      <a:endParaRPr lang="en-GB" sz="2100" b="1" i="0" dirty="0">
                        <a:effectLst/>
                        <a:latin typeface="Microsoft Uighur" panose="02000000000000000000" pitchFamily="2" charset="-78"/>
                        <a:ea typeface="Calibri" panose="020F0502020204030204" pitchFamily="34" charset="0"/>
                        <a:cs typeface="Microsoft Uighur" panose="02000000000000000000" pitchFamily="2" charset="-78"/>
                      </a:endParaRPr>
                    </a:p>
                    <a:p>
                      <a:pPr marL="180000" algn="ctr" rtl="1">
                        <a:lnSpc>
                          <a:spcPct val="150000"/>
                        </a:lnSpc>
                        <a:tabLst>
                          <a:tab pos="434975" algn="r"/>
                        </a:tabLst>
                      </a:pPr>
                      <a:r>
                        <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rPr>
                        <a:t>وغير قادر على إنجاز عمليتي الجمع بالاحتفاظ.</a:t>
                      </a:r>
                      <a:endParaRPr lang="en-GB" sz="2100" b="1" i="0" dirty="0">
                        <a:effectLs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0000" algn="ctr" rtl="1">
                        <a:lnSpc>
                          <a:spcPct val="150000"/>
                        </a:lnSpc>
                        <a:tabLst>
                          <a:tab pos="434975" algn="r"/>
                        </a:tabLst>
                      </a:pPr>
                      <a:r>
                        <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rPr>
                        <a:t>قادر على إنجاز عمليتي الجمع بالاحتفاظ، وغير قادر على إنجاز عمليتي الطرح بالمبادلة.</a:t>
                      </a:r>
                      <a:endParaRPr lang="en-GB" sz="2100" b="1" i="0" dirty="0">
                        <a:effectLs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0000" algn="ctr" rtl="1">
                        <a:tabLst>
                          <a:tab pos="434975" algn="r"/>
                        </a:tabLst>
                      </a:pPr>
                      <a:endPar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endParaRPr>
                    </a:p>
                    <a:p>
                      <a:pPr marL="180000" algn="ctr" rtl="1">
                        <a:lnSpc>
                          <a:spcPct val="150000"/>
                        </a:lnSpc>
                        <a:tabLst>
                          <a:tab pos="434975" algn="r"/>
                        </a:tabLst>
                      </a:pPr>
                      <a:r>
                        <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rPr>
                        <a:t>قادر على إنجاز عمليتي الطرح بالمبادلة، وغير قادر على إنجاز عمليتي الضرب.</a:t>
                      </a:r>
                      <a:endParaRPr lang="en-GB" sz="2100" b="1" i="0" dirty="0">
                        <a:effectLs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0000" algn="ctr" rtl="1">
                        <a:lnSpc>
                          <a:spcPct val="150000"/>
                        </a:lnSpc>
                        <a:tabLst>
                          <a:tab pos="434975" algn="r"/>
                        </a:tabLst>
                      </a:pPr>
                      <a:r>
                        <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rPr>
                        <a:t>قادر على إنجاز عمليتي الضرب، وغير قادر على إنجاز عمليتي القسمة .</a:t>
                      </a:r>
                      <a:endParaRPr lang="en-GB" sz="2100" b="1" i="0" dirty="0">
                        <a:effectLs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0000" algn="ctr" rtl="1">
                        <a:lnSpc>
                          <a:spcPct val="150000"/>
                        </a:lnSpc>
                        <a:tabLst>
                          <a:tab pos="434975" algn="r"/>
                        </a:tabLst>
                      </a:pPr>
                      <a:r>
                        <a:rPr lang="ar-MA" sz="2100" b="1" i="0" dirty="0">
                          <a:solidFill>
                            <a:srgbClr val="1F4E79"/>
                          </a:solidFill>
                          <a:effectLst/>
                          <a:latin typeface="Microsoft Uighur" panose="02000000000000000000" pitchFamily="2" charset="-78"/>
                          <a:ea typeface="Calibri" panose="020F0502020204030204" pitchFamily="34" charset="0"/>
                          <a:cs typeface="Microsoft Uighur" panose="02000000000000000000" pitchFamily="2" charset="-78"/>
                        </a:rPr>
                        <a:t>قادر على إنجاز عمليتي القسمة. </a:t>
                      </a:r>
                      <a:endParaRPr lang="en-GB" sz="2100" b="1" i="0" dirty="0">
                        <a:effectLst/>
                        <a:latin typeface="Microsoft Uighur" panose="02000000000000000000" pitchFamily="2" charset="-78"/>
                        <a:ea typeface="Calibri" panose="020F0502020204030204" pitchFamily="34" charset="0"/>
                        <a:cs typeface="Microsoft Uighur" panose="02000000000000000000" pitchFamily="2" charset="-78"/>
                      </a:endParaRPr>
                    </a:p>
                  </a:txBody>
                  <a:tcPr marL="42383" marR="42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9242887"/>
                  </a:ext>
                </a:extLst>
              </a:tr>
            </a:tbl>
          </a:graphicData>
        </a:graphic>
      </p:graphicFrame>
      <p:sp>
        <p:nvSpPr>
          <p:cNvPr id="17" name="Freeform 5">
            <a:extLst>
              <a:ext uri="{FF2B5EF4-FFF2-40B4-BE49-F238E27FC236}">
                <a16:creationId xmlns:a16="http://schemas.microsoft.com/office/drawing/2014/main" id="{2C286706-91F1-60E7-4281-6C8AAA68F38F}"/>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9" name="Group 9">
            <a:extLst>
              <a:ext uri="{FF2B5EF4-FFF2-40B4-BE49-F238E27FC236}">
                <a16:creationId xmlns:a16="http://schemas.microsoft.com/office/drawing/2014/main" id="{48E5DD70-3152-6FF0-BDD7-90E83C667A45}"/>
              </a:ext>
            </a:extLst>
          </p:cNvPr>
          <p:cNvGrpSpPr/>
          <p:nvPr/>
        </p:nvGrpSpPr>
        <p:grpSpPr>
          <a:xfrm>
            <a:off x="-624479" y="6632340"/>
            <a:ext cx="5552461" cy="1889029"/>
            <a:chOff x="0" y="0"/>
            <a:chExt cx="2053115" cy="698500"/>
          </a:xfrm>
        </p:grpSpPr>
        <p:sp>
          <p:nvSpPr>
            <p:cNvPr id="21" name="Freeform 10">
              <a:extLst>
                <a:ext uri="{FF2B5EF4-FFF2-40B4-BE49-F238E27FC236}">
                  <a16:creationId xmlns:a16="http://schemas.microsoft.com/office/drawing/2014/main" id="{8F99D0F2-E859-B872-1559-9AED3954376E}"/>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2" name="TextBox 11">
              <a:extLst>
                <a:ext uri="{FF2B5EF4-FFF2-40B4-BE49-F238E27FC236}">
                  <a16:creationId xmlns:a16="http://schemas.microsoft.com/office/drawing/2014/main" id="{0A0296D0-DF8E-0972-0F16-81AD750932E7}"/>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9" name="Rectangle 8">
            <a:extLst>
              <a:ext uri="{FF2B5EF4-FFF2-40B4-BE49-F238E27FC236}">
                <a16:creationId xmlns:a16="http://schemas.microsoft.com/office/drawing/2014/main" id="{98A51651-736F-5B75-0022-ABF669701E15}"/>
              </a:ext>
            </a:extLst>
          </p:cNvPr>
          <p:cNvSpPr/>
          <p:nvPr/>
        </p:nvSpPr>
        <p:spPr>
          <a:xfrm>
            <a:off x="-101600" y="-48974"/>
            <a:ext cx="12446000" cy="114251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3" name="Freeform 10">
            <a:extLst>
              <a:ext uri="{FF2B5EF4-FFF2-40B4-BE49-F238E27FC236}">
                <a16:creationId xmlns:a16="http://schemas.microsoft.com/office/drawing/2014/main" id="{347FEAF1-EDDC-25F3-CE6B-FAAF095C9846}"/>
              </a:ext>
            </a:extLst>
          </p:cNvPr>
          <p:cNvSpPr/>
          <p:nvPr/>
        </p:nvSpPr>
        <p:spPr>
          <a:xfrm>
            <a:off x="2023646" y="638187"/>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4" name="TextBox 4">
            <a:extLst>
              <a:ext uri="{FF2B5EF4-FFF2-40B4-BE49-F238E27FC236}">
                <a16:creationId xmlns:a16="http://schemas.microsoft.com/office/drawing/2014/main" id="{E5B32ADF-9D65-6CAE-6E3E-97541D439707}"/>
              </a:ext>
            </a:extLst>
          </p:cNvPr>
          <p:cNvSpPr txBox="1"/>
          <p:nvPr/>
        </p:nvSpPr>
        <p:spPr>
          <a:xfrm>
            <a:off x="2127906" y="789508"/>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مستويات الموضعة</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399080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6CEA1-700E-FF41-BA72-64DBC499FCC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A73F8E82-EC18-DDE4-055C-4D7F6F009BB5}"/>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E0310349-A9EA-522C-8E3C-8E2E9D99E13A}"/>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CDCAE193-B777-9F5E-EFA6-FFAEBA14981E}"/>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6F47F841-169E-EB3E-0019-ED3196036C4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CF9085D6-58CA-7AB6-338D-452DDB58C725}"/>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CB645EF7-B5C1-315A-000D-EEDDF5AC403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7FCBC110-5661-90EF-7948-FA8B7F6C3C78}"/>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 name="Freeform 32">
            <a:extLst>
              <a:ext uri="{FF2B5EF4-FFF2-40B4-BE49-F238E27FC236}">
                <a16:creationId xmlns:a16="http://schemas.microsoft.com/office/drawing/2014/main" id="{6D467EB0-E2E7-AE55-0320-8539489335E0}"/>
              </a:ext>
            </a:extLst>
          </p:cNvPr>
          <p:cNvSpPr/>
          <p:nvPr/>
        </p:nvSpPr>
        <p:spPr>
          <a:xfrm>
            <a:off x="4114800" y="2413000"/>
            <a:ext cx="3962400" cy="233756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9" name="TextBox 4">
            <a:extLst>
              <a:ext uri="{FF2B5EF4-FFF2-40B4-BE49-F238E27FC236}">
                <a16:creationId xmlns:a16="http://schemas.microsoft.com/office/drawing/2014/main" id="{2682CAA9-2248-42C5-B38E-F3C502D1D886}"/>
              </a:ext>
            </a:extLst>
          </p:cNvPr>
          <p:cNvSpPr txBox="1"/>
          <p:nvPr/>
        </p:nvSpPr>
        <p:spPr>
          <a:xfrm>
            <a:off x="4433428" y="2730266"/>
            <a:ext cx="3375945" cy="1734064"/>
          </a:xfrm>
          <a:prstGeom prst="rect">
            <a:avLst/>
          </a:prstGeom>
          <a:noFill/>
        </p:spPr>
        <p:txBody>
          <a:bodyPr wrap="square" rtlCol="0">
            <a:spAutoFit/>
          </a:bodyPr>
          <a:lstStyle/>
          <a:p>
            <a:pPr lvl="0" algn="ctr" rtl="1">
              <a:defRPr/>
            </a:pPr>
            <a:r>
              <a:rPr lang="ar-MA" sz="5334" b="1" dirty="0">
                <a:solidFill>
                  <a:srgbClr val="072A40"/>
                </a:solidFill>
                <a:latin typeface="Microsoft Uighur" panose="02000000000000000000" pitchFamily="2" charset="-78"/>
                <a:ea typeface="Araboto Bold"/>
                <a:cs typeface="Microsoft Uighur" panose="02000000000000000000" pitchFamily="2" charset="-78"/>
                <a:rtl/>
              </a:rPr>
              <a:t>شروط النجاج في الرائز</a:t>
            </a:r>
          </a:p>
        </p:txBody>
      </p:sp>
    </p:spTree>
    <p:extLst>
      <p:ext uri="{BB962C8B-B14F-4D97-AF65-F5344CB8AC3E}">
        <p14:creationId xmlns:p14="http://schemas.microsoft.com/office/powerpoint/2010/main" val="99717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FE27D-7617-A4B6-BB47-B80ACC642619}"/>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B1BBEB1-3F99-3105-AEF0-7E981F9D0695}"/>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BB2C00CD-B12F-0E76-1FE2-020D9898AE05}"/>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468FBB03-11FB-B9A7-1ABB-11D30C2AA98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36448F98-09EA-EDA8-4438-DDDDE52D669E}"/>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674AC213-F805-4CC0-1E57-A2E203DA7BA4}"/>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9417DE15-153D-6FDF-FB56-2F98B07D04E2}"/>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CA69FF40-C4C7-DE4B-AB08-CE99A7584960}"/>
              </a:ext>
            </a:extLst>
          </p:cNvPr>
          <p:cNvGrpSpPr/>
          <p:nvPr/>
        </p:nvGrpSpPr>
        <p:grpSpPr>
          <a:xfrm>
            <a:off x="1270000" y="1653219"/>
            <a:ext cx="9117241" cy="4940973"/>
            <a:chOff x="0" y="0"/>
            <a:chExt cx="15117358" cy="6427098"/>
          </a:xfrm>
        </p:grpSpPr>
        <p:sp>
          <p:nvSpPr>
            <p:cNvPr id="9" name="Freeform 22">
              <a:extLst>
                <a:ext uri="{FF2B5EF4-FFF2-40B4-BE49-F238E27FC236}">
                  <a16:creationId xmlns:a16="http://schemas.microsoft.com/office/drawing/2014/main" id="{F99937AF-F7B8-EE01-E21F-52365CDCBE3F}"/>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E2F32094-3EBF-4B7A-68AF-1A34754B2D19}"/>
                </a:ext>
              </a:extLst>
            </p:cNvPr>
            <p:cNvSpPr/>
            <p:nvPr/>
          </p:nvSpPr>
          <p:spPr>
            <a:xfrm>
              <a:off x="326880" y="177568"/>
              <a:ext cx="14495412" cy="1023390"/>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9B6A2CEA-E175-E760-38B2-05BE474EB9EB}"/>
              </a:ext>
            </a:extLst>
          </p:cNvPr>
          <p:cNvSpPr txBox="1"/>
          <p:nvPr/>
        </p:nvSpPr>
        <p:spPr>
          <a:xfrm>
            <a:off x="3572709" y="1953544"/>
            <a:ext cx="4511824" cy="440505"/>
          </a:xfrm>
          <a:prstGeom prst="rect">
            <a:avLst/>
          </a:prstGeom>
        </p:spPr>
        <p:txBody>
          <a:bodyPr lIns="0" tIns="0" rIns="0" bIns="0" rtlCol="0" anchor="t">
            <a:spAutoFit/>
          </a:bodyPr>
          <a:lstStyle/>
          <a:p>
            <a:pPr algn="ctr" defTabSz="609630" rtl="1">
              <a:lnSpc>
                <a:spcPts val="3252"/>
              </a:lnSpc>
              <a:spcBef>
                <a:spcPct val="0"/>
              </a:spcBef>
              <a:defRPr/>
            </a:pPr>
            <a:r>
              <a:rPr lang="ar-MA"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Pr>
              <a:t>سؤال العدد من رقم</a:t>
            </a:r>
            <a:endParaRPr lang="ar-EG"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4" name="TextBox 15">
            <a:extLst>
              <a:ext uri="{FF2B5EF4-FFF2-40B4-BE49-F238E27FC236}">
                <a16:creationId xmlns:a16="http://schemas.microsoft.com/office/drawing/2014/main" id="{69D1E3D8-DD8C-46CE-676A-A60872ED026B}"/>
              </a:ext>
            </a:extLst>
          </p:cNvPr>
          <p:cNvSpPr txBox="1"/>
          <p:nvPr/>
        </p:nvSpPr>
        <p:spPr>
          <a:xfrm>
            <a:off x="2184400" y="3309176"/>
            <a:ext cx="7663785" cy="1969770"/>
          </a:xfrm>
          <a:prstGeom prst="rect">
            <a:avLst/>
          </a:prstGeom>
        </p:spPr>
        <p:txBody>
          <a:bodyPr wrap="square" lIns="0" tIns="0" rIns="0" bIns="0" rtlCol="0" anchor="t">
            <a:spAutoFit/>
          </a:bodyPr>
          <a:lstStyle/>
          <a:p>
            <a:pPr algn="just" defTabSz="609630" rtl="1">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يقرأ المتعلم جميع الأعداد قراءة سليمة باللغة العربية (أو قريبة منها) دون التشدد في الحركات الإعرابية؛</a:t>
            </a:r>
          </a:p>
          <a:p>
            <a:pPr marL="457223" indent="-457223" algn="just" defTabSz="609630" rtl="1">
              <a:buFont typeface="Arial" panose="020B0604020202020204" pitchFamily="34" charset="0"/>
              <a:buChar char="•"/>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ترتيب قراءة الأعداد غير مهم في سؤال العدد من رقم؛</a:t>
            </a:r>
          </a:p>
          <a:p>
            <a:pPr marL="457223" indent="-457223" algn="just" defTabSz="609630" rtl="1">
              <a:buFont typeface="Arial" panose="020B0604020202020204" pitchFamily="34" charset="0"/>
              <a:buChar char="•"/>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يعد المتعلم مبتدئا إن أخطأ في قراءة عدد واحد من الأعداد المعروضة.</a:t>
            </a:r>
            <a:endPar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5" name="Rectangle 14">
            <a:extLst>
              <a:ext uri="{FF2B5EF4-FFF2-40B4-BE49-F238E27FC236}">
                <a16:creationId xmlns:a16="http://schemas.microsoft.com/office/drawing/2014/main" id="{80FCEA65-0000-13EC-BA48-15EFCFCBE2EE}"/>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001CC752-147B-E66E-AEFF-556F7833CE3A}"/>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4404A49B-D3F4-4BB7-07AC-0DF6E5A6FCD6}"/>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698219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B73E9-ED48-EE52-353A-38875738BB2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6F75ED8-4527-DD5D-6CF9-7F3C5AC02C89}"/>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F404B1A2-869B-1F10-0F47-0C76F75017A2}"/>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F74DC8A7-B1B5-CFEE-AFB6-049DD2787D94}"/>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1551DD73-5DB1-583B-7B76-2069FB12FCB4}"/>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C12DF0F2-31EF-6364-E1DB-A41D597525AD}"/>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733DA851-AC85-FB69-A192-569983268A3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6948932F-3571-2881-C847-6EC473ECC154}"/>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47495FD8-D385-E78D-EFB3-0A10AC32AFBC}"/>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329CA70C-FE9E-A125-F897-B2CF93AB666C}"/>
              </a:ext>
            </a:extLst>
          </p:cNvPr>
          <p:cNvSpPr/>
          <p:nvPr/>
        </p:nvSpPr>
        <p:spPr>
          <a:xfrm rot="-10800000">
            <a:off x="2997200" y="3124200"/>
            <a:ext cx="6492631" cy="1217368"/>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15" name="TextBox 15">
            <a:extLst>
              <a:ext uri="{FF2B5EF4-FFF2-40B4-BE49-F238E27FC236}">
                <a16:creationId xmlns:a16="http://schemas.microsoft.com/office/drawing/2014/main" id="{14B68B4D-B681-4199-602B-0C4EB7398B1C}"/>
              </a:ext>
            </a:extLst>
          </p:cNvPr>
          <p:cNvSpPr txBox="1"/>
          <p:nvPr/>
        </p:nvSpPr>
        <p:spPr>
          <a:xfrm>
            <a:off x="4226771" y="3409886"/>
            <a:ext cx="3787723" cy="647613"/>
          </a:xfrm>
          <a:prstGeom prst="rect">
            <a:avLst/>
          </a:prstGeom>
        </p:spPr>
        <p:txBody>
          <a:bodyPr lIns="0" tIns="0" rIns="0" bIns="0" rtlCol="0" anchor="t">
            <a:spAutoFit/>
          </a:bodyPr>
          <a:lstStyle/>
          <a:p>
            <a:pPr algn="ctr" rtl="1">
              <a:lnSpc>
                <a:spcPts val="4568"/>
              </a:lnSpc>
            </a:pPr>
            <a:r>
              <a:rPr lang="ar-MA" sz="5334"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نشاط كسر الجليد</a:t>
            </a:r>
            <a:endParaRPr lang="ar-EG" sz="5334"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6" name="Rectangle 15">
            <a:extLst>
              <a:ext uri="{FF2B5EF4-FFF2-40B4-BE49-F238E27FC236}">
                <a16:creationId xmlns:a16="http://schemas.microsoft.com/office/drawing/2014/main" id="{90C66D7D-E686-1546-4CDB-9926AFE17581}"/>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Tree>
    <p:extLst>
      <p:ext uri="{BB962C8B-B14F-4D97-AF65-F5344CB8AC3E}">
        <p14:creationId xmlns:p14="http://schemas.microsoft.com/office/powerpoint/2010/main" val="36198807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349FA-82B9-3631-A933-7FD9408787E2}"/>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B1B3B344-1EED-AAEA-0DA8-F15DF7CF919E}"/>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37910F57-A5EB-2604-E289-3D1BFA63A017}"/>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B3A63B66-FA1A-7AFE-A375-5E6875B4DA8C}"/>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34FDF28B-FB21-EA2D-A5B3-6C17EB46D194}"/>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7CE3C0A8-7540-B13C-56C0-E9DB2D934CA1}"/>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0FFCBB78-8EAC-9780-4BE9-31F7AC9677CF}"/>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791A793B-B306-C81E-3EBC-6DBC5C04E204}"/>
              </a:ext>
            </a:extLst>
          </p:cNvPr>
          <p:cNvGrpSpPr/>
          <p:nvPr/>
        </p:nvGrpSpPr>
        <p:grpSpPr>
          <a:xfrm>
            <a:off x="1270000" y="1596447"/>
            <a:ext cx="9601200" cy="4940973"/>
            <a:chOff x="0" y="0"/>
            <a:chExt cx="15117358" cy="6427098"/>
          </a:xfrm>
        </p:grpSpPr>
        <p:sp>
          <p:nvSpPr>
            <p:cNvPr id="9" name="Freeform 22">
              <a:extLst>
                <a:ext uri="{FF2B5EF4-FFF2-40B4-BE49-F238E27FC236}">
                  <a16:creationId xmlns:a16="http://schemas.microsoft.com/office/drawing/2014/main" id="{B99DCA61-E0C3-53F4-AAED-3D96E066B46D}"/>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0968EA75-AE77-E2C2-06C1-C3C4D773A8A5}"/>
                </a:ext>
              </a:extLst>
            </p:cNvPr>
            <p:cNvSpPr/>
            <p:nvPr/>
          </p:nvSpPr>
          <p:spPr>
            <a:xfrm>
              <a:off x="326880" y="177567"/>
              <a:ext cx="14495412" cy="1021479"/>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59BFADD7-9DA8-F499-BDFA-828B0CF01C75}"/>
              </a:ext>
            </a:extLst>
          </p:cNvPr>
          <p:cNvSpPr txBox="1"/>
          <p:nvPr/>
        </p:nvSpPr>
        <p:spPr>
          <a:xfrm>
            <a:off x="3530529" y="1906948"/>
            <a:ext cx="4511824" cy="440505"/>
          </a:xfrm>
          <a:prstGeom prst="rect">
            <a:avLst/>
          </a:prstGeom>
        </p:spPr>
        <p:txBody>
          <a:bodyPr lIns="0" tIns="0" rIns="0" bIns="0" rtlCol="0" anchor="t">
            <a:spAutoFit/>
          </a:bodyPr>
          <a:lstStyle/>
          <a:p>
            <a:pPr algn="ctr" rtl="1">
              <a:lnSpc>
                <a:spcPts val="3252"/>
              </a:lnSpc>
              <a:spcBef>
                <a:spcPct val="0"/>
              </a:spcBef>
              <a:defRPr/>
            </a:pPr>
            <a:r>
              <a:rPr lang="ar-MA"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Pr>
              <a:t>سؤال العدد من رقمين</a:t>
            </a:r>
            <a:endParaRPr lang="ar-EG"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2" name="TextBox 15">
            <a:extLst>
              <a:ext uri="{FF2B5EF4-FFF2-40B4-BE49-F238E27FC236}">
                <a16:creationId xmlns:a16="http://schemas.microsoft.com/office/drawing/2014/main" id="{EA5A249E-BC9A-C539-0F95-DEF1F85915BC}"/>
              </a:ext>
            </a:extLst>
          </p:cNvPr>
          <p:cNvSpPr txBox="1"/>
          <p:nvPr/>
        </p:nvSpPr>
        <p:spPr>
          <a:xfrm>
            <a:off x="1649748" y="3328346"/>
            <a:ext cx="8764252" cy="2215991"/>
          </a:xfrm>
          <a:prstGeom prst="rect">
            <a:avLst/>
          </a:prstGeom>
        </p:spPr>
        <p:txBody>
          <a:bodyPr wrap="square" lIns="0" tIns="0" rIns="0" bIns="0" rtlCol="0" anchor="t">
            <a:spAutoFit/>
          </a:bodyPr>
          <a:lstStyle/>
          <a:p>
            <a:pPr algn="r" defTabSz="609630" rtl="1">
              <a:defRP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يقرأ المتعلم ستة أعداد على الأقل قراءة سليمة باللغة العربية (أو قريبة منها)   	دون التشدد في الحركات الإعرابية؛</a:t>
            </a:r>
          </a:p>
          <a:p>
            <a:pPr marL="457223" indent="-457223" algn="r" defTabSz="609630" rtl="1">
              <a:buFont typeface="Arial" panose="020B0604020202020204" pitchFamily="34" charset="0"/>
              <a:buChar char="•"/>
              <a:defRP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ترتيب قراءة الأعداد غير مهم في السؤال؛</a:t>
            </a:r>
          </a:p>
          <a:p>
            <a:pPr marL="457223" indent="-457223" algn="r" defTabSz="609630" rtl="1">
              <a:buFont typeface="Arial" panose="020B0604020202020204" pitchFamily="34" charset="0"/>
              <a:buChar char="•"/>
              <a:defRP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يعتبر المتعلم غير متوفق في السؤال إذا أخطأ قراءة ثلاثة أعداد فأكثر.</a:t>
            </a:r>
            <a:endPar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5" name="Rectangle 14">
            <a:extLst>
              <a:ext uri="{FF2B5EF4-FFF2-40B4-BE49-F238E27FC236}">
                <a16:creationId xmlns:a16="http://schemas.microsoft.com/office/drawing/2014/main" id="{98123E65-C18A-D0C6-385F-F7B369F17A59}"/>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507F4F80-A836-6E21-2041-161AB63F9579}"/>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C82A8FFC-733F-F749-FD04-549C1C543EED}"/>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271521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A609D-7B9E-6C13-6E26-DDED94A03C31}"/>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9ADD58B-8253-D8A3-30C2-6F1B82A86893}"/>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57806B4F-AD83-961E-A123-33E3A58E40F4}"/>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E47D336F-3014-404C-F8F4-D32B29374E7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F7C99AE5-E918-ABF8-84D5-507A9D19C00C}"/>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39BE82EE-56B4-6882-6F62-E4B311353B68}"/>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80337B86-6753-C702-45BD-BA056B80EB03}"/>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28A26B59-624E-F1A8-7B1A-46368CE0E16E}"/>
              </a:ext>
            </a:extLst>
          </p:cNvPr>
          <p:cNvGrpSpPr/>
          <p:nvPr/>
        </p:nvGrpSpPr>
        <p:grpSpPr>
          <a:xfrm>
            <a:off x="450337" y="1484586"/>
            <a:ext cx="10827263" cy="4940973"/>
            <a:chOff x="0" y="0"/>
            <a:chExt cx="15117358" cy="6427098"/>
          </a:xfrm>
        </p:grpSpPr>
        <p:sp>
          <p:nvSpPr>
            <p:cNvPr id="9" name="Freeform 22">
              <a:extLst>
                <a:ext uri="{FF2B5EF4-FFF2-40B4-BE49-F238E27FC236}">
                  <a16:creationId xmlns:a16="http://schemas.microsoft.com/office/drawing/2014/main" id="{50177321-F0D6-BEA9-71D4-F7981963CC7C}"/>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2111AFE5-2E62-370B-C405-45BA967CC573}"/>
                </a:ext>
              </a:extLst>
            </p:cNvPr>
            <p:cNvSpPr/>
            <p:nvPr/>
          </p:nvSpPr>
          <p:spPr>
            <a:xfrm>
              <a:off x="326880" y="177568"/>
              <a:ext cx="14495412" cy="1003235"/>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8800BE0E-FB4A-7202-2A5D-5C2B01736D91}"/>
              </a:ext>
            </a:extLst>
          </p:cNvPr>
          <p:cNvSpPr txBox="1"/>
          <p:nvPr/>
        </p:nvSpPr>
        <p:spPr>
          <a:xfrm>
            <a:off x="3217059" y="1756898"/>
            <a:ext cx="5461071" cy="440505"/>
          </a:xfrm>
          <a:prstGeom prst="rect">
            <a:avLst/>
          </a:prstGeom>
        </p:spPr>
        <p:txBody>
          <a:bodyPr wrap="square" lIns="0" tIns="0" rIns="0" bIns="0" rtlCol="0" anchor="t">
            <a:spAutoFit/>
          </a:bodyPr>
          <a:lstStyle/>
          <a:p>
            <a:pPr algn="ctr" rtl="1">
              <a:lnSpc>
                <a:spcPts val="3252"/>
              </a:lnSpc>
              <a:spcBef>
                <a:spcPct val="0"/>
              </a:spcBef>
              <a:defRPr/>
            </a:pPr>
            <a:r>
              <a:rPr lang="ar-MA"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Pr>
              <a:t>سؤال العمليات: الجمع، الطرح، الضرب، القسمة</a:t>
            </a:r>
            <a:endParaRPr lang="ar-EG"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4" name="TextBox 15">
            <a:extLst>
              <a:ext uri="{FF2B5EF4-FFF2-40B4-BE49-F238E27FC236}">
                <a16:creationId xmlns:a16="http://schemas.microsoft.com/office/drawing/2014/main" id="{BDE27D5E-D1D5-E126-F574-2776B6FFC34F}"/>
              </a:ext>
            </a:extLst>
          </p:cNvPr>
          <p:cNvSpPr txBox="1"/>
          <p:nvPr/>
        </p:nvSpPr>
        <p:spPr>
          <a:xfrm>
            <a:off x="1346891" y="2535411"/>
            <a:ext cx="9498219" cy="3447098"/>
          </a:xfrm>
          <a:prstGeom prst="rect">
            <a:avLst/>
          </a:prstGeom>
        </p:spPr>
        <p:txBody>
          <a:bodyPr wrap="square" lIns="0" tIns="0" rIns="0" bIns="0" rtlCol="0" anchor="t">
            <a:spAutoFit/>
          </a:bodyPr>
          <a:lstStyle/>
          <a:p>
            <a:pPr marL="457223" indent="-457223" algn="just" defTabSz="609630" rtl="1">
              <a:buFont typeface="Arial" panose="020B0604020202020204" pitchFamily="34" charset="0"/>
              <a:buChar char="•"/>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يطلب من المتعلم نقل العمليات على لوحته أو على ورقة البحث لإنجازها؛ </a:t>
            </a:r>
          </a:p>
          <a:p>
            <a:pPr marL="457223" indent="-457223" algn="just" defTabSz="609630" rtl="1">
              <a:buFont typeface="Arial" panose="020B0604020202020204" pitchFamily="34" charset="0"/>
              <a:buChar char="•"/>
              <a:defRPr/>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ينجز المتعلم العمليتين دون توجيه أو إرشاد أو مساعدة من </a:t>
            </a:r>
            <a:r>
              <a:rPr lang="ar-EG" sz="3200" b="1" dirty="0" err="1">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الممرر</a:t>
            </a: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p>
          <a:p>
            <a:pPr marL="457223" indent="-457223" algn="just" defTabSz="609630" rtl="1">
              <a:buFont typeface="Arial" panose="020B0604020202020204" pitchFamily="34" charset="0"/>
              <a:buChar char="•"/>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يجب أن يتوفق المتعلم في إنجاز العمليتين معا كي تتم </a:t>
            </a:r>
            <a:r>
              <a:rPr lang="ar-MA" sz="3200" b="1" dirty="0" err="1">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موضعته</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في المستوى المعني بهما؛ </a:t>
            </a:r>
          </a:p>
          <a:p>
            <a:pPr marL="457223" indent="-457223" algn="just" defTabSz="609630" rtl="1">
              <a:buFont typeface="Arial" panose="020B0604020202020204" pitchFamily="34" charset="0"/>
              <a:buChar char="•"/>
              <a:defRPr/>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إذا لم يتوفق المتعلم في إنجاز إحدى العمليتين، يمنح فرصة المحاولة مرة أخرى لحل العملية التي أخطا فيها</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ولا يتم الإيحاء أو التلميح له بأنه قد أخطأ، تطلب منه فقط المحاولة مرة أخرى؛</a:t>
            </a:r>
            <a:endPar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a:p>
            <a:pPr marL="457223" indent="-457223" algn="just" defTabSz="609630" rtl="1">
              <a:buFont typeface="Arial" panose="020B0604020202020204" pitchFamily="34" charset="0"/>
              <a:buChar char="•"/>
              <a:defRPr/>
            </a:pPr>
            <a:r>
              <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إذا تدارك خطأه يعد مستوى العمليتين متحققا</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5" name="Rectangle 14">
            <a:extLst>
              <a:ext uri="{FF2B5EF4-FFF2-40B4-BE49-F238E27FC236}">
                <a16:creationId xmlns:a16="http://schemas.microsoft.com/office/drawing/2014/main" id="{1BCAC05F-A93D-03BA-7DC1-737C93C3FCC9}"/>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57320F80-8F44-90F8-31DA-649AC31C6CC3}"/>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1EA3F430-0A48-CC2A-C950-C56E9F25FD40}"/>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1341199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ED6D7-F4BC-777D-5AB6-1C1AD0667D81}"/>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CD6EA72-6A19-71B6-44C6-6877A4A266B1}"/>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CFE5DB97-E1A8-E2E2-175B-4EA889A58F7B}"/>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409EEE88-FA84-E3BA-8F53-4E5F732FED5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52B59EDD-D6C0-117B-6981-21AF6227531D}"/>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EC67011E-431F-A2E2-DBB3-CBE4C38AA1EC}"/>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23B3CC9E-F7A2-464D-D843-F22E94FF0C9E}"/>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21">
            <a:extLst>
              <a:ext uri="{FF2B5EF4-FFF2-40B4-BE49-F238E27FC236}">
                <a16:creationId xmlns:a16="http://schemas.microsoft.com/office/drawing/2014/main" id="{879D0F40-9859-A2DC-B9C7-25ECA9CB23EE}"/>
              </a:ext>
            </a:extLst>
          </p:cNvPr>
          <p:cNvGrpSpPr/>
          <p:nvPr/>
        </p:nvGrpSpPr>
        <p:grpSpPr>
          <a:xfrm>
            <a:off x="450337" y="1493053"/>
            <a:ext cx="10827263" cy="4940973"/>
            <a:chOff x="0" y="0"/>
            <a:chExt cx="15117358" cy="6427098"/>
          </a:xfrm>
        </p:grpSpPr>
        <p:sp>
          <p:nvSpPr>
            <p:cNvPr id="9" name="Freeform 22">
              <a:extLst>
                <a:ext uri="{FF2B5EF4-FFF2-40B4-BE49-F238E27FC236}">
                  <a16:creationId xmlns:a16="http://schemas.microsoft.com/office/drawing/2014/main" id="{9176F5E0-486A-9173-1B54-983C07DD1FC4}"/>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1AAC0474-2FEA-B691-7A92-C0AE3EFC36B1}"/>
                </a:ext>
              </a:extLst>
            </p:cNvPr>
            <p:cNvSpPr/>
            <p:nvPr/>
          </p:nvSpPr>
          <p:spPr>
            <a:xfrm>
              <a:off x="326880" y="177568"/>
              <a:ext cx="14495412" cy="1001777"/>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5">
                <a:lumMod val="75000"/>
              </a:schemeClr>
            </a:solidFill>
          </p:spPr>
          <p:txBody>
            <a:bodyPr/>
            <a:lstStyle/>
            <a:p>
              <a:pPr algn="r" defTabSz="609630" rtl="1"/>
              <a:endParaRPr lang="fr-FR" sz="1200" b="1" dirty="0">
                <a:latin typeface="Microsoft Uighur" panose="02000000000000000000" pitchFamily="2" charset="-78"/>
                <a:cs typeface="Microsoft Uighur" panose="02000000000000000000" pitchFamily="2" charset="-78"/>
              </a:endParaRPr>
            </a:p>
          </p:txBody>
        </p:sp>
      </p:grpSp>
      <p:sp>
        <p:nvSpPr>
          <p:cNvPr id="13" name="TextBox 14">
            <a:extLst>
              <a:ext uri="{FF2B5EF4-FFF2-40B4-BE49-F238E27FC236}">
                <a16:creationId xmlns:a16="http://schemas.microsoft.com/office/drawing/2014/main" id="{9C621894-882F-1D28-EB77-7C4DBCE36DF6}"/>
              </a:ext>
            </a:extLst>
          </p:cNvPr>
          <p:cNvSpPr txBox="1"/>
          <p:nvPr/>
        </p:nvSpPr>
        <p:spPr>
          <a:xfrm>
            <a:off x="3214257" y="1832423"/>
            <a:ext cx="5461071" cy="440505"/>
          </a:xfrm>
          <a:prstGeom prst="rect">
            <a:avLst/>
          </a:prstGeom>
        </p:spPr>
        <p:txBody>
          <a:bodyPr wrap="square" lIns="0" tIns="0" rIns="0" bIns="0" rtlCol="0" anchor="t">
            <a:spAutoFit/>
          </a:bodyPr>
          <a:lstStyle/>
          <a:p>
            <a:pPr algn="ctr" rtl="1">
              <a:lnSpc>
                <a:spcPts val="3252"/>
              </a:lnSpc>
              <a:spcBef>
                <a:spcPct val="0"/>
              </a:spcBef>
              <a:defRPr/>
            </a:pPr>
            <a:r>
              <a:rPr lang="ar-MA"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Pr>
              <a:t>سؤال المسألة</a:t>
            </a:r>
            <a:endParaRPr lang="ar-EG" sz="3200" b="1" dirty="0">
              <a:solidFill>
                <a:schemeClr val="bg1">
                  <a:lumMod val="95000"/>
                </a:schemeClr>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2" name="TextBox 15">
            <a:extLst>
              <a:ext uri="{FF2B5EF4-FFF2-40B4-BE49-F238E27FC236}">
                <a16:creationId xmlns:a16="http://schemas.microsoft.com/office/drawing/2014/main" id="{9DE1E3B9-0D39-4130-3F95-DC6FEF7593AC}"/>
              </a:ext>
            </a:extLst>
          </p:cNvPr>
          <p:cNvSpPr txBox="1"/>
          <p:nvPr/>
        </p:nvSpPr>
        <p:spPr>
          <a:xfrm>
            <a:off x="1202870" y="2812469"/>
            <a:ext cx="9498219" cy="2462213"/>
          </a:xfrm>
          <a:prstGeom prst="rect">
            <a:avLst/>
          </a:prstGeom>
        </p:spPr>
        <p:txBody>
          <a:bodyPr wrap="square" lIns="0" tIns="0" rIns="0" bIns="0" rtlCol="0" anchor="t">
            <a:spAutoFit/>
          </a:bodyPr>
          <a:lstStyle/>
          <a:p>
            <a:pPr marL="457223" indent="-457223" algn="just" defTabSz="609630" rtl="1">
              <a:buFont typeface="Arial" panose="020B0604020202020204" pitchFamily="34" charset="0"/>
              <a:buChar char="•"/>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يقرأ الممر المسألة للمتعلم مرتين دون شرح أو تفسير ثم يطلب منه حلها؛</a:t>
            </a:r>
          </a:p>
          <a:p>
            <a:pPr marL="457223" indent="-457223" algn="just" defTabSz="609630" rtl="1">
              <a:buFont typeface="Arial" panose="020B0604020202020204" pitchFamily="34" charset="0"/>
              <a:buChar char="•"/>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المتعلم مطالب بكتابة العملية والنتيجة معا، وبإكمال عبارة الحل شفهيا؛</a:t>
            </a:r>
          </a:p>
          <a:p>
            <a:pPr marL="457223" indent="-457223" algn="just" defTabSz="609630" rtl="1">
              <a:buFont typeface="Arial" panose="020B0604020202020204" pitchFamily="34" charset="0"/>
              <a:buChar char="•"/>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في المستوى الثاني، يختار المتعلم الجواب الصحيح من بين الحلول الأربعة المعروضة عليه؛</a:t>
            </a:r>
          </a:p>
          <a:p>
            <a:pPr marL="457223" indent="-457223" algn="just" defTabSz="609630" rtl="1">
              <a:buFont typeface="Arial" panose="020B0604020202020204" pitchFamily="34" charset="0"/>
              <a:buChar char="•"/>
              <a:defRPr/>
            </a:pP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في المستوى الثاني، يعتبر المتعلم متحكما إن أجاب عن المسألتين معا، ولا تمنح له فرصة ثانية إن أخطأ في حل </a:t>
            </a:r>
            <a:r>
              <a:rPr lang="ar-MA" sz="3200" b="1" dirty="0" err="1">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إحديهما</a:t>
            </a:r>
            <a:r>
              <a:rPr lang="ar-MA"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a:t>
            </a:r>
            <a:endParaRPr lang="ar-EG" sz="32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5" name="Rectangle 14">
            <a:extLst>
              <a:ext uri="{FF2B5EF4-FFF2-40B4-BE49-F238E27FC236}">
                <a16:creationId xmlns:a16="http://schemas.microsoft.com/office/drawing/2014/main" id="{704090BB-A94A-B06D-B4FB-CAC14E938007}"/>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2C46BEA9-AE4E-BA1B-F673-F219C21BDB7C}"/>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507802E2-B2B8-0B5A-405E-A2575D8C337C}"/>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17769908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56D91-84DE-DA22-BC27-6BCF63F28ACC}"/>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414A73AE-02E9-8C93-726F-06446ADE89B2}"/>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D76C3CCD-2FB5-DC38-E7C4-10AA2D622DF1}"/>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E2359661-AFE4-2032-2D7A-0955E09A8DD5}"/>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20B08CAB-3A01-EDD1-C935-5F76C82B6717}"/>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6560455B-0C59-C744-8C41-37C00E8D4EF8}"/>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B7AAE3D6-68AF-8F3F-2FA9-E803838251F5}"/>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2EC3E86E-D0C0-0215-25A2-5480FE69E80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9D8F9E57-2A16-0134-4A69-D095180E35FE}"/>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8D2A4B0A-EE5F-9C01-0CF2-7744130B78FE}"/>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50A7D306-DE1D-7C42-38B0-4B3EA831510A}"/>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091D4252-1E64-0583-4C28-D1D4C64A218C}"/>
              </a:ext>
            </a:extLst>
          </p:cNvPr>
          <p:cNvSpPr txBox="1"/>
          <p:nvPr/>
        </p:nvSpPr>
        <p:spPr>
          <a:xfrm>
            <a:off x="3427030" y="484836"/>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ثالث</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سيرورة تمرير</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C01CB08F-8E2F-B2CE-C584-9836990E4912}"/>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fr-MA" sz="8467" b="1" dirty="0">
                <a:solidFill>
                  <a:srgbClr val="FFFFFF"/>
                </a:solidFill>
                <a:latin typeface="IBM Plex Sans Arabic Bold"/>
                <a:ea typeface="IBM Plex Sans Arabic Bold"/>
                <a:cs typeface="IBM Plex Sans Arabic Bold"/>
                <a:sym typeface="IBM Plex Sans Arabic Bold"/>
              </a:rPr>
              <a:t>3</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E851BF0D-D890-0703-082B-97AC28B65E28}"/>
              </a:ext>
            </a:extLst>
          </p:cNvPr>
          <p:cNvSpPr txBox="1"/>
          <p:nvPr/>
        </p:nvSpPr>
        <p:spPr>
          <a:xfrm>
            <a:off x="2998753" y="3569616"/>
            <a:ext cx="6030500" cy="184665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الرياضيات</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رائز اللغة العربية </a:t>
            </a:r>
            <a:endParaRPr lang="ar-EG" sz="2933" b="1" dirty="0">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اللغة الفرنسية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المستوى الأول</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54695CCC-6E4A-B12F-57D0-51B8D94810F5}"/>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تتم عملية تمرير رائز الموضعة؟</a:t>
            </a:r>
            <a:endPar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16349930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107FE-869F-5446-A977-C4042B4FCF1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64744C7-39B6-69C9-90E9-0625A92DAB09}"/>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E746179B-33D9-12C0-9599-382ECB1B7533}"/>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D1E2D80C-C32C-1956-9576-10DFC5E14EE3}"/>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F4E4B9DB-E62B-8048-5293-ED068F40AE06}"/>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35AF47D0-4BDB-A93C-654E-E35139683388}"/>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9E705693-0B41-B1CE-D553-32811ECC94DE}"/>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1618972D-8C50-6DEB-C8D7-AFE208312B71}"/>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DEF71AA6-7E18-EFBD-F4DD-5804204874C5}"/>
              </a:ext>
            </a:extLst>
          </p:cNvPr>
          <p:cNvGrpSpPr/>
          <p:nvPr/>
        </p:nvGrpSpPr>
        <p:grpSpPr>
          <a:xfrm rot="-5400000">
            <a:off x="5524248" y="795223"/>
            <a:ext cx="2502229" cy="6173756"/>
            <a:chOff x="0" y="-862686"/>
            <a:chExt cx="779280" cy="1612191"/>
          </a:xfrm>
        </p:grpSpPr>
        <p:sp>
          <p:nvSpPr>
            <p:cNvPr id="9" name="Freeform 12">
              <a:extLst>
                <a:ext uri="{FF2B5EF4-FFF2-40B4-BE49-F238E27FC236}">
                  <a16:creationId xmlns:a16="http://schemas.microsoft.com/office/drawing/2014/main" id="{72E076FA-EFAB-88D3-562A-9AF1EB1C8F24}"/>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F21DC9D5-C7B5-05B6-C56E-E97E8212D75B}"/>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CBA754F7-136F-8C29-7A37-F79AEFF397A6}"/>
              </a:ext>
            </a:extLst>
          </p:cNvPr>
          <p:cNvSpPr txBox="1"/>
          <p:nvPr/>
        </p:nvSpPr>
        <p:spPr>
          <a:xfrm>
            <a:off x="5322256" y="3000676"/>
            <a:ext cx="4118705" cy="1734064"/>
          </a:xfrm>
          <a:prstGeom prst="rect">
            <a:avLst/>
          </a:prstGeom>
          <a:noFill/>
        </p:spPr>
        <p:txBody>
          <a:bodyPr wrap="square" rtlCol="0">
            <a:spAutoFit/>
          </a:bodyPr>
          <a:lstStyle/>
          <a:p>
            <a:pPr algn="ctr" defTabSz="609630" rtl="1">
              <a:defRPr/>
            </a:pPr>
            <a:r>
              <a:rPr lang="ar-MA" sz="5334" b="1" dirty="0">
                <a:latin typeface="Microsoft Uighur" panose="02000000000000000000" pitchFamily="2" charset="-78"/>
                <a:ea typeface="Calibri" panose="020F0502020204030204" pitchFamily="34" charset="0"/>
                <a:cs typeface="Microsoft Uighur" panose="02000000000000000000" pitchFamily="2" charset="-78"/>
              </a:rPr>
              <a:t>رائز الموضعة في اللغة العربية</a:t>
            </a:r>
            <a:endParaRPr lang="ar-MA" sz="7667" b="1" dirty="0">
              <a:latin typeface="Microsoft Uighur" panose="02000000000000000000" pitchFamily="2" charset="-78"/>
              <a:ea typeface="Calibri" panose="020F0502020204030204" pitchFamily="34" charset="0"/>
              <a:cs typeface="Microsoft Uighur" panose="02000000000000000000" pitchFamily="2" charset="-78"/>
            </a:endParaRPr>
          </a:p>
        </p:txBody>
      </p:sp>
      <p:grpSp>
        <p:nvGrpSpPr>
          <p:cNvPr id="12" name="Groupe 11">
            <a:extLst>
              <a:ext uri="{FF2B5EF4-FFF2-40B4-BE49-F238E27FC236}">
                <a16:creationId xmlns:a16="http://schemas.microsoft.com/office/drawing/2014/main" id="{7AA4F910-D786-D91A-F708-19514FA98D56}"/>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6A3D53E7-1AEE-26F0-72ED-21CE71C6E5BD}"/>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AE169CAE-FD52-0A78-0C7B-3902E9ABEE83}"/>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E5348D04-E1A0-D83F-7160-F28E8D7F8CE2}"/>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62D3C3B8-6A5F-8582-AD74-68E51AF6C4AB}"/>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8" name="Freeform 3">
            <a:extLst>
              <a:ext uri="{FF2B5EF4-FFF2-40B4-BE49-F238E27FC236}">
                <a16:creationId xmlns:a16="http://schemas.microsoft.com/office/drawing/2014/main" id="{F46D079A-D79B-7B0B-4F0E-E49F203FC780}"/>
              </a:ext>
            </a:extLst>
          </p:cNvPr>
          <p:cNvSpPr/>
          <p:nvPr/>
        </p:nvSpPr>
        <p:spPr>
          <a:xfrm>
            <a:off x="3278295" y="3368426"/>
            <a:ext cx="1012524" cy="868239"/>
          </a:xfrm>
          <a:custGeom>
            <a:avLst/>
            <a:gdLst/>
            <a:ahLst/>
            <a:cxnLst/>
            <a:rect l="l" t="t" r="r" b="b"/>
            <a:pathLst>
              <a:path w="5891720" h="5052150">
                <a:moveTo>
                  <a:pt x="0" y="0"/>
                </a:moveTo>
                <a:lnTo>
                  <a:pt x="5891719" y="0"/>
                </a:lnTo>
                <a:lnTo>
                  <a:pt x="5891719" y="5052150"/>
                </a:lnTo>
                <a:lnTo>
                  <a:pt x="0" y="5052150"/>
                </a:lnTo>
                <a:lnTo>
                  <a:pt x="0" y="0"/>
                </a:lnTo>
                <a:close/>
              </a:path>
            </a:pathLst>
          </a:custGeom>
          <a:blipFill>
            <a:blip r:embed="rId6"/>
            <a:stretch>
              <a:fillRect/>
            </a:stretch>
          </a:blipFill>
        </p:spPr>
        <p:txBody>
          <a:bodyPr/>
          <a:lstStyle/>
          <a:p>
            <a:pPr algn="r" defTabSz="609630" rtl="1"/>
            <a:endParaRPr lang="fr-FR" sz="1200"/>
          </a:p>
        </p:txBody>
      </p:sp>
    </p:spTree>
    <p:extLst>
      <p:ext uri="{BB962C8B-B14F-4D97-AF65-F5344CB8AC3E}">
        <p14:creationId xmlns:p14="http://schemas.microsoft.com/office/powerpoint/2010/main" val="172076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11919B9-D28F-04A8-0169-9FC759845240}"/>
              </a:ext>
            </a:extLst>
          </p:cNvPr>
          <p:cNvPicPr>
            <a:picLocks noChangeAspect="1"/>
          </p:cNvPicPr>
          <p:nvPr/>
        </p:nvPicPr>
        <p:blipFill>
          <a:blip r:embed="rId3"/>
          <a:stretch>
            <a:fillRect/>
          </a:stretch>
        </p:blipFill>
        <p:spPr>
          <a:xfrm rot="20633782">
            <a:off x="564229" y="2358370"/>
            <a:ext cx="3875195" cy="253342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a:extLst>
              <a:ext uri="{FF2B5EF4-FFF2-40B4-BE49-F238E27FC236}">
                <a16:creationId xmlns:a16="http://schemas.microsoft.com/office/drawing/2014/main" id="{F1405428-00D2-5B5C-017C-601301C93251}"/>
              </a:ext>
            </a:extLst>
          </p:cNvPr>
          <p:cNvSpPr/>
          <p:nvPr/>
        </p:nvSpPr>
        <p:spPr>
          <a:xfrm>
            <a:off x="-127000" y="-250357"/>
            <a:ext cx="12446000" cy="98488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b="1" dirty="0">
                <a:solidFill>
                  <a:schemeClr val="bg1"/>
                </a:solidFill>
                <a:cs typeface="Microsoft Uighur" panose="02000000000000000000" pitchFamily="2" charset="-78"/>
              </a:rPr>
              <a:t>تذكير برائز الموضعة للغة العربية</a:t>
            </a:r>
          </a:p>
        </p:txBody>
      </p:sp>
      <p:sp>
        <p:nvSpPr>
          <p:cNvPr id="4" name="Freeform 6">
            <a:extLst>
              <a:ext uri="{FF2B5EF4-FFF2-40B4-BE49-F238E27FC236}">
                <a16:creationId xmlns:a16="http://schemas.microsoft.com/office/drawing/2014/main" id="{4A2C1129-4F2D-D6A3-3E93-F45E9D26BA46}"/>
              </a:ext>
            </a:extLst>
          </p:cNvPr>
          <p:cNvSpPr/>
          <p:nvPr/>
        </p:nvSpPr>
        <p:spPr>
          <a:xfrm>
            <a:off x="9398000" y="6471606"/>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4"/>
                </a:ext>
              </a:extLst>
            </a:blip>
            <a:stretch>
              <a:fillRect t="-478956" r="-11191" b="-115767"/>
            </a:stretch>
          </a:blipFill>
        </p:spPr>
        <p:txBody>
          <a:bodyPr/>
          <a:lstStyle/>
          <a:p>
            <a:endParaRPr lang="fr-FR" sz="1200"/>
          </a:p>
        </p:txBody>
      </p:sp>
      <p:pic>
        <p:nvPicPr>
          <p:cNvPr id="5" name="Google Shape;218;p23" descr="image.png">
            <a:extLst>
              <a:ext uri="{FF2B5EF4-FFF2-40B4-BE49-F238E27FC236}">
                <a16:creationId xmlns:a16="http://schemas.microsoft.com/office/drawing/2014/main" id="{BA69541B-642F-C9F0-2DCC-BE0F98D48DAF}"/>
              </a:ext>
            </a:extLst>
          </p:cNvPr>
          <p:cNvPicPr preferRelativeResize="0"/>
          <p:nvPr/>
        </p:nvPicPr>
        <p:blipFill rotWithShape="1">
          <a:blip r:embed="rId5">
            <a:alphaModFix/>
          </a:blip>
          <a:srcRect/>
          <a:stretch/>
        </p:blipFill>
        <p:spPr>
          <a:xfrm>
            <a:off x="4890432" y="1619944"/>
            <a:ext cx="6895168" cy="4010273"/>
          </a:xfrm>
          <a:prstGeom prst="rect">
            <a:avLst/>
          </a:prstGeom>
          <a:noFill/>
          <a:ln>
            <a:noFill/>
          </a:ln>
        </p:spPr>
      </p:pic>
      <p:sp>
        <p:nvSpPr>
          <p:cNvPr id="6" name="ZoneTexte 5">
            <a:extLst>
              <a:ext uri="{FF2B5EF4-FFF2-40B4-BE49-F238E27FC236}">
                <a16:creationId xmlns:a16="http://schemas.microsoft.com/office/drawing/2014/main" id="{FF5F7D74-BFA0-3FCC-F5A0-AE2BB448C36B}"/>
              </a:ext>
            </a:extLst>
          </p:cNvPr>
          <p:cNvSpPr txBox="1"/>
          <p:nvPr/>
        </p:nvSpPr>
        <p:spPr>
          <a:xfrm>
            <a:off x="5130800" y="1797950"/>
            <a:ext cx="6496050" cy="3416320"/>
          </a:xfrm>
          <a:prstGeom prst="rect">
            <a:avLst/>
          </a:prstGeom>
          <a:noFill/>
        </p:spPr>
        <p:txBody>
          <a:bodyPr wrap="square">
            <a:spAutoFit/>
          </a:bodyPr>
          <a:lstStyle/>
          <a:p>
            <a:pPr marL="571529" indent="-571529" algn="just" rtl="1">
              <a:buClr>
                <a:srgbClr val="098661"/>
              </a:buClr>
              <a:buFont typeface="Arial" panose="020B0604020202020204" pitchFamily="34" charset="0"/>
              <a:buChar char="•"/>
            </a:pPr>
            <a:r>
              <a:rPr lang="ar-MA" sz="3600" b="1" dirty="0">
                <a:solidFill>
                  <a:srgbClr val="29366A"/>
                </a:solidFill>
                <a:cs typeface="Microsoft Uighur" panose="02000000000000000000" pitchFamily="2" charset="-78"/>
              </a:rPr>
              <a:t>رائز موحد لكل المستويات الدراسية من المستوى الثاني إلى المستوى السادس؛</a:t>
            </a:r>
          </a:p>
          <a:p>
            <a:pPr marL="571529" indent="-571529" algn="just" rtl="1">
              <a:buClr>
                <a:srgbClr val="098661"/>
              </a:buClr>
              <a:buFont typeface="Arial" panose="020B0604020202020204" pitchFamily="34" charset="0"/>
              <a:buChar char="•"/>
            </a:pPr>
            <a:r>
              <a:rPr lang="ar-MA" sz="3600" b="1" dirty="0">
                <a:solidFill>
                  <a:srgbClr val="29366A"/>
                </a:solidFill>
                <a:cs typeface="Microsoft Uighur" panose="02000000000000000000" pitchFamily="2" charset="-78"/>
              </a:rPr>
              <a:t>تتدرج أسئلة الرائز في الصعوبة من "قراءة الحروف" إلى "قراءة الأقصوصة"؛ </a:t>
            </a:r>
          </a:p>
          <a:p>
            <a:pPr marL="571529" indent="-571529" algn="just" rtl="1">
              <a:buClr>
                <a:srgbClr val="098661"/>
              </a:buClr>
              <a:buFont typeface="Arial" panose="020B0604020202020204" pitchFamily="34" charset="0"/>
              <a:buChar char="•"/>
            </a:pPr>
            <a:r>
              <a:rPr lang="ar-MA" sz="3600" b="1" dirty="0">
                <a:solidFill>
                  <a:srgbClr val="29366A"/>
                </a:solidFill>
                <a:cs typeface="Microsoft Uighur" panose="02000000000000000000" pitchFamily="2" charset="-78"/>
              </a:rPr>
              <a:t>مدخل رائز المستوى الثاني هو سؤال "الكلمة"؛</a:t>
            </a:r>
          </a:p>
          <a:p>
            <a:pPr marL="571529" indent="-571529" algn="just" rtl="1">
              <a:buClr>
                <a:srgbClr val="098661"/>
              </a:buClr>
              <a:buFont typeface="Arial" panose="020B0604020202020204" pitchFamily="34" charset="0"/>
              <a:buChar char="•"/>
            </a:pPr>
            <a:r>
              <a:rPr lang="ar-MA" sz="3600" b="1" dirty="0">
                <a:solidFill>
                  <a:srgbClr val="29366A"/>
                </a:solidFill>
                <a:cs typeface="Microsoft Uighur" panose="02000000000000000000" pitchFamily="2" charset="-78"/>
              </a:rPr>
              <a:t>مدخل الرائز  لباقي المستويات هو سؤال "الفقرة"؛</a:t>
            </a:r>
          </a:p>
        </p:txBody>
      </p:sp>
    </p:spTree>
    <p:extLst>
      <p:ext uri="{BB962C8B-B14F-4D97-AF65-F5344CB8AC3E}">
        <p14:creationId xmlns:p14="http://schemas.microsoft.com/office/powerpoint/2010/main" val="237270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D8821-7622-3BBA-DCFF-47C79E1E88D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C1D89A3-BB7F-2532-F4C3-3606075B770F}"/>
              </a:ext>
            </a:extLst>
          </p:cNvPr>
          <p:cNvSpPr/>
          <p:nvPr/>
        </p:nvSpPr>
        <p:spPr>
          <a:xfrm>
            <a:off x="-127000" y="-181402"/>
            <a:ext cx="12446000" cy="1271530"/>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800" b="1" dirty="0">
                <a:solidFill>
                  <a:schemeClr val="bg1"/>
                </a:solidFill>
                <a:cs typeface="Microsoft Uighur" panose="02000000000000000000" pitchFamily="2" charset="-78"/>
              </a:rPr>
              <a:t>تذكير برائز الموضعة للغة العربية</a:t>
            </a:r>
          </a:p>
        </p:txBody>
      </p:sp>
      <p:sp>
        <p:nvSpPr>
          <p:cNvPr id="4" name="Freeform 6">
            <a:extLst>
              <a:ext uri="{FF2B5EF4-FFF2-40B4-BE49-F238E27FC236}">
                <a16:creationId xmlns:a16="http://schemas.microsoft.com/office/drawing/2014/main" id="{A002B0CE-EC00-0019-9D58-41336B9C901C}"/>
              </a:ext>
            </a:extLst>
          </p:cNvPr>
          <p:cNvSpPr/>
          <p:nvPr/>
        </p:nvSpPr>
        <p:spPr>
          <a:xfrm>
            <a:off x="9398000" y="6471606"/>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3"/>
                </a:ext>
              </a:extLst>
            </a:blip>
            <a:stretch>
              <a:fillRect t="-478956" r="-11191" b="-115767"/>
            </a:stretch>
          </a:blipFill>
        </p:spPr>
        <p:txBody>
          <a:bodyPr/>
          <a:lstStyle/>
          <a:p>
            <a:endParaRPr lang="fr-FR" sz="1200"/>
          </a:p>
        </p:txBody>
      </p:sp>
      <p:sp>
        <p:nvSpPr>
          <p:cNvPr id="5" name="ZoneTexte 4">
            <a:extLst>
              <a:ext uri="{FF2B5EF4-FFF2-40B4-BE49-F238E27FC236}">
                <a16:creationId xmlns:a16="http://schemas.microsoft.com/office/drawing/2014/main" id="{D8A5E8C2-B911-F679-F6B3-9768051D22BD}"/>
              </a:ext>
            </a:extLst>
          </p:cNvPr>
          <p:cNvSpPr txBox="1"/>
          <p:nvPr/>
        </p:nvSpPr>
        <p:spPr>
          <a:xfrm>
            <a:off x="4423659" y="872605"/>
            <a:ext cx="7569200" cy="715089"/>
          </a:xfrm>
          <a:prstGeom prst="roundRect">
            <a:avLst/>
          </a:prstGeom>
          <a:solidFill>
            <a:schemeClr val="bg1"/>
          </a:solidFill>
        </p:spPr>
        <p:txBody>
          <a:bodyPr wrap="square">
            <a:spAutoFit/>
          </a:bodyPr>
          <a:lstStyle/>
          <a:p>
            <a:pPr algn="ctr" rtl="1">
              <a:spcAft>
                <a:spcPts val="1200"/>
              </a:spcAft>
            </a:pPr>
            <a:r>
              <a:rPr lang="ar-MA" sz="36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يتكون رائز اللغة العربية من </a:t>
            </a:r>
            <a:r>
              <a:rPr lang="fr-FR" sz="36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5</a:t>
            </a:r>
            <a:r>
              <a:rPr lang="ar-MA" sz="36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 "أسئلة" متدرجة في الصعوبة: </a:t>
            </a:r>
            <a:endParaRPr lang="fr-FR" sz="36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880E5C01-3FDD-9C96-5894-E1D0FED1C095}"/>
              </a:ext>
            </a:extLst>
          </p:cNvPr>
          <p:cNvPicPr>
            <a:picLocks noChangeAspect="1"/>
          </p:cNvPicPr>
          <p:nvPr/>
        </p:nvPicPr>
        <p:blipFill>
          <a:blip r:embed="rId4"/>
          <a:stretch>
            <a:fillRect/>
          </a:stretch>
        </p:blipFill>
        <p:spPr>
          <a:xfrm>
            <a:off x="3970509" y="2108200"/>
            <a:ext cx="4642011" cy="3105301"/>
          </a:xfrm>
          <a:prstGeom prst="rect">
            <a:avLst/>
          </a:prstGeom>
        </p:spPr>
      </p:pic>
      <p:grpSp>
        <p:nvGrpSpPr>
          <p:cNvPr id="8" name="Groupe 7">
            <a:extLst>
              <a:ext uri="{FF2B5EF4-FFF2-40B4-BE49-F238E27FC236}">
                <a16:creationId xmlns:a16="http://schemas.microsoft.com/office/drawing/2014/main" id="{EDDFD375-62F0-1FC3-98C6-D2C6A6A4CD8E}"/>
              </a:ext>
            </a:extLst>
          </p:cNvPr>
          <p:cNvGrpSpPr/>
          <p:nvPr/>
        </p:nvGrpSpPr>
        <p:grpSpPr>
          <a:xfrm>
            <a:off x="8403768" y="4970708"/>
            <a:ext cx="2584632" cy="1195382"/>
            <a:chOff x="8397067" y="4349884"/>
            <a:chExt cx="2584632" cy="1195382"/>
          </a:xfrm>
        </p:grpSpPr>
        <p:sp>
          <p:nvSpPr>
            <p:cNvPr id="9" name="ZoneTexte 8">
              <a:extLst>
                <a:ext uri="{FF2B5EF4-FFF2-40B4-BE49-F238E27FC236}">
                  <a16:creationId xmlns:a16="http://schemas.microsoft.com/office/drawing/2014/main" id="{6277E1DD-B36A-9BE3-C6A9-EB7126F3C1A7}"/>
                </a:ext>
              </a:extLst>
            </p:cNvPr>
            <p:cNvSpPr txBox="1"/>
            <p:nvPr/>
          </p:nvSpPr>
          <p:spPr>
            <a:xfrm>
              <a:off x="9345939" y="4714269"/>
              <a:ext cx="1635760" cy="830997"/>
            </a:xfrm>
            <a:prstGeom prst="rect">
              <a:avLst/>
            </a:prstGeom>
            <a:noFill/>
          </p:spPr>
          <p:txBody>
            <a:bodyPr wrap="square">
              <a:spAutoFit/>
            </a:bodyPr>
            <a:lstStyle/>
            <a:p>
              <a:pPr algn="r" rtl="1"/>
              <a:r>
                <a:rPr lang="ar-MA" sz="2400" b="1" dirty="0">
                  <a:solidFill>
                    <a:srgbClr val="C00000"/>
                  </a:solidFill>
                  <a:latin typeface="Microsoft Uighur" panose="02000000000000000000" pitchFamily="2" charset="-78"/>
                  <a:ea typeface="Calibri" panose="020F0502020204030204" pitchFamily="34" charset="0"/>
                  <a:cs typeface="Microsoft Uighur" panose="02000000000000000000" pitchFamily="2" charset="-78"/>
                </a:rPr>
                <a:t>الحروف</a:t>
              </a:r>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 </a:t>
              </a:r>
            </a:p>
            <a:p>
              <a:pPr algn="r" rtl="1"/>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8 حروف مختلفة</a:t>
              </a:r>
              <a:endParaRPr lang="fr-FR" sz="2400" b="1" dirty="0">
                <a:latin typeface="Microsoft Uighur" panose="02000000000000000000" pitchFamily="2" charset="-78"/>
                <a:cs typeface="Microsoft Uighur" panose="02000000000000000000" pitchFamily="2" charset="-78"/>
              </a:endParaRPr>
            </a:p>
          </p:txBody>
        </p:sp>
        <p:cxnSp>
          <p:nvCxnSpPr>
            <p:cNvPr id="10" name="Connecteur droit avec flèche 9">
              <a:extLst>
                <a:ext uri="{FF2B5EF4-FFF2-40B4-BE49-F238E27FC236}">
                  <a16:creationId xmlns:a16="http://schemas.microsoft.com/office/drawing/2014/main" id="{2EE6A4DC-38BE-71DA-9663-AAE588B5D399}"/>
                </a:ext>
              </a:extLst>
            </p:cNvPr>
            <p:cNvCxnSpPr>
              <a:cxnSpLocks/>
            </p:cNvCxnSpPr>
            <p:nvPr/>
          </p:nvCxnSpPr>
          <p:spPr>
            <a:xfrm flipH="1" flipV="1">
              <a:off x="8397067" y="4349884"/>
              <a:ext cx="1766752" cy="4375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11" name="Groupe 10">
            <a:extLst>
              <a:ext uri="{FF2B5EF4-FFF2-40B4-BE49-F238E27FC236}">
                <a16:creationId xmlns:a16="http://schemas.microsoft.com/office/drawing/2014/main" id="{FB45E479-F17B-EADD-82A0-4E1946CFF333}"/>
              </a:ext>
            </a:extLst>
          </p:cNvPr>
          <p:cNvGrpSpPr/>
          <p:nvPr/>
        </p:nvGrpSpPr>
        <p:grpSpPr>
          <a:xfrm>
            <a:off x="8208259" y="1920895"/>
            <a:ext cx="2894523" cy="1200329"/>
            <a:chOff x="8198098" y="1134083"/>
            <a:chExt cx="2894523" cy="1200329"/>
          </a:xfrm>
        </p:grpSpPr>
        <p:sp>
          <p:nvSpPr>
            <p:cNvPr id="12" name="ZoneTexte 11">
              <a:extLst>
                <a:ext uri="{FF2B5EF4-FFF2-40B4-BE49-F238E27FC236}">
                  <a16:creationId xmlns:a16="http://schemas.microsoft.com/office/drawing/2014/main" id="{A3D8FFFF-4D0D-5794-6C1F-5EF5A66938C5}"/>
                </a:ext>
              </a:extLst>
            </p:cNvPr>
            <p:cNvSpPr txBox="1"/>
            <p:nvPr/>
          </p:nvSpPr>
          <p:spPr>
            <a:xfrm>
              <a:off x="9162221" y="1134083"/>
              <a:ext cx="1930400" cy="1200329"/>
            </a:xfrm>
            <a:prstGeom prst="rect">
              <a:avLst/>
            </a:prstGeom>
            <a:noFill/>
          </p:spPr>
          <p:txBody>
            <a:bodyPr wrap="square">
              <a:spAutoFit/>
            </a:bodyPr>
            <a:lstStyle/>
            <a:p>
              <a:pPr algn="r" rtl="1"/>
              <a:r>
                <a:rPr lang="ar-MA" sz="2400" b="1" dirty="0">
                  <a:solidFill>
                    <a:srgbClr val="C00000"/>
                  </a:solidFill>
                  <a:latin typeface="Microsoft Uighur" panose="02000000000000000000" pitchFamily="2" charset="-78"/>
                  <a:ea typeface="Calibri" panose="020F0502020204030204" pitchFamily="34" charset="0"/>
                  <a:cs typeface="Microsoft Uighur" panose="02000000000000000000" pitchFamily="2" charset="-78"/>
                </a:rPr>
                <a:t>الكلمات</a:t>
              </a:r>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a:t>
              </a:r>
            </a:p>
            <a:p>
              <a:pPr algn="r" rtl="1"/>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 8 كلمات من مقطعين إلى 4مقاطع</a:t>
              </a:r>
              <a:endParaRPr lang="fr-FR" sz="2400" b="1" dirty="0">
                <a:latin typeface="Microsoft Uighur" panose="02000000000000000000" pitchFamily="2" charset="-78"/>
                <a:cs typeface="Microsoft Uighur" panose="02000000000000000000" pitchFamily="2" charset="-78"/>
              </a:endParaRPr>
            </a:p>
          </p:txBody>
        </p:sp>
        <p:cxnSp>
          <p:nvCxnSpPr>
            <p:cNvPr id="13" name="Connecteur droit avec flèche 12">
              <a:extLst>
                <a:ext uri="{FF2B5EF4-FFF2-40B4-BE49-F238E27FC236}">
                  <a16:creationId xmlns:a16="http://schemas.microsoft.com/office/drawing/2014/main" id="{F4D0A3A3-1371-327E-32A7-AF072C4D21CD}"/>
                </a:ext>
              </a:extLst>
            </p:cNvPr>
            <p:cNvCxnSpPr>
              <a:cxnSpLocks/>
              <a:stCxn id="12" idx="1"/>
            </p:cNvCxnSpPr>
            <p:nvPr/>
          </p:nvCxnSpPr>
          <p:spPr>
            <a:xfrm flipH="1">
              <a:off x="8198098" y="1734248"/>
              <a:ext cx="964123" cy="2054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14" name="Groupe 13">
            <a:extLst>
              <a:ext uri="{FF2B5EF4-FFF2-40B4-BE49-F238E27FC236}">
                <a16:creationId xmlns:a16="http://schemas.microsoft.com/office/drawing/2014/main" id="{468C4CD4-9882-DA7D-1BB4-8C579A552A2E}"/>
              </a:ext>
            </a:extLst>
          </p:cNvPr>
          <p:cNvGrpSpPr/>
          <p:nvPr/>
        </p:nvGrpSpPr>
        <p:grpSpPr>
          <a:xfrm>
            <a:off x="158848" y="1621135"/>
            <a:ext cx="6524349" cy="910487"/>
            <a:chOff x="103867" y="549654"/>
            <a:chExt cx="6524349" cy="910487"/>
          </a:xfrm>
        </p:grpSpPr>
        <p:sp>
          <p:nvSpPr>
            <p:cNvPr id="15" name="ZoneTexte 14">
              <a:extLst>
                <a:ext uri="{FF2B5EF4-FFF2-40B4-BE49-F238E27FC236}">
                  <a16:creationId xmlns:a16="http://schemas.microsoft.com/office/drawing/2014/main" id="{C6EBDA01-DCC9-1F75-F508-F46E90915C9A}"/>
                </a:ext>
              </a:extLst>
            </p:cNvPr>
            <p:cNvSpPr txBox="1"/>
            <p:nvPr/>
          </p:nvSpPr>
          <p:spPr>
            <a:xfrm>
              <a:off x="103867" y="549654"/>
              <a:ext cx="3415068" cy="830997"/>
            </a:xfrm>
            <a:prstGeom prst="rect">
              <a:avLst/>
            </a:prstGeom>
            <a:noFill/>
          </p:spPr>
          <p:txBody>
            <a:bodyPr wrap="square">
              <a:spAutoFit/>
            </a:bodyPr>
            <a:lstStyle/>
            <a:p>
              <a:pPr algn="r" rtl="1"/>
              <a:r>
                <a:rPr lang="ar-MA" sz="2400" b="1" dirty="0">
                  <a:solidFill>
                    <a:srgbClr val="C00000"/>
                  </a:solidFill>
                  <a:latin typeface="Microsoft Uighur" panose="02000000000000000000" pitchFamily="2" charset="-78"/>
                  <a:ea typeface="Calibri" panose="020F0502020204030204" pitchFamily="34" charset="0"/>
                  <a:cs typeface="Microsoft Uighur" panose="02000000000000000000" pitchFamily="2" charset="-78"/>
                </a:rPr>
                <a:t>الفقرة البسيطة</a:t>
              </a:r>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a:t>
              </a:r>
            </a:p>
            <a:p>
              <a:pPr algn="r" rtl="1"/>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  من 25 إلى 35 كلمة</a:t>
              </a:r>
              <a:endParaRPr lang="fr-FR" sz="2400" b="1" dirty="0">
                <a:latin typeface="Microsoft Uighur" panose="02000000000000000000" pitchFamily="2" charset="-78"/>
                <a:cs typeface="Microsoft Uighur" panose="02000000000000000000" pitchFamily="2" charset="-78"/>
              </a:endParaRPr>
            </a:p>
          </p:txBody>
        </p:sp>
        <p:cxnSp>
          <p:nvCxnSpPr>
            <p:cNvPr id="16" name="Connecteur droit avec flèche 15">
              <a:extLst>
                <a:ext uri="{FF2B5EF4-FFF2-40B4-BE49-F238E27FC236}">
                  <a16:creationId xmlns:a16="http://schemas.microsoft.com/office/drawing/2014/main" id="{E2090A74-B1DB-1D25-23A9-6BC085E2D6F4}"/>
                </a:ext>
              </a:extLst>
            </p:cNvPr>
            <p:cNvCxnSpPr>
              <a:cxnSpLocks/>
            </p:cNvCxnSpPr>
            <p:nvPr/>
          </p:nvCxnSpPr>
          <p:spPr>
            <a:xfrm>
              <a:off x="3682204" y="849414"/>
              <a:ext cx="2946012" cy="6107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17" name="Groupe 16">
            <a:extLst>
              <a:ext uri="{FF2B5EF4-FFF2-40B4-BE49-F238E27FC236}">
                <a16:creationId xmlns:a16="http://schemas.microsoft.com/office/drawing/2014/main" id="{131CCFC5-87AA-3D41-9AC1-B9C46D46B37F}"/>
              </a:ext>
            </a:extLst>
          </p:cNvPr>
          <p:cNvGrpSpPr/>
          <p:nvPr/>
        </p:nvGrpSpPr>
        <p:grpSpPr>
          <a:xfrm>
            <a:off x="-347324" y="3527062"/>
            <a:ext cx="4415405" cy="1725206"/>
            <a:chOff x="-780070" y="2682784"/>
            <a:chExt cx="4415404" cy="1725205"/>
          </a:xfrm>
        </p:grpSpPr>
        <p:sp>
          <p:nvSpPr>
            <p:cNvPr id="18" name="ZoneTexte 17">
              <a:extLst>
                <a:ext uri="{FF2B5EF4-FFF2-40B4-BE49-F238E27FC236}">
                  <a16:creationId xmlns:a16="http://schemas.microsoft.com/office/drawing/2014/main" id="{27E6C516-7DB8-4157-43DC-EE31A28ED6E6}"/>
                </a:ext>
              </a:extLst>
            </p:cNvPr>
            <p:cNvSpPr txBox="1"/>
            <p:nvPr/>
          </p:nvSpPr>
          <p:spPr>
            <a:xfrm>
              <a:off x="-780070" y="3946324"/>
              <a:ext cx="3415068" cy="461665"/>
            </a:xfrm>
            <a:prstGeom prst="rect">
              <a:avLst/>
            </a:prstGeom>
            <a:noFill/>
          </p:spPr>
          <p:txBody>
            <a:bodyPr wrap="square">
              <a:spAutoFit/>
            </a:bodyPr>
            <a:lstStyle/>
            <a:p>
              <a:pPr algn="r" rtl="1"/>
              <a:r>
                <a:rPr lang="ar-MA" sz="2400" b="1" dirty="0">
                  <a:solidFill>
                    <a:srgbClr val="C00000"/>
                  </a:solidFill>
                  <a:latin typeface="Microsoft Uighur" panose="02000000000000000000" pitchFamily="2" charset="-78"/>
                  <a:ea typeface="Calibri" panose="020F0502020204030204" pitchFamily="34" charset="0"/>
                  <a:cs typeface="Microsoft Uighur" panose="02000000000000000000" pitchFamily="2" charset="-78"/>
                </a:rPr>
                <a:t>الأقصوصة</a:t>
              </a:r>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 حاولي  80 كلمة</a:t>
              </a:r>
              <a:endParaRPr lang="fr-FR" sz="2400" b="1" dirty="0">
                <a:latin typeface="Microsoft Uighur" panose="02000000000000000000" pitchFamily="2" charset="-78"/>
                <a:cs typeface="Microsoft Uighur" panose="02000000000000000000" pitchFamily="2" charset="-78"/>
              </a:endParaRPr>
            </a:p>
          </p:txBody>
        </p:sp>
        <p:cxnSp>
          <p:nvCxnSpPr>
            <p:cNvPr id="19" name="Connecteur droit avec flèche 18">
              <a:extLst>
                <a:ext uri="{FF2B5EF4-FFF2-40B4-BE49-F238E27FC236}">
                  <a16:creationId xmlns:a16="http://schemas.microsoft.com/office/drawing/2014/main" id="{711EFCD0-693C-DE86-3D6E-4D162C0205AA}"/>
                </a:ext>
              </a:extLst>
            </p:cNvPr>
            <p:cNvCxnSpPr>
              <a:cxnSpLocks/>
            </p:cNvCxnSpPr>
            <p:nvPr/>
          </p:nvCxnSpPr>
          <p:spPr>
            <a:xfrm flipV="1">
              <a:off x="1510967" y="2682784"/>
              <a:ext cx="2124367" cy="12715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20" name="Groupe 19">
            <a:extLst>
              <a:ext uri="{FF2B5EF4-FFF2-40B4-BE49-F238E27FC236}">
                <a16:creationId xmlns:a16="http://schemas.microsoft.com/office/drawing/2014/main" id="{F71C6E18-BE77-1DEC-1FC2-B0F077DADC2E}"/>
              </a:ext>
            </a:extLst>
          </p:cNvPr>
          <p:cNvGrpSpPr/>
          <p:nvPr/>
        </p:nvGrpSpPr>
        <p:grpSpPr>
          <a:xfrm>
            <a:off x="3042115" y="5077010"/>
            <a:ext cx="5966998" cy="1666228"/>
            <a:chOff x="2640140" y="4437999"/>
            <a:chExt cx="5966998" cy="1666228"/>
          </a:xfrm>
        </p:grpSpPr>
        <p:sp>
          <p:nvSpPr>
            <p:cNvPr id="21" name="ZoneTexte 20">
              <a:extLst>
                <a:ext uri="{FF2B5EF4-FFF2-40B4-BE49-F238E27FC236}">
                  <a16:creationId xmlns:a16="http://schemas.microsoft.com/office/drawing/2014/main" id="{DBB56DC5-A197-91B3-DF9D-7DE9128F8A80}"/>
                </a:ext>
              </a:extLst>
            </p:cNvPr>
            <p:cNvSpPr txBox="1"/>
            <p:nvPr/>
          </p:nvSpPr>
          <p:spPr>
            <a:xfrm>
              <a:off x="2640140" y="5273230"/>
              <a:ext cx="5966998" cy="830997"/>
            </a:xfrm>
            <a:prstGeom prst="rect">
              <a:avLst/>
            </a:prstGeom>
            <a:noFill/>
          </p:spPr>
          <p:txBody>
            <a:bodyPr wrap="square">
              <a:spAutoFit/>
            </a:bodyPr>
            <a:lstStyle/>
            <a:p>
              <a:r>
                <a:rPr lang="ar-MA" sz="2400" b="1" dirty="0">
                  <a:solidFill>
                    <a:srgbClr val="C00000"/>
                  </a:solidFill>
                  <a:latin typeface="Microsoft Uighur" panose="02000000000000000000" pitchFamily="2" charset="-78"/>
                  <a:ea typeface="Calibri" panose="020F0502020204030204" pitchFamily="34" charset="0"/>
                  <a:cs typeface="Microsoft Uighur" panose="02000000000000000000" pitchFamily="2" charset="-78"/>
                </a:rPr>
                <a:t>سؤالا فهم </a:t>
              </a:r>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حول الأقصوصة التي يقرؤها المتعلم جهرا</a:t>
              </a:r>
              <a:endParaRPr lang="fr-FR"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endParaRPr>
            </a:p>
            <a:p>
              <a:r>
                <a:rPr lang="ar-MA" sz="2400"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سؤال الفهم لا يعتمد في الموضعة </a:t>
              </a:r>
              <a:endParaRPr lang="fr-FR" sz="2400" b="1" dirty="0">
                <a:latin typeface="Microsoft Uighur" panose="02000000000000000000" pitchFamily="2" charset="-78"/>
                <a:cs typeface="Microsoft Uighur" panose="02000000000000000000" pitchFamily="2" charset="-78"/>
              </a:endParaRPr>
            </a:p>
          </p:txBody>
        </p:sp>
        <p:cxnSp>
          <p:nvCxnSpPr>
            <p:cNvPr id="22" name="Connecteur droit avec flèche 21">
              <a:extLst>
                <a:ext uri="{FF2B5EF4-FFF2-40B4-BE49-F238E27FC236}">
                  <a16:creationId xmlns:a16="http://schemas.microsoft.com/office/drawing/2014/main" id="{6F0753F1-E15A-AF47-FB52-A58D13588472}"/>
                </a:ext>
              </a:extLst>
            </p:cNvPr>
            <p:cNvCxnSpPr>
              <a:cxnSpLocks/>
            </p:cNvCxnSpPr>
            <p:nvPr/>
          </p:nvCxnSpPr>
          <p:spPr>
            <a:xfrm flipH="1" flipV="1">
              <a:off x="5889540" y="4437999"/>
              <a:ext cx="601201" cy="84440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0461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404CD-B9B1-3457-D435-23C346A3C2A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C98F2E8-F502-BA65-65BA-8A47CA7CF8AB}"/>
              </a:ext>
            </a:extLst>
          </p:cNvPr>
          <p:cNvSpPr/>
          <p:nvPr/>
        </p:nvSpPr>
        <p:spPr>
          <a:xfrm>
            <a:off x="0" y="-205688"/>
            <a:ext cx="12446000" cy="1169551"/>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7667" b="1" dirty="0">
                <a:solidFill>
                  <a:schemeClr val="bg1"/>
                </a:solidFill>
                <a:latin typeface="Microsoft Uighur" panose="02000000000000000000" pitchFamily="2" charset="-78"/>
                <a:cs typeface="Microsoft Uighur" panose="02000000000000000000" pitchFamily="2" charset="-78"/>
              </a:rPr>
              <a:t>تذكير برائز الموضعة للغة العربية</a:t>
            </a:r>
          </a:p>
        </p:txBody>
      </p:sp>
      <p:sp>
        <p:nvSpPr>
          <p:cNvPr id="2" name="ZoneTexte 1">
            <a:extLst>
              <a:ext uri="{FF2B5EF4-FFF2-40B4-BE49-F238E27FC236}">
                <a16:creationId xmlns:a16="http://schemas.microsoft.com/office/drawing/2014/main" id="{4D0832C1-DE38-F0EF-111B-CE5E83FCCAB3}"/>
              </a:ext>
            </a:extLst>
          </p:cNvPr>
          <p:cNvSpPr txBox="1"/>
          <p:nvPr/>
        </p:nvSpPr>
        <p:spPr>
          <a:xfrm>
            <a:off x="1939980" y="5759479"/>
            <a:ext cx="9173980" cy="1036309"/>
          </a:xfrm>
          <a:prstGeom prst="rect">
            <a:avLst/>
          </a:prstGeom>
          <a:noFill/>
        </p:spPr>
        <p:txBody>
          <a:bodyPr wrap="square">
            <a:spAutoFit/>
          </a:bodyPr>
          <a:lstStyle/>
          <a:p>
            <a:pPr lvl="0" algn="ctr" rtl="1">
              <a:lnSpc>
                <a:spcPct val="115000"/>
              </a:lnSpc>
            </a:pPr>
            <a:r>
              <a:rPr lang="ar-MA" sz="2667"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المدخل متناسب مع المستوى الدراسي بحيث يسمح باختصار وقت التمرير دون وضع المتعلم منذ أول سؤال أمام صعوبة قد تحبطه</a:t>
            </a:r>
            <a:endParaRPr lang="fr-FR" sz="2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6" name="ZoneTexte 5">
            <a:extLst>
              <a:ext uri="{FF2B5EF4-FFF2-40B4-BE49-F238E27FC236}">
                <a16:creationId xmlns:a16="http://schemas.microsoft.com/office/drawing/2014/main" id="{8B337355-9F33-9DC6-BE4F-3DF9177CADE1}"/>
              </a:ext>
            </a:extLst>
          </p:cNvPr>
          <p:cNvSpPr txBox="1"/>
          <p:nvPr/>
        </p:nvSpPr>
        <p:spPr>
          <a:xfrm>
            <a:off x="9730148" y="1167468"/>
            <a:ext cx="2238530" cy="913199"/>
          </a:xfrm>
          <a:prstGeom prst="rect">
            <a:avLst/>
          </a:prstGeom>
          <a:noFill/>
        </p:spPr>
        <p:txBody>
          <a:bodyPr wrap="square">
            <a:spAutoFit/>
          </a:bodyPr>
          <a:lstStyle/>
          <a:p>
            <a:pPr algn="ctr" rtl="1"/>
            <a:r>
              <a:rPr lang="ar-MA" sz="2667"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المستوى الثاني المدخل هو:  "قراءة الكلمات</a:t>
            </a:r>
            <a:endParaRPr lang="fr-FR" sz="2667" b="1" dirty="0">
              <a:latin typeface="Microsoft Uighur" panose="02000000000000000000" pitchFamily="2" charset="-78"/>
              <a:cs typeface="Microsoft Uighur" panose="02000000000000000000" pitchFamily="2" charset="-78"/>
            </a:endParaRPr>
          </a:p>
        </p:txBody>
      </p:sp>
      <p:sp>
        <p:nvSpPr>
          <p:cNvPr id="23" name="ZoneTexte 22">
            <a:extLst>
              <a:ext uri="{FF2B5EF4-FFF2-40B4-BE49-F238E27FC236}">
                <a16:creationId xmlns:a16="http://schemas.microsoft.com/office/drawing/2014/main" id="{6451C89D-DB92-7E2F-6EC5-8D68D2F4EABD}"/>
              </a:ext>
            </a:extLst>
          </p:cNvPr>
          <p:cNvSpPr txBox="1"/>
          <p:nvPr/>
        </p:nvSpPr>
        <p:spPr>
          <a:xfrm>
            <a:off x="637910" y="1396193"/>
            <a:ext cx="2238530" cy="1734064"/>
          </a:xfrm>
          <a:prstGeom prst="rect">
            <a:avLst/>
          </a:prstGeom>
          <a:noFill/>
        </p:spPr>
        <p:txBody>
          <a:bodyPr wrap="square">
            <a:spAutoFit/>
          </a:bodyPr>
          <a:lstStyle/>
          <a:p>
            <a:pPr algn="ctr" rtl="1"/>
            <a:r>
              <a:rPr lang="ar-MA" sz="2667"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المستويات من الثالث إلى السادس </a:t>
            </a:r>
          </a:p>
          <a:p>
            <a:pPr algn="ctr" rtl="1"/>
            <a:r>
              <a:rPr lang="ar-MA" sz="2667"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المدخل هو:  "قراءة الفقرة البسيطة </a:t>
            </a:r>
            <a:endParaRPr lang="fr-FR" sz="2667" b="1" dirty="0">
              <a:latin typeface="Microsoft Uighur" panose="02000000000000000000" pitchFamily="2" charset="-78"/>
              <a:cs typeface="Microsoft Uighur" panose="02000000000000000000" pitchFamily="2" charset="-78"/>
            </a:endParaRPr>
          </a:p>
        </p:txBody>
      </p:sp>
      <p:sp>
        <p:nvSpPr>
          <p:cNvPr id="24" name="ZoneTexte 23">
            <a:extLst>
              <a:ext uri="{FF2B5EF4-FFF2-40B4-BE49-F238E27FC236}">
                <a16:creationId xmlns:a16="http://schemas.microsoft.com/office/drawing/2014/main" id="{B67E867D-009B-9DD1-6D5F-E180EAAA0221}"/>
              </a:ext>
            </a:extLst>
          </p:cNvPr>
          <p:cNvSpPr txBox="1"/>
          <p:nvPr/>
        </p:nvSpPr>
        <p:spPr>
          <a:xfrm>
            <a:off x="1529330" y="4710016"/>
            <a:ext cx="9173980" cy="1036309"/>
          </a:xfrm>
          <a:prstGeom prst="rect">
            <a:avLst/>
          </a:prstGeom>
          <a:noFill/>
        </p:spPr>
        <p:txBody>
          <a:bodyPr wrap="square">
            <a:spAutoFit/>
          </a:bodyPr>
          <a:lstStyle/>
          <a:p>
            <a:pPr lvl="0" algn="r" rtl="1">
              <a:lnSpc>
                <a:spcPct val="115000"/>
              </a:lnSpc>
            </a:pPr>
            <a:r>
              <a:rPr lang="ar-MA" sz="2667" b="1" dirty="0">
                <a:solidFill>
                  <a:srgbClr val="1F4E79"/>
                </a:solidFill>
                <a:latin typeface="Microsoft Uighur" panose="02000000000000000000" pitchFamily="2" charset="-78"/>
                <a:ea typeface="Calibri" panose="020F0502020204030204" pitchFamily="34" charset="0"/>
                <a:cs typeface="Microsoft Uighur" panose="02000000000000000000" pitchFamily="2" charset="-78"/>
              </a:rPr>
              <a:t>توضح النجمة مدخل الرائز : بالنسبة للمستوى الثاني المدخل هو "قراءة الكلمات" وبالنسبة للمستويات من الثالث فما فوق المدخل هو : "قراءة الفقرة".</a:t>
            </a:r>
            <a:endParaRPr lang="fr-FR" sz="2400" b="1" dirty="0">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25" name="Étoile : 5 branches 24">
            <a:extLst>
              <a:ext uri="{FF2B5EF4-FFF2-40B4-BE49-F238E27FC236}">
                <a16:creationId xmlns:a16="http://schemas.microsoft.com/office/drawing/2014/main" id="{B4C32D2B-5EE3-FBD6-1276-B2DCE99F68D1}"/>
              </a:ext>
            </a:extLst>
          </p:cNvPr>
          <p:cNvSpPr/>
          <p:nvPr/>
        </p:nvSpPr>
        <p:spPr>
          <a:xfrm>
            <a:off x="10710694" y="4924651"/>
            <a:ext cx="404734" cy="400110"/>
          </a:xfrm>
          <a:prstGeom prst="star5">
            <a:avLst/>
          </a:prstGeom>
          <a:solidFill>
            <a:srgbClr val="FFFF00"/>
          </a:solidFill>
          <a:ln>
            <a:solidFill>
              <a:srgbClr val="D390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a:p>
        </p:txBody>
      </p:sp>
      <p:pic>
        <p:nvPicPr>
          <p:cNvPr id="26" name="Image 25">
            <a:extLst>
              <a:ext uri="{FF2B5EF4-FFF2-40B4-BE49-F238E27FC236}">
                <a16:creationId xmlns:a16="http://schemas.microsoft.com/office/drawing/2014/main" id="{64E76FB5-EE5C-C4C5-8E36-D2E55C9FAC5E}"/>
              </a:ext>
            </a:extLst>
          </p:cNvPr>
          <p:cNvPicPr>
            <a:picLocks noChangeAspect="1"/>
          </p:cNvPicPr>
          <p:nvPr/>
        </p:nvPicPr>
        <p:blipFill>
          <a:blip r:embed="rId3"/>
          <a:stretch>
            <a:fillRect/>
          </a:stretch>
        </p:blipFill>
        <p:spPr>
          <a:xfrm>
            <a:off x="3929865" y="1490633"/>
            <a:ext cx="4642011" cy="3105301"/>
          </a:xfrm>
          <a:prstGeom prst="rect">
            <a:avLst/>
          </a:prstGeom>
        </p:spPr>
      </p:pic>
      <p:cxnSp>
        <p:nvCxnSpPr>
          <p:cNvPr id="27" name="Connecteur droit avec flèche 26">
            <a:extLst>
              <a:ext uri="{FF2B5EF4-FFF2-40B4-BE49-F238E27FC236}">
                <a16:creationId xmlns:a16="http://schemas.microsoft.com/office/drawing/2014/main" id="{655EAF08-58AB-D995-91F2-2B6BC5141829}"/>
              </a:ext>
            </a:extLst>
          </p:cNvPr>
          <p:cNvCxnSpPr>
            <a:cxnSpLocks/>
          </p:cNvCxnSpPr>
          <p:nvPr/>
        </p:nvCxnSpPr>
        <p:spPr>
          <a:xfrm flipH="1">
            <a:off x="7869836" y="1396193"/>
            <a:ext cx="1993692" cy="1200329"/>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8" name="Connecteur droit avec flèche 27">
            <a:extLst>
              <a:ext uri="{FF2B5EF4-FFF2-40B4-BE49-F238E27FC236}">
                <a16:creationId xmlns:a16="http://schemas.microsoft.com/office/drawing/2014/main" id="{16493496-ED3F-C7A1-212F-FE712ECA7577}"/>
              </a:ext>
            </a:extLst>
          </p:cNvPr>
          <p:cNvCxnSpPr>
            <a:cxnSpLocks/>
          </p:cNvCxnSpPr>
          <p:nvPr/>
        </p:nvCxnSpPr>
        <p:spPr>
          <a:xfrm>
            <a:off x="2668372" y="1861437"/>
            <a:ext cx="2997911" cy="252176"/>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1445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A5665-1F0C-DD58-254F-CE3B6E00DC2A}"/>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B9EC1968-6B50-3358-F592-F230D643FCD6}"/>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B2F6E160-ED84-840D-AD29-C5FE6FD3D138}"/>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DBB3F170-B18C-B70D-19C5-AC98AEF9C19D}"/>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FABBB9EA-F0A8-1282-0939-28C66E87511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1D981B17-1112-AEFF-DD2A-7D90BB519878}"/>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4AFDC445-B6B2-672B-BE3A-3466BF5CA7A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115804FC-0314-1841-D7EE-D59C814DA95F}"/>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4" name="Freeform 32">
            <a:extLst>
              <a:ext uri="{FF2B5EF4-FFF2-40B4-BE49-F238E27FC236}">
                <a16:creationId xmlns:a16="http://schemas.microsoft.com/office/drawing/2014/main" id="{A0005AD4-92D0-FC15-EE02-1CE8CD3AE410}"/>
              </a:ext>
            </a:extLst>
          </p:cNvPr>
          <p:cNvSpPr/>
          <p:nvPr/>
        </p:nvSpPr>
        <p:spPr>
          <a:xfrm>
            <a:off x="4114800" y="2413000"/>
            <a:ext cx="3962400" cy="233756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25" name="TextBox 4">
            <a:extLst>
              <a:ext uri="{FF2B5EF4-FFF2-40B4-BE49-F238E27FC236}">
                <a16:creationId xmlns:a16="http://schemas.microsoft.com/office/drawing/2014/main" id="{B7646DDF-A168-541B-DEC2-E108CD86AEC0}"/>
              </a:ext>
            </a:extLst>
          </p:cNvPr>
          <p:cNvSpPr txBox="1"/>
          <p:nvPr/>
        </p:nvSpPr>
        <p:spPr>
          <a:xfrm>
            <a:off x="4433428" y="3059669"/>
            <a:ext cx="3375945" cy="913199"/>
          </a:xfrm>
          <a:prstGeom prst="rect">
            <a:avLst/>
          </a:prstGeom>
          <a:noFill/>
        </p:spPr>
        <p:txBody>
          <a:bodyPr wrap="square" rtlCol="0">
            <a:spAutoFit/>
          </a:bodyPr>
          <a:lstStyle/>
          <a:p>
            <a:pPr lvl="0" algn="ctr" rtl="1">
              <a:defRPr/>
            </a:pPr>
            <a:r>
              <a:rPr lang="ar-MA" sz="5334" b="1" dirty="0">
                <a:solidFill>
                  <a:srgbClr val="072A40"/>
                </a:solidFill>
                <a:latin typeface="Microsoft Uighur" panose="02000000000000000000" pitchFamily="2" charset="-78"/>
                <a:ea typeface="Araboto Bold"/>
                <a:cs typeface="Microsoft Uighur" panose="02000000000000000000" pitchFamily="2" charset="-78"/>
                <a:rtl/>
              </a:rPr>
              <a:t>سيرورة التمرير</a:t>
            </a:r>
          </a:p>
        </p:txBody>
      </p:sp>
    </p:spTree>
    <p:extLst>
      <p:ext uri="{BB962C8B-B14F-4D97-AF65-F5344CB8AC3E}">
        <p14:creationId xmlns:p14="http://schemas.microsoft.com/office/powerpoint/2010/main" val="277300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95EF7-6F63-D075-C229-63E477BC629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C634BE7-6543-BDFA-3836-E1C288CFF0EA}"/>
              </a:ext>
            </a:extLst>
          </p:cNvPr>
          <p:cNvSpPr/>
          <p:nvPr/>
        </p:nvSpPr>
        <p:spPr>
          <a:xfrm>
            <a:off x="-101600" y="-48975"/>
            <a:ext cx="12446000" cy="131098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058C62B1-6FAD-37B0-052D-59AC0B3C55C5}"/>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FA113A12-A83A-FB16-630C-E2BD54C07310}"/>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6E4345F3-DDE5-C466-0DF4-864BA9B0269B}"/>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FF2B5EF4-FFF2-40B4-BE49-F238E27FC236}">
                <a16:creationId xmlns:a16="http://schemas.microsoft.com/office/drawing/2014/main" id="{3E8ACBC3-7281-4069-7271-B18CCA15ABB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BD8A2998-6D3B-C56F-73A3-DF23A086DE8A}"/>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25" name="TextBox 4">
            <a:extLst>
              <a:ext uri="{FF2B5EF4-FFF2-40B4-BE49-F238E27FC236}">
                <a16:creationId xmlns:a16="http://schemas.microsoft.com/office/drawing/2014/main" id="{F8A6591E-688A-839D-8113-3150269490F1}"/>
              </a:ext>
            </a:extLst>
          </p:cNvPr>
          <p:cNvSpPr txBox="1"/>
          <p:nvPr/>
        </p:nvSpPr>
        <p:spPr>
          <a:xfrm>
            <a:off x="4548855" y="2752300"/>
            <a:ext cx="3375945" cy="769441"/>
          </a:xfrm>
          <a:prstGeom prst="rect">
            <a:avLst/>
          </a:prstGeom>
          <a:noFill/>
        </p:spPr>
        <p:txBody>
          <a:bodyPr wrap="square" rtlCol="0">
            <a:spAutoFit/>
          </a:bodyPr>
          <a:lstStyle/>
          <a:p>
            <a:pPr lvl="0" algn="ctr" rtl="1">
              <a:defRPr/>
            </a:pPr>
            <a:r>
              <a:rPr lang="ar-MA" sz="4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سيرورة التمرير</a:t>
            </a:r>
          </a:p>
        </p:txBody>
      </p:sp>
      <p:sp>
        <p:nvSpPr>
          <p:cNvPr id="22" name="ZoneTexte 21">
            <a:extLst>
              <a:ext uri="{FF2B5EF4-FFF2-40B4-BE49-F238E27FC236}">
                <a16:creationId xmlns:a16="http://schemas.microsoft.com/office/drawing/2014/main" id="{8FEDAB96-F324-30DE-3345-52248301F502}"/>
              </a:ext>
            </a:extLst>
          </p:cNvPr>
          <p:cNvSpPr txBox="1"/>
          <p:nvPr/>
        </p:nvSpPr>
        <p:spPr>
          <a:xfrm>
            <a:off x="7887786" y="3275588"/>
            <a:ext cx="3905149" cy="1347805"/>
          </a:xfrm>
          <a:prstGeom prst="rect">
            <a:avLst/>
          </a:prstGeom>
          <a:noFill/>
        </p:spPr>
        <p:txBody>
          <a:bodyPr wrap="square">
            <a:spAutoFit/>
          </a:bodyPr>
          <a:lstStyle/>
          <a:p>
            <a:pPr marL="259093" lvl="1" algn="r" rtl="1">
              <a:lnSpc>
                <a:spcPts val="3360"/>
              </a:lnSpc>
              <a:spcBef>
                <a:spcPts val="1200"/>
              </a:spcBef>
              <a:spcAft>
                <a:spcPts val="1200"/>
              </a:spcAft>
            </a:pPr>
            <a:r>
              <a:rPr lang="ar-MA" sz="4800" dirty="0">
                <a:latin typeface="Microsoft Uighur" panose="02000000000000000000" pitchFamily="2" charset="-78"/>
                <a:cs typeface="Microsoft Uighur" panose="02000000000000000000" pitchFamily="2" charset="-78"/>
                <a:rtl/>
              </a:rPr>
              <a:t> يتوقف رائز المستوى</a:t>
            </a:r>
          </a:p>
          <a:p>
            <a:pPr marL="259093" lvl="1" algn="r" rtl="1">
              <a:lnSpc>
                <a:spcPts val="3360"/>
              </a:lnSpc>
              <a:spcBef>
                <a:spcPts val="1200"/>
              </a:spcBef>
              <a:spcAft>
                <a:spcPts val="1200"/>
              </a:spcAft>
            </a:pPr>
            <a:r>
              <a:rPr lang="ar-MA" sz="4800" dirty="0">
                <a:latin typeface="Microsoft Uighur" panose="02000000000000000000" pitchFamily="2" charset="-78"/>
                <a:cs typeface="Microsoft Uighur" panose="02000000000000000000" pitchFamily="2" charset="-78"/>
                <a:rtl/>
              </a:rPr>
              <a:t> الثاني  عند سؤال فقرة</a:t>
            </a:r>
          </a:p>
        </p:txBody>
      </p:sp>
      <p:pic>
        <p:nvPicPr>
          <p:cNvPr id="2" name="Image 1">
            <a:extLst>
              <a:ext uri="{FF2B5EF4-FFF2-40B4-BE49-F238E27FC236}">
                <a16:creationId xmlns:a16="http://schemas.microsoft.com/office/drawing/2014/main" id="{69CED5CA-9B77-0CA9-9A12-9A13F0F5DBCB}"/>
              </a:ext>
            </a:extLst>
          </p:cNvPr>
          <p:cNvPicPr>
            <a:picLocks noChangeAspect="1"/>
          </p:cNvPicPr>
          <p:nvPr/>
        </p:nvPicPr>
        <p:blipFill>
          <a:blip r:embed="rId4"/>
          <a:stretch>
            <a:fillRect/>
          </a:stretch>
        </p:blipFill>
        <p:spPr>
          <a:xfrm>
            <a:off x="660401" y="1671049"/>
            <a:ext cx="6854987" cy="4866372"/>
          </a:xfrm>
          <a:prstGeom prst="rect">
            <a:avLst/>
          </a:prstGeom>
        </p:spPr>
      </p:pic>
      <p:sp>
        <p:nvSpPr>
          <p:cNvPr id="9" name="Freeform 22">
            <a:extLst>
              <a:ext uri="{FF2B5EF4-FFF2-40B4-BE49-F238E27FC236}">
                <a16:creationId xmlns:a16="http://schemas.microsoft.com/office/drawing/2014/main" id="{5086B072-8035-8311-1D4C-93D20F518D08}"/>
              </a:ext>
            </a:extLst>
          </p:cNvPr>
          <p:cNvSpPr/>
          <p:nvPr/>
        </p:nvSpPr>
        <p:spPr>
          <a:xfrm rot="-10800000">
            <a:off x="7338291" y="655719"/>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10" name="TextBox 34">
            <a:extLst>
              <a:ext uri="{FF2B5EF4-FFF2-40B4-BE49-F238E27FC236}">
                <a16:creationId xmlns:a16="http://schemas.microsoft.com/office/drawing/2014/main" id="{93D39DB3-18DC-066A-6642-1455CA83A8A1}"/>
              </a:ext>
            </a:extLst>
          </p:cNvPr>
          <p:cNvSpPr txBox="1"/>
          <p:nvPr/>
        </p:nvSpPr>
        <p:spPr>
          <a:xfrm>
            <a:off x="8036053" y="1117050"/>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سيرورة التمرير: المستوى الثاني</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199976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5B0BB-3E47-9AA7-4B65-53D0E3AE06F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E61012-6770-D3A9-12B9-A50F93AC5449}"/>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92D51865-CDEB-A27A-9836-4F57C1F219F9}"/>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9170FEC0-4E7F-A213-48DA-CDBA31846859}"/>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1430E85B-82E6-0A87-9466-B9776B20C3FC}"/>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BE395549-7EBC-55ED-8582-0E02B50BBDF7}"/>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0C41120C-686D-5C39-D8BC-67E73E6958F5}"/>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CA775A8D-234C-B122-83D9-84156F942CAA}"/>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B110D218-A66C-0D4A-9655-8D9C88FB664A}"/>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6" name="Rectangle 15">
            <a:extLst>
              <a:ext uri="{FF2B5EF4-FFF2-40B4-BE49-F238E27FC236}">
                <a16:creationId xmlns:a16="http://schemas.microsoft.com/office/drawing/2014/main" id="{1B1236EF-0B1B-8A32-DB95-30AF71F46B1F}"/>
              </a:ext>
            </a:extLst>
          </p:cNvPr>
          <p:cNvSpPr/>
          <p:nvPr/>
        </p:nvSpPr>
        <p:spPr>
          <a:xfrm>
            <a:off x="-101600" y="-48974"/>
            <a:ext cx="12446000" cy="1156679"/>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5" name="Freeform 14">
            <a:extLst>
              <a:ext uri="{FF2B5EF4-FFF2-40B4-BE49-F238E27FC236}">
                <a16:creationId xmlns:a16="http://schemas.microsoft.com/office/drawing/2014/main" id="{E5EF34EA-6BA7-9C55-2DB9-C8B8D0DED88B}"/>
              </a:ext>
            </a:extLst>
          </p:cNvPr>
          <p:cNvSpPr/>
          <p:nvPr/>
        </p:nvSpPr>
        <p:spPr>
          <a:xfrm rot="-10800000">
            <a:off x="489266" y="623215"/>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6" name="TextBox 15">
            <a:extLst>
              <a:ext uri="{FF2B5EF4-FFF2-40B4-BE49-F238E27FC236}">
                <a16:creationId xmlns:a16="http://schemas.microsoft.com/office/drawing/2014/main" id="{0F30106B-0E56-7931-D3EC-13FCBA553627}"/>
              </a:ext>
            </a:extLst>
          </p:cNvPr>
          <p:cNvSpPr txBox="1"/>
          <p:nvPr/>
        </p:nvSpPr>
        <p:spPr>
          <a:xfrm>
            <a:off x="943344" y="705221"/>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عصف ذهني</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7" name="Freeform 14">
            <a:extLst>
              <a:ext uri="{FF2B5EF4-FFF2-40B4-BE49-F238E27FC236}">
                <a16:creationId xmlns:a16="http://schemas.microsoft.com/office/drawing/2014/main" id="{FDF29261-D3BE-01E4-988A-73C3E8BEB1D6}"/>
              </a:ext>
            </a:extLst>
          </p:cNvPr>
          <p:cNvSpPr/>
          <p:nvPr/>
        </p:nvSpPr>
        <p:spPr>
          <a:xfrm>
            <a:off x="-1177809" y="1604228"/>
            <a:ext cx="13106341" cy="4887524"/>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dirty="0"/>
          </a:p>
        </p:txBody>
      </p:sp>
      <p:sp>
        <p:nvSpPr>
          <p:cNvPr id="8" name="TextBox 15">
            <a:extLst>
              <a:ext uri="{FF2B5EF4-FFF2-40B4-BE49-F238E27FC236}">
                <a16:creationId xmlns:a16="http://schemas.microsoft.com/office/drawing/2014/main" id="{C8F085C6-FB00-EDAA-2D52-9B2092CDFAA0}"/>
              </a:ext>
            </a:extLst>
          </p:cNvPr>
          <p:cNvSpPr txBox="1"/>
          <p:nvPr/>
        </p:nvSpPr>
        <p:spPr>
          <a:xfrm>
            <a:off x="1905647" y="3608674"/>
            <a:ext cx="9129998" cy="611706"/>
          </a:xfrm>
          <a:prstGeom prst="rect">
            <a:avLst/>
          </a:prstGeom>
        </p:spPr>
        <p:txBody>
          <a:bodyPr wrap="square" lIns="0" tIns="0" rIns="0" bIns="0" rtlCol="0" anchor="t">
            <a:spAutoFit/>
          </a:bodyPr>
          <a:lstStyle/>
          <a:p>
            <a:pPr algn="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          - ما هو الفرق بين الدعم العلاجي و الدعم الوقائي؟</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4685767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pPr algn="r" defTabSz="609630" rtl="1"/>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4" name="Freeform 5">
            <a:extLst>
              <a:ext uri="{FF2B5EF4-FFF2-40B4-BE49-F238E27FC236}">
                <a16:creationId xmlns:a16="http://schemas.microsoft.com/office/drawing/2014/main" id="{F2D29D1A-B49C-895D-1A90-E07D04902272}"/>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5" name="Group 9">
            <a:extLst>
              <a:ext uri="{FF2B5EF4-FFF2-40B4-BE49-F238E27FC236}">
                <a16:creationId xmlns:a16="http://schemas.microsoft.com/office/drawing/2014/main" id="{236AB888-B660-1421-43C8-0DF387B1A364}"/>
              </a:ext>
            </a:extLst>
          </p:cNvPr>
          <p:cNvGrpSpPr/>
          <p:nvPr/>
        </p:nvGrpSpPr>
        <p:grpSpPr>
          <a:xfrm>
            <a:off x="-624479" y="6632340"/>
            <a:ext cx="5552461" cy="1889029"/>
            <a:chOff x="0" y="0"/>
            <a:chExt cx="2053115" cy="698500"/>
          </a:xfrm>
        </p:grpSpPr>
        <p:sp>
          <p:nvSpPr>
            <p:cNvPr id="16" name="Freeform 10">
              <a:extLst>
                <a:ext uri="{FF2B5EF4-FFF2-40B4-BE49-F238E27FC236}">
                  <a16:creationId xmlns:a16="http://schemas.microsoft.com/office/drawing/2014/main" id="{3497E1D9-C252-BB30-A8E6-F72D3F6CD6CF}"/>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7" name="TextBox 11">
              <a:extLst>
                <a:ext uri="{FF2B5EF4-FFF2-40B4-BE49-F238E27FC236}">
                  <a16:creationId xmlns:a16="http://schemas.microsoft.com/office/drawing/2014/main" id="{D5891D18-7CAF-19F1-AE54-1B47F733EC83}"/>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pic>
        <p:nvPicPr>
          <p:cNvPr id="5" name="Image 4">
            <a:extLst>
              <a:ext uri="{FF2B5EF4-FFF2-40B4-BE49-F238E27FC236}">
                <a16:creationId xmlns:a16="http://schemas.microsoft.com/office/drawing/2014/main" id="{86F23990-638E-AAA2-7701-211F8C017003}"/>
              </a:ext>
            </a:extLst>
          </p:cNvPr>
          <p:cNvPicPr>
            <a:picLocks noChangeAspect="1"/>
          </p:cNvPicPr>
          <p:nvPr/>
        </p:nvPicPr>
        <p:blipFill>
          <a:blip r:embed="rId4"/>
          <a:stretch>
            <a:fillRect/>
          </a:stretch>
        </p:blipFill>
        <p:spPr>
          <a:xfrm>
            <a:off x="426229" y="1622396"/>
            <a:ext cx="11339543" cy="3613209"/>
          </a:xfrm>
          <a:prstGeom prst="rect">
            <a:avLst/>
          </a:prstGeom>
        </p:spPr>
      </p:pic>
      <p:sp>
        <p:nvSpPr>
          <p:cNvPr id="18" name="Rectangle 17">
            <a:extLst>
              <a:ext uri="{FF2B5EF4-FFF2-40B4-BE49-F238E27FC236}">
                <a16:creationId xmlns:a16="http://schemas.microsoft.com/office/drawing/2014/main" id="{F4E47A11-4157-104A-005B-1E5810718E72}"/>
              </a:ext>
            </a:extLst>
          </p:cNvPr>
          <p:cNvSpPr/>
          <p:nvPr/>
        </p:nvSpPr>
        <p:spPr>
          <a:xfrm>
            <a:off x="-101600" y="-48974"/>
            <a:ext cx="12446000" cy="1037588"/>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9" name="Freeform 10">
            <a:extLst>
              <a:ext uri="{FF2B5EF4-FFF2-40B4-BE49-F238E27FC236}">
                <a16:creationId xmlns:a16="http://schemas.microsoft.com/office/drawing/2014/main" id="{71C39A46-9CAD-19CE-5AFC-111DE73B02EB}"/>
              </a:ext>
            </a:extLst>
          </p:cNvPr>
          <p:cNvSpPr/>
          <p:nvPr/>
        </p:nvSpPr>
        <p:spPr>
          <a:xfrm>
            <a:off x="1159531" y="593958"/>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a:p>
        </p:txBody>
      </p:sp>
      <p:sp>
        <p:nvSpPr>
          <p:cNvPr id="20" name="TextBox 4">
            <a:extLst>
              <a:ext uri="{FF2B5EF4-FFF2-40B4-BE49-F238E27FC236}">
                <a16:creationId xmlns:a16="http://schemas.microsoft.com/office/drawing/2014/main" id="{F667AB81-DB0D-6FB4-3070-D81F9C16EE05}"/>
              </a:ext>
            </a:extLst>
          </p:cNvPr>
          <p:cNvSpPr txBox="1"/>
          <p:nvPr/>
        </p:nvSpPr>
        <p:spPr>
          <a:xfrm>
            <a:off x="1263790" y="745279"/>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المستوى الثاني</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2" name="Rectangle : coins arrondis 11">
            <a:extLst>
              <a:ext uri="{FF2B5EF4-FFF2-40B4-BE49-F238E27FC236}">
                <a16:creationId xmlns:a16="http://schemas.microsoft.com/office/drawing/2014/main" id="{613419C0-0C04-75DD-9D05-D59469D0CE59}"/>
              </a:ext>
            </a:extLst>
          </p:cNvPr>
          <p:cNvSpPr/>
          <p:nvPr/>
        </p:nvSpPr>
        <p:spPr>
          <a:xfrm>
            <a:off x="764720" y="6005838"/>
            <a:ext cx="10662557" cy="422219"/>
          </a:xfrm>
          <a:prstGeom prst="roundRect">
            <a:avLst>
              <a:gd name="adj" fmla="val 0"/>
            </a:avLst>
          </a:prstGeom>
          <a:no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ar-MA" sz="2800" b="1" dirty="0">
                <a:solidFill>
                  <a:srgbClr val="1F4E79"/>
                </a:solidFill>
                <a:latin typeface="29LT Bukra Regular" panose="020B0604020202020204" charset="-78"/>
                <a:ea typeface="Calibri" panose="020F0502020204030204" pitchFamily="34" charset="0"/>
                <a:cs typeface="+mj-cs"/>
              </a:rPr>
              <a:t>يتوقف الرائز عند سؤال الفقرة حتى وإن تم اجتيازه بنجاح</a:t>
            </a:r>
          </a:p>
        </p:txBody>
      </p:sp>
      <p:sp>
        <p:nvSpPr>
          <p:cNvPr id="11" name="Freeform 22">
            <a:extLst>
              <a:ext uri="{FF2B5EF4-FFF2-40B4-BE49-F238E27FC236}">
                <a16:creationId xmlns:a16="http://schemas.microsoft.com/office/drawing/2014/main" id="{497FD449-6B0B-380E-3945-9BC0B0EE3D08}"/>
              </a:ext>
            </a:extLst>
          </p:cNvPr>
          <p:cNvSpPr/>
          <p:nvPr/>
        </p:nvSpPr>
        <p:spPr>
          <a:xfrm rot="-10800000">
            <a:off x="7348876" y="16303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22" name="TextBox 34">
            <a:extLst>
              <a:ext uri="{FF2B5EF4-FFF2-40B4-BE49-F238E27FC236}">
                <a16:creationId xmlns:a16="http://schemas.microsoft.com/office/drawing/2014/main" id="{AC7ADA8E-F5F3-927F-3DFD-F6589BA66BD0}"/>
              </a:ext>
            </a:extLst>
          </p:cNvPr>
          <p:cNvSpPr txBox="1"/>
          <p:nvPr/>
        </p:nvSpPr>
        <p:spPr>
          <a:xfrm>
            <a:off x="8046638" y="624362"/>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شجرة القرارات</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1770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graphicFrame>
        <p:nvGraphicFramePr>
          <p:cNvPr id="15" name="Tableau 14">
            <a:extLst>
              <a:ext uri="{FF2B5EF4-FFF2-40B4-BE49-F238E27FC236}">
                <a16:creationId xmlns:a16="http://schemas.microsoft.com/office/drawing/2014/main" id="{3125B0E6-AF48-336A-D929-77EACDDB4413}"/>
              </a:ext>
            </a:extLst>
          </p:cNvPr>
          <p:cNvGraphicFramePr>
            <a:graphicFrameLocks noGrp="1"/>
          </p:cNvGraphicFramePr>
          <p:nvPr/>
        </p:nvGraphicFramePr>
        <p:xfrm>
          <a:off x="472538" y="2625498"/>
          <a:ext cx="11297725" cy="1951321"/>
        </p:xfrm>
        <a:graphic>
          <a:graphicData uri="http://schemas.openxmlformats.org/drawingml/2006/table">
            <a:tbl>
              <a:tblPr rtl="1">
                <a:tableStyleId>{21E4AEA4-8DFA-4A89-87EB-49C32662AFE0}</a:tableStyleId>
              </a:tblPr>
              <a:tblGrid>
                <a:gridCol w="2777019">
                  <a:extLst>
                    <a:ext uri="{9D8B030D-6E8A-4147-A177-3AD203B41FA5}">
                      <a16:colId xmlns:a16="http://schemas.microsoft.com/office/drawing/2014/main" val="92279368"/>
                    </a:ext>
                  </a:extLst>
                </a:gridCol>
                <a:gridCol w="3262369">
                  <a:extLst>
                    <a:ext uri="{9D8B030D-6E8A-4147-A177-3AD203B41FA5}">
                      <a16:colId xmlns:a16="http://schemas.microsoft.com/office/drawing/2014/main" val="806336096"/>
                    </a:ext>
                  </a:extLst>
                </a:gridCol>
                <a:gridCol w="2965097">
                  <a:extLst>
                    <a:ext uri="{9D8B030D-6E8A-4147-A177-3AD203B41FA5}">
                      <a16:colId xmlns:a16="http://schemas.microsoft.com/office/drawing/2014/main" val="2228796759"/>
                    </a:ext>
                  </a:extLst>
                </a:gridCol>
                <a:gridCol w="2293240">
                  <a:extLst>
                    <a:ext uri="{9D8B030D-6E8A-4147-A177-3AD203B41FA5}">
                      <a16:colId xmlns:a16="http://schemas.microsoft.com/office/drawing/2014/main" val="63994237"/>
                    </a:ext>
                  </a:extLst>
                </a:gridCol>
              </a:tblGrid>
              <a:tr h="615007">
                <a:tc>
                  <a:txBody>
                    <a:bodyPr/>
                    <a:lstStyle/>
                    <a:p>
                      <a:pPr algn="ctr" rtl="1" fontAlgn="b">
                        <a:buNone/>
                      </a:pPr>
                      <a:r>
                        <a:rPr lang="ar-MA" sz="3600" b="1" u="none" strike="noStrike" dirty="0">
                          <a:solidFill>
                            <a:schemeClr val="bg1"/>
                          </a:solidFill>
                          <a:effectLst/>
                          <a:latin typeface="Microsoft Uighur" panose="02000000000000000000" pitchFamily="2" charset="-78"/>
                          <a:cs typeface="Microsoft Uighur" panose="02000000000000000000" pitchFamily="2" charset="-78"/>
                        </a:rPr>
                        <a:t>مبتدئ</a:t>
                      </a:r>
                      <a:endParaRPr lang="ar-MA" sz="3600" b="1" i="0" u="none" strike="noStrike" dirty="0">
                        <a:solidFill>
                          <a:schemeClr val="bg1"/>
                        </a:solidFill>
                        <a:effectLst/>
                        <a:latin typeface="Microsoft Uighur" panose="02000000000000000000" pitchFamily="2" charset="-78"/>
                        <a:cs typeface="Microsoft Uighur" panose="02000000000000000000" pitchFamily="2" charset="-78"/>
                      </a:endParaRPr>
                    </a:p>
                  </a:txBody>
                  <a:tcPr marL="3205" marR="3205" marT="32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8B1AD"/>
                    </a:solidFill>
                  </a:tcPr>
                </a:tc>
                <a:tc>
                  <a:txBody>
                    <a:bodyPr/>
                    <a:lstStyle/>
                    <a:p>
                      <a:pPr algn="ctr" rtl="1" fontAlgn="b">
                        <a:buNone/>
                      </a:pPr>
                      <a:r>
                        <a:rPr lang="ar-MA" sz="3600" b="1" u="none" strike="noStrike" dirty="0">
                          <a:solidFill>
                            <a:schemeClr val="bg1"/>
                          </a:solidFill>
                          <a:effectLst/>
                          <a:latin typeface="Microsoft Uighur" panose="02000000000000000000" pitchFamily="2" charset="-78"/>
                          <a:cs typeface="Microsoft Uighur" panose="02000000000000000000" pitchFamily="2" charset="-78"/>
                        </a:rPr>
                        <a:t>حرف</a:t>
                      </a:r>
                      <a:endParaRPr lang="ar-MA" sz="3600" b="1" i="0" u="none" strike="noStrike" dirty="0">
                        <a:solidFill>
                          <a:schemeClr val="bg1"/>
                        </a:solidFill>
                        <a:effectLst/>
                        <a:latin typeface="Microsoft Uighur" panose="02000000000000000000" pitchFamily="2" charset="-78"/>
                        <a:cs typeface="Microsoft Uighur" panose="02000000000000000000" pitchFamily="2" charset="-78"/>
                      </a:endParaRPr>
                    </a:p>
                  </a:txBody>
                  <a:tcPr marL="3205" marR="3205" marT="32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8B1AD"/>
                    </a:solidFill>
                  </a:tcPr>
                </a:tc>
                <a:tc>
                  <a:txBody>
                    <a:bodyPr/>
                    <a:lstStyle/>
                    <a:p>
                      <a:pPr algn="ctr" rtl="1" fontAlgn="b">
                        <a:buNone/>
                      </a:pPr>
                      <a:r>
                        <a:rPr lang="ar-MA" sz="3600" b="1" u="none" strike="noStrike" dirty="0">
                          <a:solidFill>
                            <a:schemeClr val="bg1"/>
                          </a:solidFill>
                          <a:effectLst/>
                          <a:latin typeface="Microsoft Uighur" panose="02000000000000000000" pitchFamily="2" charset="-78"/>
                          <a:cs typeface="Microsoft Uighur" panose="02000000000000000000" pitchFamily="2" charset="-78"/>
                        </a:rPr>
                        <a:t>كلمة</a:t>
                      </a:r>
                      <a:endParaRPr lang="ar-MA" sz="3600" b="1" i="0" u="none" strike="noStrike" dirty="0">
                        <a:solidFill>
                          <a:schemeClr val="bg1"/>
                        </a:solidFill>
                        <a:effectLst/>
                        <a:latin typeface="Microsoft Uighur" panose="02000000000000000000" pitchFamily="2" charset="-78"/>
                        <a:cs typeface="Microsoft Uighur" panose="02000000000000000000" pitchFamily="2" charset="-78"/>
                      </a:endParaRPr>
                    </a:p>
                  </a:txBody>
                  <a:tcPr marL="3205" marR="3205" marT="32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8B1AD"/>
                    </a:solidFill>
                  </a:tcPr>
                </a:tc>
                <a:tc>
                  <a:txBody>
                    <a:bodyPr/>
                    <a:lstStyle/>
                    <a:p>
                      <a:pPr algn="ctr" rtl="1" fontAlgn="b">
                        <a:buNone/>
                      </a:pPr>
                      <a:r>
                        <a:rPr lang="ar-MA" sz="3600" b="1" u="none" strike="noStrike" dirty="0">
                          <a:solidFill>
                            <a:schemeClr val="bg1"/>
                          </a:solidFill>
                          <a:effectLst/>
                          <a:latin typeface="Microsoft Uighur" panose="02000000000000000000" pitchFamily="2" charset="-78"/>
                          <a:cs typeface="Microsoft Uighur" panose="02000000000000000000" pitchFamily="2" charset="-78"/>
                        </a:rPr>
                        <a:t>فقرة</a:t>
                      </a:r>
                      <a:endParaRPr lang="ar-MA" sz="3600" b="1" i="0" u="none" strike="noStrike" dirty="0">
                        <a:solidFill>
                          <a:schemeClr val="bg1"/>
                        </a:solidFill>
                        <a:effectLst/>
                        <a:latin typeface="Microsoft Uighur" panose="02000000000000000000" pitchFamily="2" charset="-78"/>
                        <a:cs typeface="Microsoft Uighur" panose="02000000000000000000" pitchFamily="2" charset="-78"/>
                      </a:endParaRPr>
                    </a:p>
                  </a:txBody>
                  <a:tcPr marL="3205" marR="3205" marT="32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8B1AD"/>
                    </a:solidFill>
                  </a:tcPr>
                </a:tc>
                <a:extLst>
                  <a:ext uri="{0D108BD9-81ED-4DB2-BD59-A6C34878D82A}">
                    <a16:rowId xmlns:a16="http://schemas.microsoft.com/office/drawing/2014/main" val="1837751702"/>
                  </a:ext>
                </a:extLst>
              </a:tr>
              <a:tr h="1336314">
                <a:tc>
                  <a:txBody>
                    <a:bodyPr/>
                    <a:lstStyle/>
                    <a:p>
                      <a:pPr algn="ctr" rtl="1" fontAlgn="b">
                        <a:buNone/>
                      </a:pPr>
                      <a:r>
                        <a:rPr lang="ar-MA" sz="2400" u="none" strike="noStrike" dirty="0">
                          <a:effectLst/>
                          <a:latin typeface="Microsoft Uighur" panose="02000000000000000000" pitchFamily="2" charset="-78"/>
                          <a:cs typeface="Microsoft Uighur" panose="02000000000000000000" pitchFamily="2" charset="-78"/>
                        </a:rPr>
                        <a:t>غير قادر على تعرف الحروف الهجائية.</a:t>
                      </a:r>
                      <a:endParaRPr lang="ar-MA" sz="2400" b="0" i="0" u="none" strike="noStrike" dirty="0">
                        <a:solidFill>
                          <a:srgbClr val="1F4E79"/>
                        </a:solidFill>
                        <a:effectLst/>
                        <a:latin typeface="Microsoft Uighur" panose="02000000000000000000" pitchFamily="2" charset="-78"/>
                        <a:cs typeface="Microsoft Uighur" panose="02000000000000000000" pitchFamily="2" charset="-78"/>
                      </a:endParaRPr>
                    </a:p>
                  </a:txBody>
                  <a:tcPr marL="3205" marR="3205" marT="32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1" fontAlgn="b">
                        <a:buNone/>
                      </a:pPr>
                      <a:r>
                        <a:rPr lang="ar-MA" sz="2400" u="none" strike="noStrike" dirty="0">
                          <a:effectLst/>
                          <a:latin typeface="Microsoft Uighur" panose="02000000000000000000" pitchFamily="2" charset="-78"/>
                          <a:cs typeface="Microsoft Uighur" panose="02000000000000000000" pitchFamily="2" charset="-78"/>
                        </a:rPr>
                        <a:t>قادر على قراءة حروف (6 حروف من 8 على الأقل ) وغير قادر على قراءة كلمات.</a:t>
                      </a:r>
                    </a:p>
                    <a:p>
                      <a:pPr algn="ctr" rtl="1" fontAlgn="b">
                        <a:buNone/>
                      </a:pPr>
                      <a:endParaRPr lang="ar-MA" sz="2400" b="0" i="0" u="none" strike="noStrike" dirty="0">
                        <a:solidFill>
                          <a:srgbClr val="1F4E79"/>
                        </a:solidFill>
                        <a:effectLst/>
                        <a:latin typeface="Microsoft Uighur" panose="02000000000000000000" pitchFamily="2" charset="-78"/>
                        <a:cs typeface="Microsoft Uighur" panose="02000000000000000000" pitchFamily="2" charset="-78"/>
                      </a:endParaRPr>
                    </a:p>
                  </a:txBody>
                  <a:tcPr marL="3205" marR="3205" marT="32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1" fontAlgn="b">
                        <a:buNone/>
                      </a:pPr>
                      <a:r>
                        <a:rPr lang="ar-MA" sz="2400" u="none" strike="noStrike" dirty="0">
                          <a:effectLst/>
                          <a:latin typeface="Microsoft Uighur" panose="02000000000000000000" pitchFamily="2" charset="-78"/>
                          <a:cs typeface="Microsoft Uighur" panose="02000000000000000000" pitchFamily="2" charset="-78"/>
                        </a:rPr>
                        <a:t>قادر على قراءة كلمات (6 كلمات من 8 على الأقل )</a:t>
                      </a:r>
                    </a:p>
                    <a:p>
                      <a:pPr algn="ctr" rtl="1" fontAlgn="b">
                        <a:buNone/>
                      </a:pPr>
                      <a:r>
                        <a:rPr lang="ar-MA" sz="2400" u="none" strike="noStrike" dirty="0">
                          <a:effectLst/>
                          <a:latin typeface="Microsoft Uighur" panose="02000000000000000000" pitchFamily="2" charset="-78"/>
                          <a:cs typeface="Microsoft Uighur" panose="02000000000000000000" pitchFamily="2" charset="-78"/>
                        </a:rPr>
                        <a:t> وغير قادر على قراءة فقرة.</a:t>
                      </a:r>
                    </a:p>
                  </a:txBody>
                  <a:tcPr marL="3205" marR="3205" marT="32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1" fontAlgn="b">
                        <a:buNone/>
                      </a:pPr>
                      <a:r>
                        <a:rPr lang="ar-MA" sz="2400" u="none" strike="noStrike" dirty="0">
                          <a:effectLst/>
                          <a:latin typeface="Microsoft Uighur" panose="02000000000000000000" pitchFamily="2" charset="-78"/>
                          <a:cs typeface="Microsoft Uighur" panose="02000000000000000000" pitchFamily="2" charset="-78"/>
                        </a:rPr>
                        <a:t>قادر على قراءة فقرة بسيطة.</a:t>
                      </a:r>
                      <a:endParaRPr lang="ar-MA" sz="2400" b="0" i="0" u="none" strike="noStrike" dirty="0">
                        <a:solidFill>
                          <a:srgbClr val="1F4E79"/>
                        </a:solidFill>
                        <a:effectLst/>
                        <a:latin typeface="Microsoft Uighur" panose="02000000000000000000" pitchFamily="2" charset="-78"/>
                        <a:cs typeface="Microsoft Uighur" panose="02000000000000000000" pitchFamily="2" charset="-78"/>
                      </a:endParaRPr>
                    </a:p>
                  </a:txBody>
                  <a:tcPr marL="3205" marR="3205" marT="32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72951166"/>
                  </a:ext>
                </a:extLst>
              </a:tr>
            </a:tbl>
          </a:graphicData>
        </a:graphic>
      </p:graphicFrame>
      <p:sp>
        <p:nvSpPr>
          <p:cNvPr id="11" name="Freeform 5">
            <a:extLst>
              <a:ext uri="{FF2B5EF4-FFF2-40B4-BE49-F238E27FC236}">
                <a16:creationId xmlns:a16="http://schemas.microsoft.com/office/drawing/2014/main" id="{93B8895C-449D-4B3F-4F6C-4F26A5C09595}"/>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2" name="Group 9">
            <a:extLst>
              <a:ext uri="{FF2B5EF4-FFF2-40B4-BE49-F238E27FC236}">
                <a16:creationId xmlns:a16="http://schemas.microsoft.com/office/drawing/2014/main" id="{84310B7D-7EBC-A1F5-57A3-59C451AAC17F}"/>
              </a:ext>
            </a:extLst>
          </p:cNvPr>
          <p:cNvGrpSpPr/>
          <p:nvPr/>
        </p:nvGrpSpPr>
        <p:grpSpPr>
          <a:xfrm>
            <a:off x="-624479" y="6632340"/>
            <a:ext cx="5552461" cy="1889029"/>
            <a:chOff x="0" y="0"/>
            <a:chExt cx="2053115" cy="698500"/>
          </a:xfrm>
        </p:grpSpPr>
        <p:sp>
          <p:nvSpPr>
            <p:cNvPr id="13" name="Freeform 10">
              <a:extLst>
                <a:ext uri="{FF2B5EF4-FFF2-40B4-BE49-F238E27FC236}">
                  <a16:creationId xmlns:a16="http://schemas.microsoft.com/office/drawing/2014/main" id="{A6CAEC19-83D6-CD06-3333-41CC3A0E5F3B}"/>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8" name="TextBox 11">
              <a:extLst>
                <a:ext uri="{FF2B5EF4-FFF2-40B4-BE49-F238E27FC236}">
                  <a16:creationId xmlns:a16="http://schemas.microsoft.com/office/drawing/2014/main" id="{17A91657-C418-D7D6-342E-1C77EBF41D2B}"/>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Rectangle 4">
            <a:extLst>
              <a:ext uri="{FF2B5EF4-FFF2-40B4-BE49-F238E27FC236}">
                <a16:creationId xmlns:a16="http://schemas.microsoft.com/office/drawing/2014/main" id="{F97BBCF8-0A8B-F18A-8700-FF4769086ABE}"/>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9" name="Freeform 10">
            <a:extLst>
              <a:ext uri="{FF2B5EF4-FFF2-40B4-BE49-F238E27FC236}">
                <a16:creationId xmlns:a16="http://schemas.microsoft.com/office/drawing/2014/main" id="{BC1BD741-5DA3-A55C-6B57-E5BAE9B6031B}"/>
              </a:ext>
            </a:extLst>
          </p:cNvPr>
          <p:cNvSpPr/>
          <p:nvPr/>
        </p:nvSpPr>
        <p:spPr>
          <a:xfrm>
            <a:off x="1155177" y="309430"/>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20" name="TextBox 4">
            <a:extLst>
              <a:ext uri="{FF2B5EF4-FFF2-40B4-BE49-F238E27FC236}">
                <a16:creationId xmlns:a16="http://schemas.microsoft.com/office/drawing/2014/main" id="{FC0DF759-4181-83B4-A58D-12CE80265C44}"/>
              </a:ext>
            </a:extLst>
          </p:cNvPr>
          <p:cNvSpPr txBox="1"/>
          <p:nvPr/>
        </p:nvSpPr>
        <p:spPr>
          <a:xfrm>
            <a:off x="1259436" y="460750"/>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مستويات الموضعة</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08039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84C1E-D344-CD64-01E6-832C0962031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102FF03-B958-CBF1-44DE-1B33E98662CD}"/>
              </a:ext>
            </a:extLst>
          </p:cNvPr>
          <p:cNvSpPr/>
          <p:nvPr/>
        </p:nvSpPr>
        <p:spPr>
          <a:xfrm>
            <a:off x="-196057" y="-72605"/>
            <a:ext cx="12446000" cy="131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BE57ECC0-9915-0E6A-9C38-A70165563B68}"/>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43B376AF-0ACA-5181-DD25-9FA0D8F2DA50}"/>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BF321ED5-A189-540C-71DE-FD43CC09923E}"/>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8FA54C28-70C5-534B-3460-3D5DF5FF1BFE}"/>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C0F02683-598F-7D5B-CEAC-EA1021321008}"/>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F7B9EAAE-24A1-8B6A-3286-218609455683}"/>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5" name="TextBox 4">
            <a:extLst>
              <a:ext uri="{FF2B5EF4-FFF2-40B4-BE49-F238E27FC236}">
                <a16:creationId xmlns:a16="http://schemas.microsoft.com/office/drawing/2014/main" id="{0C2131C2-43F9-A911-D723-96EFB3CA96D6}"/>
              </a:ext>
            </a:extLst>
          </p:cNvPr>
          <p:cNvSpPr txBox="1"/>
          <p:nvPr/>
        </p:nvSpPr>
        <p:spPr>
          <a:xfrm>
            <a:off x="4548855" y="2752300"/>
            <a:ext cx="3375945" cy="769441"/>
          </a:xfrm>
          <a:prstGeom prst="rect">
            <a:avLst/>
          </a:prstGeom>
          <a:noFill/>
        </p:spPr>
        <p:txBody>
          <a:bodyPr wrap="square" rtlCol="0">
            <a:spAutoFit/>
          </a:bodyPr>
          <a:lstStyle/>
          <a:p>
            <a:pPr lvl="0" algn="ctr" rtl="1">
              <a:defRPr/>
            </a:pPr>
            <a:r>
              <a:rPr lang="ar-MA" sz="4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سيرورة التمرير</a:t>
            </a:r>
          </a:p>
        </p:txBody>
      </p:sp>
      <p:sp>
        <p:nvSpPr>
          <p:cNvPr id="10" name="ZoneTexte 9">
            <a:extLst>
              <a:ext uri="{FF2B5EF4-FFF2-40B4-BE49-F238E27FC236}">
                <a16:creationId xmlns:a16="http://schemas.microsoft.com/office/drawing/2014/main" id="{2343F394-52D8-325A-FECE-6746D594F693}"/>
              </a:ext>
            </a:extLst>
          </p:cNvPr>
          <p:cNvSpPr txBox="1"/>
          <p:nvPr/>
        </p:nvSpPr>
        <p:spPr>
          <a:xfrm>
            <a:off x="8519254" y="2721237"/>
            <a:ext cx="2598125" cy="2308324"/>
          </a:xfrm>
          <a:prstGeom prst="rect">
            <a:avLst/>
          </a:prstGeom>
          <a:noFill/>
        </p:spPr>
        <p:txBody>
          <a:bodyPr wrap="square">
            <a:spAutoFit/>
          </a:bodyPr>
          <a:lstStyle/>
          <a:p>
            <a:pPr marL="259093" lvl="1" algn="r" rtl="1">
              <a:spcBef>
                <a:spcPts val="400"/>
              </a:spcBef>
              <a:spcAft>
                <a:spcPts val="400"/>
              </a:spcAft>
            </a:pPr>
            <a:r>
              <a:rPr lang="ar-MA" sz="4800" b="1" dirty="0">
                <a:latin typeface="Microsoft Uighur" panose="02000000000000000000" pitchFamily="2" charset="-78"/>
                <a:cs typeface="Microsoft Uighur" panose="02000000000000000000" pitchFamily="2" charset="-78"/>
                <a:rtl/>
              </a:rPr>
              <a:t> رائز موحد من الثالث إلى السادس </a:t>
            </a:r>
          </a:p>
        </p:txBody>
      </p:sp>
      <p:pic>
        <p:nvPicPr>
          <p:cNvPr id="9" name="Image 8">
            <a:extLst>
              <a:ext uri="{FF2B5EF4-FFF2-40B4-BE49-F238E27FC236}">
                <a16:creationId xmlns:a16="http://schemas.microsoft.com/office/drawing/2014/main" id="{98161382-ED0C-E7EB-0F54-A5F489872699}"/>
              </a:ext>
            </a:extLst>
          </p:cNvPr>
          <p:cNvPicPr>
            <a:picLocks noChangeAspect="1"/>
          </p:cNvPicPr>
          <p:nvPr/>
        </p:nvPicPr>
        <p:blipFill>
          <a:blip r:embed="rId5"/>
          <a:stretch>
            <a:fillRect/>
          </a:stretch>
        </p:blipFill>
        <p:spPr>
          <a:xfrm>
            <a:off x="632867" y="1569620"/>
            <a:ext cx="7010279" cy="4689568"/>
          </a:xfrm>
          <a:prstGeom prst="rect">
            <a:avLst/>
          </a:prstGeom>
        </p:spPr>
      </p:pic>
      <p:sp>
        <p:nvSpPr>
          <p:cNvPr id="2" name="Freeform 22">
            <a:extLst>
              <a:ext uri="{FF2B5EF4-FFF2-40B4-BE49-F238E27FC236}">
                <a16:creationId xmlns:a16="http://schemas.microsoft.com/office/drawing/2014/main" id="{1709B5E9-DCE3-AF67-F659-2544CE37154D}"/>
              </a:ext>
            </a:extLst>
          </p:cNvPr>
          <p:cNvSpPr/>
          <p:nvPr/>
        </p:nvSpPr>
        <p:spPr>
          <a:xfrm rot="-10800000">
            <a:off x="7379917" y="44449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4" name="TextBox 34">
            <a:extLst>
              <a:ext uri="{FF2B5EF4-FFF2-40B4-BE49-F238E27FC236}">
                <a16:creationId xmlns:a16="http://schemas.microsoft.com/office/drawing/2014/main" id="{DAF4D40D-2B2F-723A-BEDA-00467C04F474}"/>
              </a:ext>
            </a:extLst>
          </p:cNvPr>
          <p:cNvSpPr txBox="1"/>
          <p:nvPr/>
        </p:nvSpPr>
        <p:spPr>
          <a:xfrm>
            <a:off x="8077679" y="90582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سيرورة التمرير: من 3 إلى 6</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395876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FB80FF23-B281-3640-5DD6-185D328F8018}"/>
              </a:ext>
            </a:extLst>
          </p:cNvPr>
          <p:cNvPicPr>
            <a:picLocks noChangeAspect="1"/>
          </p:cNvPicPr>
          <p:nvPr/>
        </p:nvPicPr>
        <p:blipFill>
          <a:blip r:embed="rId2"/>
          <a:stretch>
            <a:fillRect/>
          </a:stretch>
        </p:blipFill>
        <p:spPr>
          <a:xfrm>
            <a:off x="252718" y="890876"/>
            <a:ext cx="11603734" cy="5470014"/>
          </a:xfrm>
          <a:prstGeom prst="rect">
            <a:avLst/>
          </a:prstGeom>
        </p:spPr>
      </p:pic>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Freeform 5"/>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3"/>
                </a:ext>
              </a:extLst>
            </a:blip>
            <a:stretch>
              <a:fillRect t="-376334" b="-107851"/>
            </a:stretch>
          </a:blipFill>
        </p:spPr>
        <p:txBody>
          <a:bodyPr/>
          <a:lstStyle/>
          <a:p>
            <a:endParaRPr lang="fr-FR" sz="1200"/>
          </a:p>
        </p:txBody>
      </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16" name="Rectangle 15">
            <a:extLst>
              <a:ext uri="{FF2B5EF4-FFF2-40B4-BE49-F238E27FC236}">
                <a16:creationId xmlns:a16="http://schemas.microsoft.com/office/drawing/2014/main" id="{7625B347-C015-EC79-24A2-BB7E52F1E2C3}"/>
              </a:ext>
            </a:extLst>
          </p:cNvPr>
          <p:cNvSpPr/>
          <p:nvPr/>
        </p:nvSpPr>
        <p:spPr>
          <a:xfrm>
            <a:off x="-101600" y="-48974"/>
            <a:ext cx="12446000" cy="109193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17" name="Freeform 10">
            <a:extLst>
              <a:ext uri="{FF2B5EF4-FFF2-40B4-BE49-F238E27FC236}">
                <a16:creationId xmlns:a16="http://schemas.microsoft.com/office/drawing/2014/main" id="{D122443A-3C9D-01C1-A942-F7B63D335709}"/>
              </a:ext>
            </a:extLst>
          </p:cNvPr>
          <p:cNvSpPr/>
          <p:nvPr/>
        </p:nvSpPr>
        <p:spPr>
          <a:xfrm>
            <a:off x="1142716" y="656977"/>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4">
            <a:extLst>
              <a:ext uri="{FF2B5EF4-FFF2-40B4-BE49-F238E27FC236}">
                <a16:creationId xmlns:a16="http://schemas.microsoft.com/office/drawing/2014/main" id="{6EE2099E-070B-CD41-F8A3-3B8B80B573F8}"/>
              </a:ext>
            </a:extLst>
          </p:cNvPr>
          <p:cNvSpPr txBox="1"/>
          <p:nvPr/>
        </p:nvSpPr>
        <p:spPr>
          <a:xfrm>
            <a:off x="1246975" y="808298"/>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المستويات من 3 إلى 6</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
        <p:nvSpPr>
          <p:cNvPr id="13" name="Freeform 22">
            <a:extLst>
              <a:ext uri="{FF2B5EF4-FFF2-40B4-BE49-F238E27FC236}">
                <a16:creationId xmlns:a16="http://schemas.microsoft.com/office/drawing/2014/main" id="{B3B8E79F-31E0-E5F8-1C47-659905B114E8}"/>
              </a:ext>
            </a:extLst>
          </p:cNvPr>
          <p:cNvSpPr/>
          <p:nvPr/>
        </p:nvSpPr>
        <p:spPr>
          <a:xfrm rot="-10800000">
            <a:off x="7333970" y="317535"/>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algn="r" defTabSz="609630" rtl="1"/>
            <a:endParaRPr lang="fr-FR" sz="1200"/>
          </a:p>
        </p:txBody>
      </p:sp>
      <p:sp>
        <p:nvSpPr>
          <p:cNvPr id="14" name="TextBox 34">
            <a:extLst>
              <a:ext uri="{FF2B5EF4-FFF2-40B4-BE49-F238E27FC236}">
                <a16:creationId xmlns:a16="http://schemas.microsoft.com/office/drawing/2014/main" id="{8B275105-E772-CD46-6B75-000F7028C9B2}"/>
              </a:ext>
            </a:extLst>
          </p:cNvPr>
          <p:cNvSpPr txBox="1"/>
          <p:nvPr/>
        </p:nvSpPr>
        <p:spPr>
          <a:xfrm>
            <a:off x="8031732" y="778865"/>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شجرة القرارات</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38587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93224" y="5611636"/>
            <a:ext cx="2198143" cy="1889029"/>
            <a:chOff x="0" y="0"/>
            <a:chExt cx="812800" cy="698500"/>
          </a:xfrm>
        </p:grpSpPr>
        <p:sp>
          <p:nvSpPr>
            <p:cNvPr id="3" name="Freeform 3"/>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4" name="TextBox 4"/>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 name="Group 6"/>
          <p:cNvGrpSpPr/>
          <p:nvPr/>
        </p:nvGrpSpPr>
        <p:grpSpPr>
          <a:xfrm>
            <a:off x="10937436" y="-58901"/>
            <a:ext cx="1541059" cy="1211760"/>
            <a:chOff x="0" y="0"/>
            <a:chExt cx="696717" cy="547840"/>
          </a:xfrm>
        </p:grpSpPr>
        <p:sp>
          <p:nvSpPr>
            <p:cNvPr id="7" name="Freeform 7"/>
            <p:cNvSpPr/>
            <p:nvPr/>
          </p:nvSpPr>
          <p:spPr>
            <a:xfrm>
              <a:off x="9960" y="0"/>
              <a:ext cx="676798" cy="547840"/>
            </a:xfrm>
            <a:custGeom>
              <a:avLst/>
              <a:gdLst/>
              <a:ahLst/>
              <a:cxnLst/>
              <a:rect l="l" t="t" r="r" b="b"/>
              <a:pathLst>
                <a:path w="676798" h="547840">
                  <a:moveTo>
                    <a:pt x="668798" y="298129"/>
                  </a:moveTo>
                  <a:lnTo>
                    <a:pt x="501515" y="523631"/>
                  </a:lnTo>
                  <a:cubicBezTo>
                    <a:pt x="490218" y="538860"/>
                    <a:pt x="472376" y="547840"/>
                    <a:pt x="453414" y="547840"/>
                  </a:cubicBezTo>
                  <a:lnTo>
                    <a:pt x="223383" y="547840"/>
                  </a:lnTo>
                  <a:cubicBezTo>
                    <a:pt x="204421" y="547840"/>
                    <a:pt x="186579" y="538860"/>
                    <a:pt x="175281" y="523631"/>
                  </a:cubicBezTo>
                  <a:lnTo>
                    <a:pt x="7999" y="298129"/>
                  </a:lnTo>
                  <a:cubicBezTo>
                    <a:pt x="-2667" y="283751"/>
                    <a:pt x="-2667" y="264088"/>
                    <a:pt x="7999" y="249711"/>
                  </a:cubicBezTo>
                  <a:lnTo>
                    <a:pt x="175281" y="24209"/>
                  </a:lnTo>
                  <a:cubicBezTo>
                    <a:pt x="186579" y="8980"/>
                    <a:pt x="204421" y="0"/>
                    <a:pt x="223383" y="0"/>
                  </a:cubicBezTo>
                  <a:lnTo>
                    <a:pt x="453414" y="0"/>
                  </a:lnTo>
                  <a:cubicBezTo>
                    <a:pt x="472376" y="0"/>
                    <a:pt x="490218" y="8980"/>
                    <a:pt x="501515" y="24209"/>
                  </a:cubicBezTo>
                  <a:lnTo>
                    <a:pt x="668798" y="249711"/>
                  </a:lnTo>
                  <a:cubicBezTo>
                    <a:pt x="679463" y="264088"/>
                    <a:pt x="679463" y="283751"/>
                    <a:pt x="668798" y="298129"/>
                  </a:cubicBezTo>
                  <a:close/>
                </a:path>
              </a:pathLst>
            </a:custGeom>
            <a:solidFill>
              <a:srgbClr val="243B55">
                <a:alpha val="4706"/>
              </a:srgbClr>
            </a:solidFill>
          </p:spPr>
          <p:txBody>
            <a:bodyPr/>
            <a:lstStyle/>
            <a:p>
              <a:endParaRPr lang="fr-FR" sz="1200"/>
            </a:p>
          </p:txBody>
        </p:sp>
        <p:sp>
          <p:nvSpPr>
            <p:cNvPr id="8" name="TextBox 8"/>
            <p:cNvSpPr txBox="1"/>
            <p:nvPr/>
          </p:nvSpPr>
          <p:spPr>
            <a:xfrm>
              <a:off x="114300" y="-47625"/>
              <a:ext cx="468117" cy="595465"/>
            </a:xfrm>
            <a:prstGeom prst="rect">
              <a:avLst/>
            </a:prstGeom>
          </p:spPr>
          <p:txBody>
            <a:bodyPr lIns="33867" tIns="33867" rIns="33867" bIns="33867" rtlCol="0" anchor="ctr"/>
            <a:lstStyle/>
            <a:p>
              <a:pPr algn="ctr">
                <a:lnSpc>
                  <a:spcPts val="1773"/>
                </a:lnSpc>
              </a:pPr>
              <a:endParaRPr sz="1200"/>
            </a:p>
          </p:txBody>
        </p:sp>
      </p:grpSp>
      <p:sp>
        <p:nvSpPr>
          <p:cNvPr id="9" name="Freeform 9"/>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10" name="Freeform 10"/>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6" name="TextBox 16"/>
          <p:cNvSpPr txBox="1"/>
          <p:nvPr/>
        </p:nvSpPr>
        <p:spPr>
          <a:xfrm>
            <a:off x="2817243" y="5115728"/>
            <a:ext cx="6770287" cy="666849"/>
          </a:xfrm>
          <a:prstGeom prst="rect">
            <a:avLst/>
          </a:prstGeom>
        </p:spPr>
        <p:txBody>
          <a:bodyPr lIns="0" tIns="0" rIns="0" bIns="0" rtlCol="0" anchor="t">
            <a:spAutoFit/>
          </a:bodyPr>
          <a:lstStyle/>
          <a:p>
            <a:pPr marL="304815" indent="-304815" algn="r" rtl="1">
              <a:lnSpc>
                <a:spcPts val="2560"/>
              </a:lnSpc>
              <a:buFont typeface="Arial" panose="020B0604020202020204" pitchFamily="34" charset="0"/>
              <a:buChar char="•"/>
            </a:pPr>
            <a:r>
              <a:rPr lang="ar-EG"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tl/>
              </a:rPr>
              <a:t>سؤال(الفهم) مستقل </a:t>
            </a:r>
            <a:r>
              <a:rPr lang="en-US"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Pr>
              <a:t>‎</a:t>
            </a:r>
            <a:r>
              <a:rPr lang="ar-EG"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tl/>
              </a:rPr>
              <a:t>عن </a:t>
            </a:r>
            <a:r>
              <a:rPr lang="ar-MA"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tl/>
              </a:rPr>
              <a:t>قرار م</a:t>
            </a:r>
            <a:r>
              <a:rPr lang="ar-EG"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tl/>
              </a:rPr>
              <a:t>وضعة</a:t>
            </a:r>
            <a:r>
              <a:rPr lang="ar-MA"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tl/>
              </a:rPr>
              <a:t> المتعلم</a:t>
            </a:r>
            <a:r>
              <a:rPr lang="ar-EG"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tl/>
              </a:rPr>
              <a:t>.</a:t>
            </a:r>
          </a:p>
          <a:p>
            <a:pPr marL="304815" indent="-304815" algn="r" rtl="1">
              <a:lnSpc>
                <a:spcPts val="2560"/>
              </a:lnSpc>
              <a:buFont typeface="Arial" panose="020B0604020202020204" pitchFamily="34" charset="0"/>
              <a:buChar char="•"/>
            </a:pPr>
            <a:r>
              <a:rPr lang="ar-EG"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tl/>
              </a:rPr>
              <a:t>يجيب المتعلم عن السؤالين معا بشكل صحيح لينجح في سؤال الفهم</a:t>
            </a:r>
            <a:r>
              <a:rPr lang="ar-MA" sz="1867" b="1" dirty="0">
                <a:solidFill>
                  <a:srgbClr val="FF0000"/>
                </a:solidFill>
                <a:latin typeface="Microsoft Uighur" panose="02000000000000000000" pitchFamily="2" charset="-78"/>
                <a:ea typeface="IBM Plex Sans Arabic"/>
                <a:cs typeface="Microsoft Uighur" panose="02000000000000000000" pitchFamily="2" charset="-78"/>
                <a:sym typeface="IBM Plex Sans Arabic"/>
                <a:rtl/>
              </a:rPr>
              <a:t>.</a:t>
            </a:r>
          </a:p>
        </p:txBody>
      </p:sp>
      <p:graphicFrame>
        <p:nvGraphicFramePr>
          <p:cNvPr id="18" name="Tableau 17">
            <a:extLst>
              <a:ext uri="{FF2B5EF4-FFF2-40B4-BE49-F238E27FC236}">
                <a16:creationId xmlns:a16="http://schemas.microsoft.com/office/drawing/2014/main" id="{997FAB32-4D72-8439-4EA1-0E1BD1DD808C}"/>
              </a:ext>
            </a:extLst>
          </p:cNvPr>
          <p:cNvGraphicFramePr>
            <a:graphicFrameLocks noGrp="1"/>
          </p:cNvGraphicFramePr>
          <p:nvPr/>
        </p:nvGraphicFramePr>
        <p:xfrm>
          <a:off x="736603" y="2611788"/>
          <a:ext cx="10769597" cy="1951321"/>
        </p:xfrm>
        <a:graphic>
          <a:graphicData uri="http://schemas.openxmlformats.org/drawingml/2006/table">
            <a:tbl>
              <a:tblPr rtl="1">
                <a:tableStyleId>{21E4AEA4-8DFA-4A89-87EB-49C32662AFE0}</a:tableStyleId>
              </a:tblPr>
              <a:tblGrid>
                <a:gridCol w="2637105">
                  <a:extLst>
                    <a:ext uri="{9D8B030D-6E8A-4147-A177-3AD203B41FA5}">
                      <a16:colId xmlns:a16="http://schemas.microsoft.com/office/drawing/2014/main" val="92279368"/>
                    </a:ext>
                  </a:extLst>
                </a:gridCol>
                <a:gridCol w="2033123">
                  <a:extLst>
                    <a:ext uri="{9D8B030D-6E8A-4147-A177-3AD203B41FA5}">
                      <a16:colId xmlns:a16="http://schemas.microsoft.com/office/drawing/2014/main" val="806336096"/>
                    </a:ext>
                  </a:extLst>
                </a:gridCol>
                <a:gridCol w="2033123">
                  <a:extLst>
                    <a:ext uri="{9D8B030D-6E8A-4147-A177-3AD203B41FA5}">
                      <a16:colId xmlns:a16="http://schemas.microsoft.com/office/drawing/2014/main" val="2228796759"/>
                    </a:ext>
                  </a:extLst>
                </a:gridCol>
                <a:gridCol w="2033123">
                  <a:extLst>
                    <a:ext uri="{9D8B030D-6E8A-4147-A177-3AD203B41FA5}">
                      <a16:colId xmlns:a16="http://schemas.microsoft.com/office/drawing/2014/main" val="63994237"/>
                    </a:ext>
                  </a:extLst>
                </a:gridCol>
                <a:gridCol w="2033123">
                  <a:extLst>
                    <a:ext uri="{9D8B030D-6E8A-4147-A177-3AD203B41FA5}">
                      <a16:colId xmlns:a16="http://schemas.microsoft.com/office/drawing/2014/main" val="2106606739"/>
                    </a:ext>
                  </a:extLst>
                </a:gridCol>
              </a:tblGrid>
              <a:tr h="615007">
                <a:tc>
                  <a:txBody>
                    <a:bodyPr/>
                    <a:lstStyle/>
                    <a:p>
                      <a:pPr algn="ctr" rtl="1" fontAlgn="b">
                        <a:buNone/>
                      </a:pPr>
                      <a:r>
                        <a:rPr lang="ar-MA" sz="3600" b="1" u="none" strike="noStrike" dirty="0">
                          <a:solidFill>
                            <a:schemeClr val="bg1"/>
                          </a:solidFill>
                          <a:effectLst/>
                          <a:latin typeface="Microsoft Uighur" panose="02000000000000000000" pitchFamily="2" charset="-78"/>
                          <a:cs typeface="Microsoft Uighur" panose="02000000000000000000" pitchFamily="2" charset="-78"/>
                        </a:rPr>
                        <a:t>مبتدئ</a:t>
                      </a:r>
                      <a:endParaRPr lang="ar-MA" sz="3600" b="1" i="0" u="none" strike="noStrike" dirty="0">
                        <a:solidFill>
                          <a:schemeClr val="bg1"/>
                        </a:solidFill>
                        <a:effectLst/>
                        <a:latin typeface="Microsoft Uighur" panose="02000000000000000000" pitchFamily="2" charset="-78"/>
                        <a:cs typeface="Microsoft Uighur" panose="02000000000000000000" pitchFamily="2" charset="-78"/>
                      </a:endParaRPr>
                    </a:p>
                  </a:txBody>
                  <a:tcPr marL="3205" marR="3205" marT="3205" marB="0" anchor="ctr">
                    <a:solidFill>
                      <a:srgbClr val="68B1AD"/>
                    </a:solidFill>
                  </a:tcPr>
                </a:tc>
                <a:tc>
                  <a:txBody>
                    <a:bodyPr/>
                    <a:lstStyle/>
                    <a:p>
                      <a:pPr algn="ctr" rtl="1" fontAlgn="b">
                        <a:buNone/>
                      </a:pPr>
                      <a:r>
                        <a:rPr lang="ar-MA" sz="3600" b="1" u="none" strike="noStrike" dirty="0">
                          <a:solidFill>
                            <a:schemeClr val="bg1"/>
                          </a:solidFill>
                          <a:effectLst/>
                          <a:latin typeface="Microsoft Uighur" panose="02000000000000000000" pitchFamily="2" charset="-78"/>
                          <a:cs typeface="Microsoft Uighur" panose="02000000000000000000" pitchFamily="2" charset="-78"/>
                        </a:rPr>
                        <a:t>حرف</a:t>
                      </a:r>
                      <a:endParaRPr lang="ar-MA" sz="3600" b="1" i="0" u="none" strike="noStrike" dirty="0">
                        <a:solidFill>
                          <a:schemeClr val="bg1"/>
                        </a:solidFill>
                        <a:effectLst/>
                        <a:latin typeface="Microsoft Uighur" panose="02000000000000000000" pitchFamily="2" charset="-78"/>
                        <a:cs typeface="Microsoft Uighur" panose="02000000000000000000" pitchFamily="2" charset="-78"/>
                      </a:endParaRPr>
                    </a:p>
                  </a:txBody>
                  <a:tcPr marL="3205" marR="3205" marT="3205" marB="0" anchor="ctr">
                    <a:solidFill>
                      <a:srgbClr val="68B1AD"/>
                    </a:solidFill>
                  </a:tcPr>
                </a:tc>
                <a:tc>
                  <a:txBody>
                    <a:bodyPr/>
                    <a:lstStyle/>
                    <a:p>
                      <a:pPr algn="ctr" rtl="1" fontAlgn="b">
                        <a:buNone/>
                      </a:pPr>
                      <a:r>
                        <a:rPr lang="ar-MA" sz="3600" b="1" u="none" strike="noStrike" dirty="0">
                          <a:solidFill>
                            <a:schemeClr val="bg1"/>
                          </a:solidFill>
                          <a:effectLst/>
                          <a:latin typeface="Microsoft Uighur" panose="02000000000000000000" pitchFamily="2" charset="-78"/>
                          <a:cs typeface="Microsoft Uighur" panose="02000000000000000000" pitchFamily="2" charset="-78"/>
                        </a:rPr>
                        <a:t>كلمة</a:t>
                      </a:r>
                      <a:endParaRPr lang="ar-MA" sz="3600" b="1" i="0" u="none" strike="noStrike" dirty="0">
                        <a:solidFill>
                          <a:schemeClr val="bg1"/>
                        </a:solidFill>
                        <a:effectLst/>
                        <a:latin typeface="Microsoft Uighur" panose="02000000000000000000" pitchFamily="2" charset="-78"/>
                        <a:cs typeface="Microsoft Uighur" panose="02000000000000000000" pitchFamily="2" charset="-78"/>
                      </a:endParaRPr>
                    </a:p>
                  </a:txBody>
                  <a:tcPr marL="3205" marR="3205" marT="3205" marB="0" anchor="ctr">
                    <a:solidFill>
                      <a:srgbClr val="68B1AD"/>
                    </a:solidFill>
                  </a:tcPr>
                </a:tc>
                <a:tc>
                  <a:txBody>
                    <a:bodyPr/>
                    <a:lstStyle/>
                    <a:p>
                      <a:pPr algn="ctr" rtl="1" fontAlgn="b">
                        <a:buNone/>
                      </a:pPr>
                      <a:r>
                        <a:rPr lang="ar-MA" sz="3600" b="1" u="none" strike="noStrike" dirty="0">
                          <a:solidFill>
                            <a:schemeClr val="bg1"/>
                          </a:solidFill>
                          <a:effectLst/>
                          <a:latin typeface="Microsoft Uighur" panose="02000000000000000000" pitchFamily="2" charset="-78"/>
                          <a:cs typeface="Microsoft Uighur" panose="02000000000000000000" pitchFamily="2" charset="-78"/>
                        </a:rPr>
                        <a:t>فقرة</a:t>
                      </a:r>
                      <a:endParaRPr lang="ar-MA" sz="3600" b="1" i="0" u="none" strike="noStrike" dirty="0">
                        <a:solidFill>
                          <a:schemeClr val="bg1"/>
                        </a:solidFill>
                        <a:effectLst/>
                        <a:latin typeface="Microsoft Uighur" panose="02000000000000000000" pitchFamily="2" charset="-78"/>
                        <a:cs typeface="Microsoft Uighur" panose="02000000000000000000" pitchFamily="2" charset="-78"/>
                      </a:endParaRPr>
                    </a:p>
                  </a:txBody>
                  <a:tcPr marL="3205" marR="3205" marT="3205" marB="0" anchor="ctr">
                    <a:solidFill>
                      <a:srgbClr val="68B1AD"/>
                    </a:solidFill>
                  </a:tcPr>
                </a:tc>
                <a:tc>
                  <a:txBody>
                    <a:bodyPr/>
                    <a:lstStyle/>
                    <a:p>
                      <a:pPr marL="457200" algn="r" rtl="1">
                        <a:tabLst>
                          <a:tab pos="434975" algn="r"/>
                        </a:tabLst>
                      </a:pPr>
                      <a:r>
                        <a:rPr lang="ar-MA" sz="3600" b="1" u="none" strike="noStrike" kern="1200" dirty="0">
                          <a:solidFill>
                            <a:schemeClr val="bg1"/>
                          </a:solidFill>
                          <a:effectLst/>
                          <a:latin typeface="Microsoft Uighur" panose="02000000000000000000" pitchFamily="2" charset="-78"/>
                          <a:ea typeface="+mn-ea"/>
                          <a:cs typeface="Microsoft Uighur" panose="02000000000000000000" pitchFamily="2" charset="-78"/>
                        </a:rPr>
                        <a:t>أقصوصة</a:t>
                      </a:r>
                      <a:endParaRPr lang="en-GB" sz="3600" b="1" u="none" strike="noStrike" kern="1200" dirty="0">
                        <a:solidFill>
                          <a:schemeClr val="bg1"/>
                        </a:solidFill>
                        <a:effectLst/>
                        <a:latin typeface="Microsoft Uighur" panose="02000000000000000000" pitchFamily="2" charset="-78"/>
                        <a:ea typeface="+mn-ea"/>
                        <a:cs typeface="Microsoft Uighur" panose="02000000000000000000" pitchFamily="2" charset="-78"/>
                      </a:endParaRPr>
                    </a:p>
                  </a:txBody>
                  <a:tcPr marL="42383" marR="42383" marT="0" marB="0" anchor="ctr">
                    <a:solidFill>
                      <a:srgbClr val="68B1AD"/>
                    </a:solidFill>
                  </a:tcPr>
                </a:tc>
                <a:extLst>
                  <a:ext uri="{0D108BD9-81ED-4DB2-BD59-A6C34878D82A}">
                    <a16:rowId xmlns:a16="http://schemas.microsoft.com/office/drawing/2014/main" val="1837751702"/>
                  </a:ext>
                </a:extLst>
              </a:tr>
              <a:tr h="1336314">
                <a:tc>
                  <a:txBody>
                    <a:bodyPr/>
                    <a:lstStyle/>
                    <a:p>
                      <a:pPr algn="ctr" rtl="1" fontAlgn="b">
                        <a:buNone/>
                      </a:pPr>
                      <a:r>
                        <a:rPr lang="ar-MA" sz="2400" u="none" strike="noStrike" dirty="0">
                          <a:effectLst/>
                          <a:latin typeface="Microsoft Uighur" panose="02000000000000000000" pitchFamily="2" charset="-78"/>
                          <a:cs typeface="Microsoft Uighur" panose="02000000000000000000" pitchFamily="2" charset="-78"/>
                        </a:rPr>
                        <a:t>غير قادر على تعرف الحروف الهجائية.</a:t>
                      </a:r>
                      <a:endParaRPr lang="ar-MA" sz="2400" b="0" i="0" u="none" strike="noStrike" dirty="0">
                        <a:solidFill>
                          <a:srgbClr val="1F4E79"/>
                        </a:solidFill>
                        <a:effectLst/>
                        <a:latin typeface="Microsoft Uighur" panose="02000000000000000000" pitchFamily="2" charset="-78"/>
                        <a:cs typeface="Microsoft Uighur" panose="02000000000000000000" pitchFamily="2" charset="-78"/>
                      </a:endParaRPr>
                    </a:p>
                  </a:txBody>
                  <a:tcPr marL="3205" marR="3205" marT="3205" marB="0" anchor="ctr">
                    <a:solidFill>
                      <a:schemeClr val="accent5">
                        <a:lumMod val="20000"/>
                        <a:lumOff val="80000"/>
                      </a:schemeClr>
                    </a:solidFill>
                  </a:tcPr>
                </a:tc>
                <a:tc>
                  <a:txBody>
                    <a:bodyPr/>
                    <a:lstStyle/>
                    <a:p>
                      <a:pPr algn="ctr" rtl="1" fontAlgn="b">
                        <a:buNone/>
                      </a:pPr>
                      <a:r>
                        <a:rPr lang="ar-MA" sz="2400" u="none" strike="noStrike" dirty="0">
                          <a:effectLst/>
                          <a:latin typeface="Microsoft Uighur" panose="02000000000000000000" pitchFamily="2" charset="-78"/>
                          <a:cs typeface="Microsoft Uighur" panose="02000000000000000000" pitchFamily="2" charset="-78"/>
                        </a:rPr>
                        <a:t>قادر على قراءة حروف (6 حروف من 8 على الأقل ) وغير قادر على قراءة كلمات.</a:t>
                      </a:r>
                    </a:p>
                  </a:txBody>
                  <a:tcPr marL="3205" marR="3205" marT="3205" marB="0" anchor="ctr">
                    <a:solidFill>
                      <a:schemeClr val="accent5">
                        <a:lumMod val="20000"/>
                        <a:lumOff val="80000"/>
                      </a:schemeClr>
                    </a:solidFill>
                  </a:tcPr>
                </a:tc>
                <a:tc>
                  <a:txBody>
                    <a:bodyPr/>
                    <a:lstStyle/>
                    <a:p>
                      <a:pPr algn="ctr" rtl="1" fontAlgn="b">
                        <a:buNone/>
                      </a:pPr>
                      <a:r>
                        <a:rPr lang="ar-MA" sz="2400" u="none" strike="noStrike" dirty="0">
                          <a:effectLst/>
                          <a:latin typeface="Microsoft Uighur" panose="02000000000000000000" pitchFamily="2" charset="-78"/>
                          <a:cs typeface="Microsoft Uighur" panose="02000000000000000000" pitchFamily="2" charset="-78"/>
                        </a:rPr>
                        <a:t>قادر على قراءة كلمات (6 كلمات من 8 على الأقل )</a:t>
                      </a:r>
                    </a:p>
                    <a:p>
                      <a:pPr algn="ctr" rtl="1" fontAlgn="b">
                        <a:buNone/>
                      </a:pPr>
                      <a:r>
                        <a:rPr lang="ar-MA" sz="2400" u="none" strike="noStrike" dirty="0">
                          <a:effectLst/>
                          <a:latin typeface="Microsoft Uighur" panose="02000000000000000000" pitchFamily="2" charset="-78"/>
                          <a:cs typeface="Microsoft Uighur" panose="02000000000000000000" pitchFamily="2" charset="-78"/>
                        </a:rPr>
                        <a:t> وغير قادر على قراءة فقرة.</a:t>
                      </a:r>
                    </a:p>
                  </a:txBody>
                  <a:tcPr marL="3205" marR="3205" marT="3205" marB="0" anchor="ctr">
                    <a:solidFill>
                      <a:schemeClr val="accent5">
                        <a:lumMod val="20000"/>
                        <a:lumOff val="80000"/>
                      </a:schemeClr>
                    </a:solidFill>
                  </a:tcPr>
                </a:tc>
                <a:tc>
                  <a:txBody>
                    <a:bodyPr/>
                    <a:lstStyle/>
                    <a:p>
                      <a:pPr algn="ctr" rtl="1" fontAlgn="b">
                        <a:buNone/>
                      </a:pPr>
                      <a:r>
                        <a:rPr lang="ar-MA" sz="2400" u="none" strike="noStrike" dirty="0">
                          <a:effectLst/>
                          <a:latin typeface="Microsoft Uighur" panose="02000000000000000000" pitchFamily="2" charset="-78"/>
                          <a:cs typeface="Microsoft Uighur" panose="02000000000000000000" pitchFamily="2" charset="-78"/>
                        </a:rPr>
                        <a:t>قادر على قراءة فقرة بسيطة وغير قادر على قراءة أقصوصة.</a:t>
                      </a:r>
                      <a:endParaRPr lang="ar-MA" sz="2400" b="0" i="0" u="none" strike="noStrike" dirty="0">
                        <a:solidFill>
                          <a:srgbClr val="1F4E79"/>
                        </a:solidFill>
                        <a:effectLst/>
                        <a:latin typeface="Microsoft Uighur" panose="02000000000000000000" pitchFamily="2" charset="-78"/>
                        <a:cs typeface="Microsoft Uighur" panose="02000000000000000000" pitchFamily="2" charset="-78"/>
                      </a:endParaRPr>
                    </a:p>
                  </a:txBody>
                  <a:tcPr marL="3205" marR="3205" marT="3205" marB="0" anchor="ctr">
                    <a:solidFill>
                      <a:schemeClr val="accent5">
                        <a:lumMod val="20000"/>
                        <a:lumOff val="80000"/>
                      </a:schemeClr>
                    </a:solidFill>
                  </a:tcPr>
                </a:tc>
                <a:tc>
                  <a:txBody>
                    <a:bodyPr/>
                    <a:lstStyle/>
                    <a:p>
                      <a:pPr marL="0" algn="ctr" rtl="1">
                        <a:tabLst>
                          <a:tab pos="434975" algn="r"/>
                        </a:tabLst>
                      </a:pPr>
                      <a:r>
                        <a:rPr lang="ar-MA" sz="2400" u="none" strike="noStrike" kern="1200" dirty="0">
                          <a:solidFill>
                            <a:schemeClr val="dk1"/>
                          </a:solidFill>
                          <a:effectLst/>
                          <a:latin typeface="Microsoft Uighur" panose="02000000000000000000" pitchFamily="2" charset="-78"/>
                          <a:ea typeface="+mn-ea"/>
                          <a:cs typeface="Microsoft Uighur" panose="02000000000000000000" pitchFamily="2" charset="-78"/>
                        </a:rPr>
                        <a:t>قادر على قراءة أقصوصة .</a:t>
                      </a:r>
                      <a:endParaRPr lang="en-GB" sz="2400" u="none" strike="noStrike" kern="1200" dirty="0">
                        <a:solidFill>
                          <a:schemeClr val="dk1"/>
                        </a:solidFill>
                        <a:effectLst/>
                        <a:latin typeface="Microsoft Uighur" panose="02000000000000000000" pitchFamily="2" charset="-78"/>
                        <a:ea typeface="+mn-ea"/>
                        <a:cs typeface="Microsoft Uighur" panose="02000000000000000000" pitchFamily="2" charset="-78"/>
                      </a:endParaRPr>
                    </a:p>
                  </a:txBody>
                  <a:tcPr marL="42383" marR="42383" marT="0" marB="0" anchor="ctr">
                    <a:solidFill>
                      <a:schemeClr val="accent5">
                        <a:lumMod val="20000"/>
                        <a:lumOff val="80000"/>
                      </a:schemeClr>
                    </a:solidFill>
                  </a:tcPr>
                </a:tc>
                <a:extLst>
                  <a:ext uri="{0D108BD9-81ED-4DB2-BD59-A6C34878D82A}">
                    <a16:rowId xmlns:a16="http://schemas.microsoft.com/office/drawing/2014/main" val="1572951166"/>
                  </a:ext>
                </a:extLst>
              </a:tr>
            </a:tbl>
          </a:graphicData>
        </a:graphic>
      </p:graphicFrame>
      <p:sp>
        <p:nvSpPr>
          <p:cNvPr id="11" name="Freeform 5">
            <a:extLst>
              <a:ext uri="{FF2B5EF4-FFF2-40B4-BE49-F238E27FC236}">
                <a16:creationId xmlns:a16="http://schemas.microsoft.com/office/drawing/2014/main" id="{B198A30D-1A11-2E70-5FF7-8AB594F87D5E}"/>
              </a:ext>
            </a:extLst>
          </p:cNvPr>
          <p:cNvSpPr/>
          <p:nvPr/>
        </p:nvSpPr>
        <p:spPr>
          <a:xfrm>
            <a:off x="-315678" y="6570356"/>
            <a:ext cx="2819947" cy="465215"/>
          </a:xfrm>
          <a:custGeom>
            <a:avLst/>
            <a:gdLst/>
            <a:ahLst/>
            <a:cxnLst/>
            <a:rect l="l" t="t" r="r" b="b"/>
            <a:pathLst>
              <a:path w="4229921" h="697823">
                <a:moveTo>
                  <a:pt x="0" y="0"/>
                </a:moveTo>
                <a:lnTo>
                  <a:pt x="4229921" y="0"/>
                </a:lnTo>
                <a:lnTo>
                  <a:pt x="4229921" y="697823"/>
                </a:lnTo>
                <a:lnTo>
                  <a:pt x="0" y="697823"/>
                </a:lnTo>
                <a:lnTo>
                  <a:pt x="0" y="0"/>
                </a:lnTo>
                <a:close/>
              </a:path>
            </a:pathLst>
          </a:custGeom>
          <a:solidFill>
            <a:srgbClr val="E9C709"/>
          </a:solidFill>
        </p:spPr>
        <p:txBody>
          <a:bodyPr/>
          <a:lstStyle/>
          <a:p>
            <a:endParaRPr lang="fr-FR" sz="1200"/>
          </a:p>
        </p:txBody>
      </p:sp>
      <p:grpSp>
        <p:nvGrpSpPr>
          <p:cNvPr id="14" name="Group 9">
            <a:extLst>
              <a:ext uri="{FF2B5EF4-FFF2-40B4-BE49-F238E27FC236}">
                <a16:creationId xmlns:a16="http://schemas.microsoft.com/office/drawing/2014/main" id="{C40CC5F8-F538-3E05-6ACB-794C10BB28B6}"/>
              </a:ext>
            </a:extLst>
          </p:cNvPr>
          <p:cNvGrpSpPr/>
          <p:nvPr/>
        </p:nvGrpSpPr>
        <p:grpSpPr>
          <a:xfrm>
            <a:off x="-624479" y="6632340"/>
            <a:ext cx="5552461" cy="1889029"/>
            <a:chOff x="0" y="0"/>
            <a:chExt cx="2053115" cy="698500"/>
          </a:xfrm>
        </p:grpSpPr>
        <p:sp>
          <p:nvSpPr>
            <p:cNvPr id="17" name="Freeform 10">
              <a:extLst>
                <a:ext uri="{FF2B5EF4-FFF2-40B4-BE49-F238E27FC236}">
                  <a16:creationId xmlns:a16="http://schemas.microsoft.com/office/drawing/2014/main" id="{A321CDB8-A692-4FB0-C8FD-FE3B437B632F}"/>
                </a:ext>
              </a:extLst>
            </p:cNvPr>
            <p:cNvSpPr/>
            <p:nvPr/>
          </p:nvSpPr>
          <p:spPr>
            <a:xfrm>
              <a:off x="2257" y="0"/>
              <a:ext cx="2048602" cy="698500"/>
            </a:xfrm>
            <a:custGeom>
              <a:avLst/>
              <a:gdLst/>
              <a:ahLst/>
              <a:cxnLst/>
              <a:rect l="l" t="t" r="r" b="b"/>
              <a:pathLst>
                <a:path w="2048602" h="698500">
                  <a:moveTo>
                    <a:pt x="2046651" y="356481"/>
                  </a:moveTo>
                  <a:lnTo>
                    <a:pt x="1851865" y="691269"/>
                  </a:lnTo>
                  <a:cubicBezTo>
                    <a:pt x="1849260" y="695746"/>
                    <a:pt x="1844472" y="698500"/>
                    <a:pt x="1839292" y="698500"/>
                  </a:cubicBezTo>
                  <a:lnTo>
                    <a:pt x="209309" y="698500"/>
                  </a:lnTo>
                  <a:cubicBezTo>
                    <a:pt x="204129" y="698500"/>
                    <a:pt x="199341" y="695746"/>
                    <a:pt x="196736" y="691269"/>
                  </a:cubicBezTo>
                  <a:lnTo>
                    <a:pt x="1950" y="356481"/>
                  </a:lnTo>
                  <a:cubicBezTo>
                    <a:pt x="-651" y="352011"/>
                    <a:pt x="-651" y="346489"/>
                    <a:pt x="1950" y="342019"/>
                  </a:cubicBezTo>
                  <a:lnTo>
                    <a:pt x="196736" y="7231"/>
                  </a:lnTo>
                  <a:cubicBezTo>
                    <a:pt x="199341" y="2754"/>
                    <a:pt x="204129" y="0"/>
                    <a:pt x="209309" y="0"/>
                  </a:cubicBezTo>
                  <a:lnTo>
                    <a:pt x="1839292" y="0"/>
                  </a:lnTo>
                  <a:cubicBezTo>
                    <a:pt x="1844472" y="0"/>
                    <a:pt x="1849260" y="2754"/>
                    <a:pt x="1851865" y="7231"/>
                  </a:cubicBezTo>
                  <a:lnTo>
                    <a:pt x="2046651" y="342019"/>
                  </a:lnTo>
                  <a:cubicBezTo>
                    <a:pt x="2049251" y="346489"/>
                    <a:pt x="2049251" y="352011"/>
                    <a:pt x="2046651" y="356481"/>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20" name="TextBox 11">
              <a:extLst>
                <a:ext uri="{FF2B5EF4-FFF2-40B4-BE49-F238E27FC236}">
                  <a16:creationId xmlns:a16="http://schemas.microsoft.com/office/drawing/2014/main" id="{01986C48-4E53-6AAE-8E75-A627EB524937}"/>
                </a:ext>
              </a:extLst>
            </p:cNvPr>
            <p:cNvSpPr txBox="1"/>
            <p:nvPr/>
          </p:nvSpPr>
          <p:spPr>
            <a:xfrm>
              <a:off x="114300" y="-47625"/>
              <a:ext cx="1824515"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Rectangle 4">
            <a:extLst>
              <a:ext uri="{FF2B5EF4-FFF2-40B4-BE49-F238E27FC236}">
                <a16:creationId xmlns:a16="http://schemas.microsoft.com/office/drawing/2014/main" id="{9942BD5B-F540-125B-10A8-DC62949FFB6A}"/>
              </a:ext>
            </a:extLst>
          </p:cNvPr>
          <p:cNvSpPr/>
          <p:nvPr/>
        </p:nvSpPr>
        <p:spPr>
          <a:xfrm>
            <a:off x="-101600" y="-48974"/>
            <a:ext cx="12446000" cy="74126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1" name="Freeform 10">
            <a:extLst>
              <a:ext uri="{FF2B5EF4-FFF2-40B4-BE49-F238E27FC236}">
                <a16:creationId xmlns:a16="http://schemas.microsoft.com/office/drawing/2014/main" id="{38B751E1-DFB9-CC26-CC4B-5E6B03AC9C7B}"/>
              </a:ext>
            </a:extLst>
          </p:cNvPr>
          <p:cNvSpPr/>
          <p:nvPr/>
        </p:nvSpPr>
        <p:spPr>
          <a:xfrm>
            <a:off x="1155177" y="309430"/>
            <a:ext cx="2327605" cy="733529"/>
          </a:xfrm>
          <a:custGeom>
            <a:avLst/>
            <a:gdLst/>
            <a:ahLst/>
            <a:cxnLst/>
            <a:rect l="l" t="t" r="r" b="b"/>
            <a:pathLst>
              <a:path w="3202922" h="1177074">
                <a:moveTo>
                  <a:pt x="0" y="0"/>
                </a:moveTo>
                <a:lnTo>
                  <a:pt x="3202922" y="0"/>
                </a:lnTo>
                <a:lnTo>
                  <a:pt x="3202922" y="1177074"/>
                </a:lnTo>
                <a:lnTo>
                  <a:pt x="0" y="11770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1200"/>
          </a:p>
        </p:txBody>
      </p:sp>
      <p:sp>
        <p:nvSpPr>
          <p:cNvPr id="22" name="TextBox 4">
            <a:extLst>
              <a:ext uri="{FF2B5EF4-FFF2-40B4-BE49-F238E27FC236}">
                <a16:creationId xmlns:a16="http://schemas.microsoft.com/office/drawing/2014/main" id="{8FDA2E5E-69A6-1CA3-EAE4-42B74CA1ED25}"/>
              </a:ext>
            </a:extLst>
          </p:cNvPr>
          <p:cNvSpPr txBox="1"/>
          <p:nvPr/>
        </p:nvSpPr>
        <p:spPr>
          <a:xfrm>
            <a:off x="1259436" y="460750"/>
            <a:ext cx="2082801" cy="461665"/>
          </a:xfrm>
          <a:prstGeom prst="rect">
            <a:avLst/>
          </a:prstGeom>
          <a:noFill/>
        </p:spPr>
        <p:txBody>
          <a:bodyPr wrap="square" rtlCol="0">
            <a:spAutoFit/>
          </a:bodyPr>
          <a:lstStyle/>
          <a:p>
            <a:pPr algn="ctr" defTabSz="609630" rtl="1">
              <a:defRPr/>
            </a:pPr>
            <a:r>
              <a:rPr lang="ar-MA" sz="24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rPr>
              <a:t>مستويات الموضعة</a:t>
            </a:r>
            <a:endParaRPr lang="ar-MA" sz="3200" b="1" dirty="0">
              <a:solidFill>
                <a:schemeClr val="bg1"/>
              </a:solidFill>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24249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D09A0-76DB-7113-0730-4E3B6AD5156F}"/>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DEF00C4-85FA-0478-18E1-E1111701E478}"/>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3F8DF658-5018-D632-54AC-5195E428B627}"/>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9CF8139D-5434-A6FF-5494-8FBCA3881949}"/>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8FAD3A71-511A-089F-DA64-FBE7B8A4CA4B}"/>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B3F15451-152B-0F93-1D9C-1D8B5AF9E306}"/>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756669A4-CEBF-2D04-37AA-13838DA8A7C4}"/>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3F9379C8-2CCC-866B-27BE-0919981D1306}"/>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 name="Freeform 32">
            <a:extLst>
              <a:ext uri="{FF2B5EF4-FFF2-40B4-BE49-F238E27FC236}">
                <a16:creationId xmlns:a16="http://schemas.microsoft.com/office/drawing/2014/main" id="{7DC8D5B8-1B9B-95D4-F2B6-11FF609E8A6B}"/>
              </a:ext>
            </a:extLst>
          </p:cNvPr>
          <p:cNvSpPr/>
          <p:nvPr/>
        </p:nvSpPr>
        <p:spPr>
          <a:xfrm>
            <a:off x="4114800" y="2413000"/>
            <a:ext cx="3962400" cy="2337561"/>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9" name="TextBox 4">
            <a:extLst>
              <a:ext uri="{FF2B5EF4-FFF2-40B4-BE49-F238E27FC236}">
                <a16:creationId xmlns:a16="http://schemas.microsoft.com/office/drawing/2014/main" id="{791F840C-2B6D-00D1-5708-59A223CAFB83}"/>
              </a:ext>
            </a:extLst>
          </p:cNvPr>
          <p:cNvSpPr txBox="1"/>
          <p:nvPr/>
        </p:nvSpPr>
        <p:spPr>
          <a:xfrm>
            <a:off x="4433428" y="2730266"/>
            <a:ext cx="3375945" cy="1734064"/>
          </a:xfrm>
          <a:prstGeom prst="rect">
            <a:avLst/>
          </a:prstGeom>
          <a:noFill/>
        </p:spPr>
        <p:txBody>
          <a:bodyPr wrap="square" rtlCol="0">
            <a:spAutoFit/>
          </a:bodyPr>
          <a:lstStyle/>
          <a:p>
            <a:pPr lvl="0" algn="ctr" rtl="1">
              <a:defRPr/>
            </a:pPr>
            <a:r>
              <a:rPr lang="ar-MA" sz="5334" b="1" dirty="0">
                <a:solidFill>
                  <a:srgbClr val="072A40"/>
                </a:solidFill>
                <a:latin typeface="Microsoft Uighur" panose="02000000000000000000" pitchFamily="2" charset="-78"/>
                <a:ea typeface="Araboto Bold"/>
                <a:cs typeface="Microsoft Uighur" panose="02000000000000000000" pitchFamily="2" charset="-78"/>
                <a:rtl/>
              </a:rPr>
              <a:t>شروط النجاج في الرائز</a:t>
            </a:r>
          </a:p>
        </p:txBody>
      </p:sp>
    </p:spTree>
    <p:extLst>
      <p:ext uri="{BB962C8B-B14F-4D97-AF65-F5344CB8AC3E}">
        <p14:creationId xmlns:p14="http://schemas.microsoft.com/office/powerpoint/2010/main" val="230727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81A88-2C65-8DA8-FBEE-8FF222388495}"/>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9C35DF0-E0D7-6153-94DF-5B193115EE42}"/>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A7B66350-FB82-F903-37B5-8BB09951D5A5}"/>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pPr defTabSz="609630">
                <a:defRPr/>
              </a:pPr>
              <a:endParaRPr lang="fr-FR" sz="1200">
                <a:solidFill>
                  <a:prstClr val="black"/>
                </a:solidFill>
                <a:latin typeface="Calibri"/>
              </a:endParaRPr>
            </a:p>
          </p:txBody>
        </p:sp>
        <p:sp>
          <p:nvSpPr>
            <p:cNvPr id="5" name="TextBox 5">
              <a:extLst>
                <a:ext uri="{FF2B5EF4-FFF2-40B4-BE49-F238E27FC236}">
                  <a16:creationId xmlns:a16="http://schemas.microsoft.com/office/drawing/2014/main" id="{91495201-1F61-7B0D-4145-95E25D74BFB6}"/>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sp>
        <p:nvSpPr>
          <p:cNvPr id="6" name="Freeform 6">
            <a:extLst>
              <a:ext uri="{FF2B5EF4-FFF2-40B4-BE49-F238E27FC236}">
                <a16:creationId xmlns:a16="http://schemas.microsoft.com/office/drawing/2014/main" id="{AA8319F9-79FC-595A-C8D9-C3FABEAF8F1A}"/>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pPr defTabSz="609630">
              <a:defRPr/>
            </a:pPr>
            <a:endParaRPr lang="fr-FR" sz="1200">
              <a:solidFill>
                <a:prstClr val="black"/>
              </a:solidFill>
              <a:latin typeface="Calibri"/>
            </a:endParaRPr>
          </a:p>
        </p:txBody>
      </p:sp>
      <p:sp>
        <p:nvSpPr>
          <p:cNvPr id="7" name="Freeform 7">
            <a:extLst>
              <a:ext uri="{FF2B5EF4-FFF2-40B4-BE49-F238E27FC236}">
                <a16:creationId xmlns:a16="http://schemas.microsoft.com/office/drawing/2014/main" id="{0D11B392-8921-2B67-792F-5CA04A804A10}"/>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defRPr/>
            </a:pPr>
            <a:endParaRPr lang="fr-FR" sz="1200">
              <a:solidFill>
                <a:prstClr val="black"/>
              </a:solidFill>
              <a:latin typeface="Calibri"/>
            </a:endParaRPr>
          </a:p>
        </p:txBody>
      </p:sp>
      <p:sp>
        <p:nvSpPr>
          <p:cNvPr id="8" name="Freeform 8">
            <a:extLst>
              <a:ext uri="{FF2B5EF4-FFF2-40B4-BE49-F238E27FC236}">
                <a16:creationId xmlns:a16="http://schemas.microsoft.com/office/drawing/2014/main" id="{FEFE01D4-460F-7992-2BD6-7395668124FF}"/>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defRPr/>
            </a:pPr>
            <a:endParaRPr lang="fr-FR" sz="1200">
              <a:solidFill>
                <a:prstClr val="black"/>
              </a:solidFill>
              <a:latin typeface="Calibri"/>
            </a:endParaRPr>
          </a:p>
        </p:txBody>
      </p:sp>
      <p:grpSp>
        <p:nvGrpSpPr>
          <p:cNvPr id="2" name="Group 21">
            <a:extLst>
              <a:ext uri="{FF2B5EF4-FFF2-40B4-BE49-F238E27FC236}">
                <a16:creationId xmlns:a16="http://schemas.microsoft.com/office/drawing/2014/main" id="{44BD0618-720F-417D-F044-6B39FEDEE26F}"/>
              </a:ext>
            </a:extLst>
          </p:cNvPr>
          <p:cNvGrpSpPr/>
          <p:nvPr/>
        </p:nvGrpSpPr>
        <p:grpSpPr>
          <a:xfrm>
            <a:off x="450337" y="1510880"/>
            <a:ext cx="10979663" cy="4559721"/>
            <a:chOff x="0" y="0"/>
            <a:chExt cx="15117358" cy="6427098"/>
          </a:xfrm>
        </p:grpSpPr>
        <p:sp>
          <p:nvSpPr>
            <p:cNvPr id="9" name="Freeform 22">
              <a:extLst>
                <a:ext uri="{FF2B5EF4-FFF2-40B4-BE49-F238E27FC236}">
                  <a16:creationId xmlns:a16="http://schemas.microsoft.com/office/drawing/2014/main" id="{BA667491-F2E1-27EF-8BAD-30FA09FB2E21}"/>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E58ACF3A-092F-A267-4635-ECC88E6580B9}"/>
                </a:ext>
              </a:extLst>
            </p:cNvPr>
            <p:cNvSpPr/>
            <p:nvPr/>
          </p:nvSpPr>
          <p:spPr>
            <a:xfrm>
              <a:off x="326881" y="177565"/>
              <a:ext cx="14495412" cy="1184717"/>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3"/>
            </a:solidFill>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grpSp>
      <p:sp>
        <p:nvSpPr>
          <p:cNvPr id="14" name="ZoneTexte 13">
            <a:extLst>
              <a:ext uri="{FF2B5EF4-FFF2-40B4-BE49-F238E27FC236}">
                <a16:creationId xmlns:a16="http://schemas.microsoft.com/office/drawing/2014/main" id="{536E4623-6903-137F-2128-7D9B421BB542}"/>
              </a:ext>
            </a:extLst>
          </p:cNvPr>
          <p:cNvSpPr txBox="1"/>
          <p:nvPr/>
        </p:nvSpPr>
        <p:spPr>
          <a:xfrm>
            <a:off x="4572000" y="1717712"/>
            <a:ext cx="2286000" cy="646331"/>
          </a:xfrm>
          <a:prstGeom prst="rect">
            <a:avLst/>
          </a:prstGeom>
          <a:noFill/>
        </p:spPr>
        <p:txBody>
          <a:bodyPr wrap="square">
            <a:spAutoFit/>
          </a:bodyPr>
          <a:lstStyle/>
          <a:p>
            <a:pPr algn="r" defTabSz="609630" rtl="1">
              <a:defRPr/>
            </a:pPr>
            <a:r>
              <a:rPr lang="ar-MA" sz="3600" b="1" dirty="0">
                <a:solidFill>
                  <a:prstClr val="black"/>
                </a:solidFill>
                <a:latin typeface="Microsoft Uighur" panose="02000000000000000000" pitchFamily="2" charset="-78"/>
                <a:ea typeface="IBM Plex Sans Arabic Bold"/>
                <a:cs typeface="Microsoft Uighur" panose="02000000000000000000" pitchFamily="2" charset="-78"/>
                <a:sym typeface="IBM Plex Sans Arabic Bold"/>
              </a:rPr>
              <a:t>سؤال الحرف</a:t>
            </a:r>
            <a:endParaRPr lang="fr-FR" sz="3600" dirty="0">
              <a:solidFill>
                <a:prstClr val="black"/>
              </a:solidFill>
              <a:latin typeface="Calibri"/>
            </a:endParaRPr>
          </a:p>
        </p:txBody>
      </p:sp>
      <p:sp>
        <p:nvSpPr>
          <p:cNvPr id="16" name="TextBox 15">
            <a:extLst>
              <a:ext uri="{FF2B5EF4-FFF2-40B4-BE49-F238E27FC236}">
                <a16:creationId xmlns:a16="http://schemas.microsoft.com/office/drawing/2014/main" id="{5A503C78-2B71-A8A8-8D46-F3560C8E30D5}"/>
              </a:ext>
            </a:extLst>
          </p:cNvPr>
          <p:cNvSpPr txBox="1"/>
          <p:nvPr/>
        </p:nvSpPr>
        <p:spPr>
          <a:xfrm>
            <a:off x="1836055" y="2761840"/>
            <a:ext cx="8273385" cy="2769989"/>
          </a:xfrm>
          <a:prstGeom prst="rect">
            <a:avLst/>
          </a:prstGeom>
        </p:spPr>
        <p:txBody>
          <a:bodyPr wrap="square" lIns="0" tIns="0" rIns="0" bIns="0" rtlCol="0" anchor="t">
            <a:spAutoFit/>
          </a:bodyPr>
          <a:lstStyle/>
          <a:p>
            <a:pPr algn="r" defTabSz="609630" rtl="1">
              <a:defRPr/>
            </a:pP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على المتعلم أن يتعرف بشكل صحيح، 6  حروف على الأقل من أصل 8.</a:t>
            </a:r>
          </a:p>
          <a:p>
            <a:pPr algn="r" defTabSz="609630" rtl="1">
              <a:defRPr/>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يمكن للمتعلم أن يسمّيَ الحرف أو ينطق الصوت المقابل له. مثال: يقول (باء/الباء) </a:t>
            </a: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أو ينطق [ب].</a:t>
            </a:r>
          </a:p>
          <a:p>
            <a:pPr algn="r" defTabSz="609630" rtl="1">
              <a:defRPr/>
            </a:pP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يتم تجاوزا اعتبار تعرف المتعلم على الحرف بنطقه على شكل مقطع قصير صحيحا، مثلا:</a:t>
            </a:r>
            <a:r>
              <a:rPr lang="ar-MA"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EG" sz="3600"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ر ينطقها [رَ].</a:t>
            </a:r>
          </a:p>
        </p:txBody>
      </p:sp>
      <p:sp>
        <p:nvSpPr>
          <p:cNvPr id="18" name="Rectangle 17">
            <a:extLst>
              <a:ext uri="{FF2B5EF4-FFF2-40B4-BE49-F238E27FC236}">
                <a16:creationId xmlns:a16="http://schemas.microsoft.com/office/drawing/2014/main" id="{67629911-3886-4483-8184-B0A9A04251DC}"/>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9" name="Freeform 22">
            <a:extLst>
              <a:ext uri="{FF2B5EF4-FFF2-40B4-BE49-F238E27FC236}">
                <a16:creationId xmlns:a16="http://schemas.microsoft.com/office/drawing/2014/main" id="{A2107F8D-9F26-4B1E-061A-8473D9391D8F}"/>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20" name="TextBox 34">
            <a:extLst>
              <a:ext uri="{FF2B5EF4-FFF2-40B4-BE49-F238E27FC236}">
                <a16:creationId xmlns:a16="http://schemas.microsoft.com/office/drawing/2014/main" id="{BB4B5421-CA7B-8E72-A0DA-C3D8F00A0C8C}"/>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57284856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367F2-8E69-60BF-6EC1-7F650FCAD3F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9363C71C-1619-18A3-9DD5-8623959B6461}"/>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grpSp>
        <p:nvGrpSpPr>
          <p:cNvPr id="3" name="Group 3">
            <a:extLst>
              <a:ext uri="{FF2B5EF4-FFF2-40B4-BE49-F238E27FC236}">
                <a16:creationId xmlns:a16="http://schemas.microsoft.com/office/drawing/2014/main" id="{36763AB3-80D4-E98C-1990-92923E1DC505}"/>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A07DF3B6-A0ED-5263-81E5-3156136A1300}"/>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pPr defTabSz="609630">
                <a:defRPr/>
              </a:pPr>
              <a:endParaRPr lang="fr-FR" sz="1200">
                <a:solidFill>
                  <a:prstClr val="black"/>
                </a:solidFill>
                <a:latin typeface="Calibri"/>
              </a:endParaRPr>
            </a:p>
          </p:txBody>
        </p:sp>
        <p:sp>
          <p:nvSpPr>
            <p:cNvPr id="5" name="TextBox 5">
              <a:extLst>
                <a:ext uri="{FF2B5EF4-FFF2-40B4-BE49-F238E27FC236}">
                  <a16:creationId xmlns:a16="http://schemas.microsoft.com/office/drawing/2014/main" id="{16BE2217-838A-96A0-F5BA-2193987F130F}"/>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sp>
        <p:nvSpPr>
          <p:cNvPr id="6" name="Freeform 6">
            <a:extLst>
              <a:ext uri="{FF2B5EF4-FFF2-40B4-BE49-F238E27FC236}">
                <a16:creationId xmlns:a16="http://schemas.microsoft.com/office/drawing/2014/main" id="{3B015390-0AB8-F610-05AC-5AC938F5F67B}"/>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pPr defTabSz="609630">
              <a:defRPr/>
            </a:pPr>
            <a:endParaRPr lang="fr-FR" sz="1200">
              <a:solidFill>
                <a:prstClr val="black"/>
              </a:solidFill>
              <a:latin typeface="Calibri"/>
            </a:endParaRPr>
          </a:p>
        </p:txBody>
      </p:sp>
      <p:sp>
        <p:nvSpPr>
          <p:cNvPr id="7" name="Freeform 7">
            <a:extLst>
              <a:ext uri="{FF2B5EF4-FFF2-40B4-BE49-F238E27FC236}">
                <a16:creationId xmlns:a16="http://schemas.microsoft.com/office/drawing/2014/main" id="{581B20C2-E492-D956-BEF0-4B045F959189}"/>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defRPr/>
            </a:pPr>
            <a:endParaRPr lang="fr-FR" sz="1200">
              <a:solidFill>
                <a:prstClr val="black"/>
              </a:solidFill>
              <a:latin typeface="Calibri"/>
            </a:endParaRPr>
          </a:p>
        </p:txBody>
      </p:sp>
      <p:sp>
        <p:nvSpPr>
          <p:cNvPr id="8" name="Freeform 8">
            <a:extLst>
              <a:ext uri="{FF2B5EF4-FFF2-40B4-BE49-F238E27FC236}">
                <a16:creationId xmlns:a16="http://schemas.microsoft.com/office/drawing/2014/main" id="{81C3237A-182F-3182-D4FD-CA4E1A15BA28}"/>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defRPr/>
            </a:pPr>
            <a:endParaRPr lang="fr-FR" sz="1200">
              <a:solidFill>
                <a:prstClr val="black"/>
              </a:solidFill>
              <a:latin typeface="Calibri"/>
            </a:endParaRPr>
          </a:p>
        </p:txBody>
      </p:sp>
      <p:grpSp>
        <p:nvGrpSpPr>
          <p:cNvPr id="2" name="Group 21">
            <a:extLst>
              <a:ext uri="{FF2B5EF4-FFF2-40B4-BE49-F238E27FC236}">
                <a16:creationId xmlns:a16="http://schemas.microsoft.com/office/drawing/2014/main" id="{32C4E869-B314-6D1C-974B-F04625996435}"/>
              </a:ext>
            </a:extLst>
          </p:cNvPr>
          <p:cNvGrpSpPr/>
          <p:nvPr/>
        </p:nvGrpSpPr>
        <p:grpSpPr>
          <a:xfrm>
            <a:off x="289472" y="1453377"/>
            <a:ext cx="11277600" cy="5253198"/>
            <a:chOff x="0" y="0"/>
            <a:chExt cx="15117358" cy="6427098"/>
          </a:xfrm>
        </p:grpSpPr>
        <p:sp>
          <p:nvSpPr>
            <p:cNvPr id="9" name="Freeform 22">
              <a:extLst>
                <a:ext uri="{FF2B5EF4-FFF2-40B4-BE49-F238E27FC236}">
                  <a16:creationId xmlns:a16="http://schemas.microsoft.com/office/drawing/2014/main" id="{48A0F378-96B5-E0F6-937A-7F36BD3BFF7B}"/>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FA8BE0CD-C229-5AB0-9262-47F9685A6C4C}"/>
                </a:ext>
              </a:extLst>
            </p:cNvPr>
            <p:cNvSpPr/>
            <p:nvPr/>
          </p:nvSpPr>
          <p:spPr>
            <a:xfrm>
              <a:off x="326881" y="177566"/>
              <a:ext cx="14495412" cy="960954"/>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3"/>
            </a:solidFill>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grpSp>
      <p:sp>
        <p:nvSpPr>
          <p:cNvPr id="14" name="ZoneTexte 13">
            <a:extLst>
              <a:ext uri="{FF2B5EF4-FFF2-40B4-BE49-F238E27FC236}">
                <a16:creationId xmlns:a16="http://schemas.microsoft.com/office/drawing/2014/main" id="{66360B50-8CE9-9AC3-D6E0-71BF99B58D1A}"/>
              </a:ext>
            </a:extLst>
          </p:cNvPr>
          <p:cNvSpPr txBox="1"/>
          <p:nvPr/>
        </p:nvSpPr>
        <p:spPr>
          <a:xfrm>
            <a:off x="5207000" y="1544839"/>
            <a:ext cx="1828800" cy="646331"/>
          </a:xfrm>
          <a:prstGeom prst="rect">
            <a:avLst/>
          </a:prstGeom>
          <a:noFill/>
        </p:spPr>
        <p:txBody>
          <a:bodyPr wrap="square">
            <a:spAutoFit/>
          </a:bodyPr>
          <a:lstStyle/>
          <a:p>
            <a:pPr algn="r" defTabSz="609630" rtl="1">
              <a:defRPr/>
            </a:pPr>
            <a:r>
              <a:rPr lang="ar-MA" sz="3600" b="1" dirty="0">
                <a:solidFill>
                  <a:prstClr val="black"/>
                </a:solidFill>
                <a:latin typeface="Microsoft Uighur" panose="02000000000000000000" pitchFamily="2" charset="-78"/>
                <a:ea typeface="IBM Plex Sans Arabic Bold"/>
                <a:cs typeface="Microsoft Uighur" panose="02000000000000000000" pitchFamily="2" charset="-78"/>
                <a:sym typeface="IBM Plex Sans Arabic Bold"/>
              </a:rPr>
              <a:t>سؤال الكلمة</a:t>
            </a:r>
            <a:endParaRPr lang="fr-FR" sz="3600" dirty="0">
              <a:solidFill>
                <a:prstClr val="black"/>
              </a:solidFill>
              <a:latin typeface="Calibri"/>
            </a:endParaRPr>
          </a:p>
        </p:txBody>
      </p:sp>
      <p:sp>
        <p:nvSpPr>
          <p:cNvPr id="12" name="TextBox 15">
            <a:extLst>
              <a:ext uri="{FF2B5EF4-FFF2-40B4-BE49-F238E27FC236}">
                <a16:creationId xmlns:a16="http://schemas.microsoft.com/office/drawing/2014/main" id="{AC17FC5F-A417-BACC-4C32-EC376953FB55}"/>
              </a:ext>
            </a:extLst>
          </p:cNvPr>
          <p:cNvSpPr txBox="1"/>
          <p:nvPr/>
        </p:nvSpPr>
        <p:spPr>
          <a:xfrm>
            <a:off x="1010601" y="2652886"/>
            <a:ext cx="9835343" cy="3591624"/>
          </a:xfrm>
          <a:prstGeom prst="rect">
            <a:avLst/>
          </a:prstGeom>
        </p:spPr>
        <p:txBody>
          <a:bodyPr wrap="square" lIns="0" tIns="0" rIns="0" bIns="0" rtlCol="0" anchor="t">
            <a:spAutoFit/>
          </a:bodyPr>
          <a:lstStyle/>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لا يلزم المتعلم باتباع ترتيب معين لقراءة الكلمات.</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على المتعلم أن يقرأ بشكل صحيح على الأقل 6 كلمات من أصل 8.</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يمكن للمتعلم أن يتهجى الكلمة قبل أن ينطقها في كليتها؛ لكن إذا لم ينطق الكلمات بشكل كلي، لا تحتسب الكلمة وإن كانت تهجئتها سليمة.</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إذا قرأ المتعلم الكلمة دون دمج المقاطع بعد إتاحة فرصة إعادة القراءة، تعتبر قراءته خاطئة (ولو نطق المقاطع بشكل سليم).</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لا تحتسب الكلمة إذا لم يقرأ المتعلم كل مقاطعها قراءة تامة (يعتبر تسكين آخر الكلمة خطأ).</a:t>
            </a:r>
          </a:p>
        </p:txBody>
      </p:sp>
      <p:sp>
        <p:nvSpPr>
          <p:cNvPr id="15" name="Freeform 22">
            <a:extLst>
              <a:ext uri="{FF2B5EF4-FFF2-40B4-BE49-F238E27FC236}">
                <a16:creationId xmlns:a16="http://schemas.microsoft.com/office/drawing/2014/main" id="{3D31BB15-6BD3-2856-7F62-D2F91997D8C9}"/>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7" name="TextBox 34">
            <a:extLst>
              <a:ext uri="{FF2B5EF4-FFF2-40B4-BE49-F238E27FC236}">
                <a16:creationId xmlns:a16="http://schemas.microsoft.com/office/drawing/2014/main" id="{D2FDBB63-6FE2-4518-88A9-711973E4EE24}"/>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8374246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25C82-0D54-F90E-646E-BB60764B5BBE}"/>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FCE946F3-1325-A640-E7E0-B1B74472D6BA}"/>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038C8AEA-2F37-7C21-7FA7-E8473290B243}"/>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pPr defTabSz="609630">
                <a:defRPr/>
              </a:pPr>
              <a:endParaRPr lang="fr-FR" sz="1200">
                <a:solidFill>
                  <a:prstClr val="black"/>
                </a:solidFill>
                <a:latin typeface="Calibri"/>
              </a:endParaRPr>
            </a:p>
          </p:txBody>
        </p:sp>
        <p:sp>
          <p:nvSpPr>
            <p:cNvPr id="5" name="TextBox 5">
              <a:extLst>
                <a:ext uri="{FF2B5EF4-FFF2-40B4-BE49-F238E27FC236}">
                  <a16:creationId xmlns:a16="http://schemas.microsoft.com/office/drawing/2014/main" id="{1EC8ECDC-88B6-EB94-0495-7BFAF9B13DEF}"/>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sp>
        <p:nvSpPr>
          <p:cNvPr id="6" name="Freeform 6">
            <a:extLst>
              <a:ext uri="{FF2B5EF4-FFF2-40B4-BE49-F238E27FC236}">
                <a16:creationId xmlns:a16="http://schemas.microsoft.com/office/drawing/2014/main" id="{14AD9629-9751-1E5D-2789-D184020C4A8A}"/>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pPr defTabSz="609630">
              <a:defRPr/>
            </a:pPr>
            <a:endParaRPr lang="fr-FR" sz="1200">
              <a:solidFill>
                <a:prstClr val="black"/>
              </a:solidFill>
              <a:latin typeface="Calibri"/>
            </a:endParaRPr>
          </a:p>
        </p:txBody>
      </p:sp>
      <p:sp>
        <p:nvSpPr>
          <p:cNvPr id="7" name="Freeform 7">
            <a:extLst>
              <a:ext uri="{FF2B5EF4-FFF2-40B4-BE49-F238E27FC236}">
                <a16:creationId xmlns:a16="http://schemas.microsoft.com/office/drawing/2014/main" id="{3BAA75E1-0DD6-CA16-14FC-997CBDFCCD8E}"/>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defRPr/>
            </a:pPr>
            <a:endParaRPr lang="fr-FR" sz="1200">
              <a:solidFill>
                <a:prstClr val="black"/>
              </a:solidFill>
              <a:latin typeface="Calibri"/>
            </a:endParaRPr>
          </a:p>
        </p:txBody>
      </p:sp>
      <p:sp>
        <p:nvSpPr>
          <p:cNvPr id="8" name="Freeform 8">
            <a:extLst>
              <a:ext uri="{FF2B5EF4-FFF2-40B4-BE49-F238E27FC236}">
                <a16:creationId xmlns:a16="http://schemas.microsoft.com/office/drawing/2014/main" id="{62C44D87-57C1-5B19-376E-5CE2954F1E19}"/>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defRPr/>
            </a:pPr>
            <a:endParaRPr lang="fr-FR" sz="1200">
              <a:solidFill>
                <a:prstClr val="black"/>
              </a:solidFill>
              <a:latin typeface="Calibri"/>
            </a:endParaRPr>
          </a:p>
        </p:txBody>
      </p:sp>
      <p:grpSp>
        <p:nvGrpSpPr>
          <p:cNvPr id="2" name="Group 21">
            <a:extLst>
              <a:ext uri="{FF2B5EF4-FFF2-40B4-BE49-F238E27FC236}">
                <a16:creationId xmlns:a16="http://schemas.microsoft.com/office/drawing/2014/main" id="{417320A8-18E5-6FC3-3DA1-184820C67978}"/>
              </a:ext>
            </a:extLst>
          </p:cNvPr>
          <p:cNvGrpSpPr/>
          <p:nvPr/>
        </p:nvGrpSpPr>
        <p:grpSpPr>
          <a:xfrm>
            <a:off x="254000" y="1314762"/>
            <a:ext cx="11277600" cy="5253198"/>
            <a:chOff x="0" y="0"/>
            <a:chExt cx="15117358" cy="6427098"/>
          </a:xfrm>
        </p:grpSpPr>
        <p:sp>
          <p:nvSpPr>
            <p:cNvPr id="9" name="Freeform 22">
              <a:extLst>
                <a:ext uri="{FF2B5EF4-FFF2-40B4-BE49-F238E27FC236}">
                  <a16:creationId xmlns:a16="http://schemas.microsoft.com/office/drawing/2014/main" id="{C75EDAC5-DEB1-6833-63E5-E8459AB019A0}"/>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52180C4C-7EDC-BC20-E709-8001532849FB}"/>
                </a:ext>
              </a:extLst>
            </p:cNvPr>
            <p:cNvSpPr/>
            <p:nvPr/>
          </p:nvSpPr>
          <p:spPr>
            <a:xfrm>
              <a:off x="326881" y="177566"/>
              <a:ext cx="14495412" cy="960954"/>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3"/>
            </a:solidFill>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grpSp>
      <p:sp>
        <p:nvSpPr>
          <p:cNvPr id="14" name="ZoneTexte 13">
            <a:extLst>
              <a:ext uri="{FF2B5EF4-FFF2-40B4-BE49-F238E27FC236}">
                <a16:creationId xmlns:a16="http://schemas.microsoft.com/office/drawing/2014/main" id="{340D7757-F30B-BFCE-A6FF-73B164FEC572}"/>
              </a:ext>
            </a:extLst>
          </p:cNvPr>
          <p:cNvSpPr txBox="1"/>
          <p:nvPr/>
        </p:nvSpPr>
        <p:spPr>
          <a:xfrm>
            <a:off x="3167806" y="1576965"/>
            <a:ext cx="5003800" cy="646331"/>
          </a:xfrm>
          <a:prstGeom prst="rect">
            <a:avLst/>
          </a:prstGeom>
          <a:noFill/>
        </p:spPr>
        <p:txBody>
          <a:bodyPr wrap="square">
            <a:spAutoFit/>
          </a:bodyPr>
          <a:lstStyle/>
          <a:p>
            <a:pPr algn="r" defTabSz="609630" rtl="1">
              <a:defRPr/>
            </a:pPr>
            <a:r>
              <a:rPr lang="ar-MA" sz="3600" b="1" dirty="0">
                <a:solidFill>
                  <a:prstClr val="black"/>
                </a:solidFill>
                <a:latin typeface="Microsoft Uighur" panose="02000000000000000000" pitchFamily="2" charset="-78"/>
                <a:ea typeface="IBM Plex Sans Arabic Bold"/>
                <a:cs typeface="Microsoft Uighur" panose="02000000000000000000" pitchFamily="2" charset="-78"/>
                <a:sym typeface="IBM Plex Sans Arabic Bold"/>
              </a:rPr>
              <a:t>سؤال الفقرة/ الأقصوصة: شرط الاسترسال</a:t>
            </a:r>
            <a:endParaRPr lang="fr-FR" sz="3600" dirty="0">
              <a:solidFill>
                <a:prstClr val="black"/>
              </a:solidFill>
              <a:latin typeface="Calibri"/>
            </a:endParaRPr>
          </a:p>
        </p:txBody>
      </p:sp>
      <p:sp>
        <p:nvSpPr>
          <p:cNvPr id="13" name="TextBox 15">
            <a:extLst>
              <a:ext uri="{FF2B5EF4-FFF2-40B4-BE49-F238E27FC236}">
                <a16:creationId xmlns:a16="http://schemas.microsoft.com/office/drawing/2014/main" id="{0F054AE9-DF1B-0858-5285-462802A86C99}"/>
              </a:ext>
            </a:extLst>
          </p:cNvPr>
          <p:cNvSpPr txBox="1"/>
          <p:nvPr/>
        </p:nvSpPr>
        <p:spPr>
          <a:xfrm>
            <a:off x="1522553" y="2722382"/>
            <a:ext cx="8870143" cy="3078535"/>
          </a:xfrm>
          <a:prstGeom prst="rect">
            <a:avLst/>
          </a:prstGeom>
        </p:spPr>
        <p:txBody>
          <a:bodyPr wrap="square" lIns="0" tIns="0" rIns="0" bIns="0" rtlCol="0" anchor="t">
            <a:spAutoFit/>
          </a:bodyPr>
          <a:lstStyle/>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أن يقرأ المتعلم الفقرة/الأقصوصة قراءة سليمة باسترسال، مع التوقف المناسب عند علامات الترقيم.</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إذا قرأ المتعلم جملة من الفقرة بشكل متقطع كلمة كلمة، يعتبر شرط الاسترسال غير متحقق.</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إذا توقف المتعلم (توقف تعثر) لأكثر من ثلاث مرات ينتفي شرط الاسترسال.</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شرط الاسترسال أساسي، إذا انتفى انتفت معه الموضعة في مستوى أقصوصة أو فقرة.</a:t>
            </a:r>
          </a:p>
        </p:txBody>
      </p:sp>
      <p:sp>
        <p:nvSpPr>
          <p:cNvPr id="15" name="Rectangle 14">
            <a:extLst>
              <a:ext uri="{FF2B5EF4-FFF2-40B4-BE49-F238E27FC236}">
                <a16:creationId xmlns:a16="http://schemas.microsoft.com/office/drawing/2014/main" id="{F72BFD46-B01E-92F1-5FD8-2126E453B00A}"/>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84D56575-3DD9-6AC6-951B-D5CB336902BC}"/>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F508DA0B-1968-7968-5740-3BCAA8A857AE}"/>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36587187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FAE85-8B50-E908-C48B-CE2D50079797}"/>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0EE1E78-4DF0-1891-148F-380F4F68D0ED}"/>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3285DB82-5AC4-F218-9D44-17AE18321F20}"/>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pPr defTabSz="609630">
                <a:defRPr/>
              </a:pPr>
              <a:endParaRPr lang="fr-FR" sz="1200">
                <a:solidFill>
                  <a:prstClr val="black"/>
                </a:solidFill>
                <a:latin typeface="Calibri"/>
              </a:endParaRPr>
            </a:p>
          </p:txBody>
        </p:sp>
        <p:sp>
          <p:nvSpPr>
            <p:cNvPr id="5" name="TextBox 5">
              <a:extLst>
                <a:ext uri="{FF2B5EF4-FFF2-40B4-BE49-F238E27FC236}">
                  <a16:creationId xmlns:a16="http://schemas.microsoft.com/office/drawing/2014/main" id="{DDA8E6AD-4AAB-3336-FBA5-10EA55763CBF}"/>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sp>
        <p:nvSpPr>
          <p:cNvPr id="6" name="Freeform 6">
            <a:extLst>
              <a:ext uri="{FF2B5EF4-FFF2-40B4-BE49-F238E27FC236}">
                <a16:creationId xmlns:a16="http://schemas.microsoft.com/office/drawing/2014/main" id="{B39B8C94-CDF3-00D6-C1B9-899EA6EB423B}"/>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pPr defTabSz="609630">
              <a:defRPr/>
            </a:pPr>
            <a:endParaRPr lang="fr-FR" sz="1200">
              <a:solidFill>
                <a:prstClr val="black"/>
              </a:solidFill>
              <a:latin typeface="Calibri"/>
            </a:endParaRPr>
          </a:p>
        </p:txBody>
      </p:sp>
      <p:sp>
        <p:nvSpPr>
          <p:cNvPr id="7" name="Freeform 7">
            <a:extLst>
              <a:ext uri="{FF2B5EF4-FFF2-40B4-BE49-F238E27FC236}">
                <a16:creationId xmlns:a16="http://schemas.microsoft.com/office/drawing/2014/main" id="{51B158F7-AF0D-20C5-C803-94BB842E20AF}"/>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defRPr/>
            </a:pPr>
            <a:endParaRPr lang="fr-FR" sz="1200">
              <a:solidFill>
                <a:prstClr val="black"/>
              </a:solidFill>
              <a:latin typeface="Calibri"/>
            </a:endParaRPr>
          </a:p>
        </p:txBody>
      </p:sp>
      <p:sp>
        <p:nvSpPr>
          <p:cNvPr id="8" name="Freeform 8">
            <a:extLst>
              <a:ext uri="{FF2B5EF4-FFF2-40B4-BE49-F238E27FC236}">
                <a16:creationId xmlns:a16="http://schemas.microsoft.com/office/drawing/2014/main" id="{9C04ACDD-6EA1-BE05-9A8F-027B765ABB67}"/>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defRPr/>
            </a:pPr>
            <a:endParaRPr lang="fr-FR" sz="1200">
              <a:solidFill>
                <a:prstClr val="black"/>
              </a:solidFill>
              <a:latin typeface="Calibri"/>
            </a:endParaRPr>
          </a:p>
        </p:txBody>
      </p:sp>
      <p:grpSp>
        <p:nvGrpSpPr>
          <p:cNvPr id="2" name="Group 21">
            <a:extLst>
              <a:ext uri="{FF2B5EF4-FFF2-40B4-BE49-F238E27FC236}">
                <a16:creationId xmlns:a16="http://schemas.microsoft.com/office/drawing/2014/main" id="{721C5FBA-B0CC-1C94-EC82-8C5B2B11980A}"/>
              </a:ext>
            </a:extLst>
          </p:cNvPr>
          <p:cNvGrpSpPr/>
          <p:nvPr/>
        </p:nvGrpSpPr>
        <p:grpSpPr>
          <a:xfrm>
            <a:off x="254000" y="1314762"/>
            <a:ext cx="11277600" cy="5253198"/>
            <a:chOff x="0" y="0"/>
            <a:chExt cx="15117358" cy="6427098"/>
          </a:xfrm>
        </p:grpSpPr>
        <p:sp>
          <p:nvSpPr>
            <p:cNvPr id="9" name="Freeform 22">
              <a:extLst>
                <a:ext uri="{FF2B5EF4-FFF2-40B4-BE49-F238E27FC236}">
                  <a16:creationId xmlns:a16="http://schemas.microsoft.com/office/drawing/2014/main" id="{DCC195BC-6C42-B7AB-AB72-B612223E3A30}"/>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4BCE8814-E713-522C-CC36-839CA2FC6B3B}"/>
                </a:ext>
              </a:extLst>
            </p:cNvPr>
            <p:cNvSpPr/>
            <p:nvPr/>
          </p:nvSpPr>
          <p:spPr>
            <a:xfrm>
              <a:off x="326881" y="177566"/>
              <a:ext cx="14495412" cy="960954"/>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3"/>
            </a:solidFill>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grpSp>
      <p:sp>
        <p:nvSpPr>
          <p:cNvPr id="14" name="ZoneTexte 13">
            <a:extLst>
              <a:ext uri="{FF2B5EF4-FFF2-40B4-BE49-F238E27FC236}">
                <a16:creationId xmlns:a16="http://schemas.microsoft.com/office/drawing/2014/main" id="{C7412A50-F8D1-5564-1ED3-48D4154B362E}"/>
              </a:ext>
            </a:extLst>
          </p:cNvPr>
          <p:cNvSpPr txBox="1"/>
          <p:nvPr/>
        </p:nvSpPr>
        <p:spPr>
          <a:xfrm>
            <a:off x="3167806" y="1576965"/>
            <a:ext cx="5003800" cy="646331"/>
          </a:xfrm>
          <a:prstGeom prst="rect">
            <a:avLst/>
          </a:prstGeom>
          <a:noFill/>
        </p:spPr>
        <p:txBody>
          <a:bodyPr wrap="square">
            <a:spAutoFit/>
          </a:bodyPr>
          <a:lstStyle/>
          <a:p>
            <a:pPr algn="r" defTabSz="609630" rtl="1">
              <a:defRPr/>
            </a:pPr>
            <a:r>
              <a:rPr lang="ar-MA" sz="3600" b="1" dirty="0">
                <a:solidFill>
                  <a:prstClr val="black"/>
                </a:solidFill>
                <a:latin typeface="Microsoft Uighur" panose="02000000000000000000" pitchFamily="2" charset="-78"/>
                <a:ea typeface="IBM Plex Sans Arabic Bold"/>
                <a:cs typeface="Microsoft Uighur" panose="02000000000000000000" pitchFamily="2" charset="-78"/>
                <a:sym typeface="IBM Plex Sans Arabic Bold"/>
              </a:rPr>
              <a:t>سؤال الفقرة/ الأقصوصة: شرط الدقة</a:t>
            </a:r>
            <a:endParaRPr lang="fr-FR" sz="3600" dirty="0">
              <a:solidFill>
                <a:prstClr val="black"/>
              </a:solidFill>
              <a:latin typeface="Calibri"/>
            </a:endParaRPr>
          </a:p>
        </p:txBody>
      </p:sp>
      <p:sp>
        <p:nvSpPr>
          <p:cNvPr id="12" name="TextBox 15">
            <a:extLst>
              <a:ext uri="{FF2B5EF4-FFF2-40B4-BE49-F238E27FC236}">
                <a16:creationId xmlns:a16="http://schemas.microsoft.com/office/drawing/2014/main" id="{714688B5-D0D2-3B1C-0837-CE312F420457}"/>
              </a:ext>
            </a:extLst>
          </p:cNvPr>
          <p:cNvSpPr txBox="1"/>
          <p:nvPr/>
        </p:nvSpPr>
        <p:spPr>
          <a:xfrm>
            <a:off x="1686329" y="2477791"/>
            <a:ext cx="8870143" cy="3591624"/>
          </a:xfrm>
          <a:prstGeom prst="rect">
            <a:avLst/>
          </a:prstGeom>
        </p:spPr>
        <p:txBody>
          <a:bodyPr wrap="square" lIns="0" tIns="0" rIns="0" bIns="0" rtlCol="0" anchor="t">
            <a:spAutoFit/>
          </a:bodyPr>
          <a:lstStyle/>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أن يقرأ المتعلم كلمات الفقرة قراءة سليمة دون تجاوز الحق في ثلاثة أخطاء متباينة، مع احترام مخارج الحروف وعلامات الترقيم.</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إذا ارتكب المتعلم نفس الخطأ مرات متكررة، يحتسب الخطأ مرة واحدة.</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لا يتم التشدد في الوقف على ساكن عند علامات الترقيم.</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كل خطأ في نطق حرف أو حركة يحتسب سواء وقع الخطأ في مقطع متوسط أو في مقطع متطرف.</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إذا ارتكب المتعلم أكـثر من 3 أخطاء متباينة يعتبر شرط الدقة غير متحقق.</a:t>
            </a:r>
          </a:p>
        </p:txBody>
      </p:sp>
      <p:sp>
        <p:nvSpPr>
          <p:cNvPr id="15" name="Rectangle 14">
            <a:extLst>
              <a:ext uri="{FF2B5EF4-FFF2-40B4-BE49-F238E27FC236}">
                <a16:creationId xmlns:a16="http://schemas.microsoft.com/office/drawing/2014/main" id="{C7628A25-CE9F-7100-81B4-7D0A4611BA8F}"/>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4B9FE6ED-F261-97A6-4281-A7AC2A5305AD}"/>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6D3821A6-7812-1552-49CF-04EEC88616EE}"/>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918636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81583-2DC2-2543-71F2-2147188C04A5}"/>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3B944DA4-99CD-F77D-11B6-422635BCAF2B}"/>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458343BD-9338-B444-7D9B-2BBA9BBD5B1E}"/>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19" name="Rectangle 18">
            <a:extLst>
              <a:ext uri="{FF2B5EF4-FFF2-40B4-BE49-F238E27FC236}">
                <a16:creationId xmlns:a16="http://schemas.microsoft.com/office/drawing/2014/main" id="{C6A97C5D-804C-84DE-74BF-109C4570AC0C}"/>
              </a:ext>
            </a:extLst>
          </p:cNvPr>
          <p:cNvSpPr/>
          <p:nvPr/>
        </p:nvSpPr>
        <p:spPr>
          <a:xfrm>
            <a:off x="-101600" y="-48974"/>
            <a:ext cx="12446000" cy="1250583"/>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200"/>
          </a:p>
        </p:txBody>
      </p:sp>
      <p:sp>
        <p:nvSpPr>
          <p:cNvPr id="11" name="Freeform 29">
            <a:extLst>
              <a:ext uri="{FF2B5EF4-FFF2-40B4-BE49-F238E27FC236}">
                <a16:creationId xmlns:a16="http://schemas.microsoft.com/office/drawing/2014/main" id="{7E730518-6A82-7A28-E0EB-8FD11C46B493}"/>
              </a:ext>
            </a:extLst>
          </p:cNvPr>
          <p:cNvSpPr/>
          <p:nvPr/>
        </p:nvSpPr>
        <p:spPr>
          <a:xfrm>
            <a:off x="7148004" y="1675929"/>
            <a:ext cx="3298085" cy="1205499"/>
          </a:xfrm>
          <a:custGeom>
            <a:avLst/>
            <a:gdLst/>
            <a:ahLst/>
            <a:cxnLst/>
            <a:rect l="l" t="t" r="r" b="b"/>
            <a:pathLst>
              <a:path w="2580687" h="767754">
                <a:moveTo>
                  <a:pt x="0" y="0"/>
                </a:moveTo>
                <a:lnTo>
                  <a:pt x="2580688" y="0"/>
                </a:lnTo>
                <a:lnTo>
                  <a:pt x="2580688" y="767754"/>
                </a:lnTo>
                <a:lnTo>
                  <a:pt x="0" y="7677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algn="r" defTabSz="609630" rtl="1"/>
            <a:endParaRPr lang="fr-FR" sz="2133" b="1">
              <a:latin typeface="Microsoft Uighur" panose="02000000000000000000" pitchFamily="2" charset="-78"/>
              <a:cs typeface="Microsoft Uighur" panose="02000000000000000000" pitchFamily="2" charset="-78"/>
            </a:endParaRPr>
          </a:p>
        </p:txBody>
      </p:sp>
      <p:sp>
        <p:nvSpPr>
          <p:cNvPr id="12" name="TextBox 4">
            <a:extLst>
              <a:ext uri="{FF2B5EF4-FFF2-40B4-BE49-F238E27FC236}">
                <a16:creationId xmlns:a16="http://schemas.microsoft.com/office/drawing/2014/main" id="{EFE17937-E294-CFBF-8915-24599BA8D976}"/>
              </a:ext>
            </a:extLst>
          </p:cNvPr>
          <p:cNvSpPr txBox="1"/>
          <p:nvPr/>
        </p:nvSpPr>
        <p:spPr>
          <a:xfrm>
            <a:off x="7808495" y="1882294"/>
            <a:ext cx="2282149" cy="769441"/>
          </a:xfrm>
          <a:prstGeom prst="rect">
            <a:avLst/>
          </a:prstGeom>
          <a:noFill/>
        </p:spPr>
        <p:txBody>
          <a:bodyPr wrap="square" rtlCol="0">
            <a:spAutoFit/>
          </a:bodyPr>
          <a:lstStyle/>
          <a:p>
            <a:pPr algn="ctr" defTabSz="609630" rtl="1">
              <a:defRPr/>
            </a:pPr>
            <a:r>
              <a:rPr lang="ar-MA" sz="4400"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rPr>
              <a:t>الهدف العام</a:t>
            </a:r>
            <a:endParaRPr lang="ar-MA" sz="5867" b="1" dirty="0">
              <a:solidFill>
                <a:srgbClr val="4472C4">
                  <a:lumMod val="50000"/>
                </a:srgbClr>
              </a:solidFill>
              <a:latin typeface="Microsoft Uighur" panose="02000000000000000000" pitchFamily="2" charset="-78"/>
              <a:ea typeface="Calibri" panose="020F0502020204030204" pitchFamily="34" charset="0"/>
              <a:cs typeface="Microsoft Uighur" panose="02000000000000000000" pitchFamily="2" charset="-78"/>
            </a:endParaRPr>
          </a:p>
        </p:txBody>
      </p:sp>
      <p:pic>
        <p:nvPicPr>
          <p:cNvPr id="2" name="Google Shape;220;p23" descr="image.png">
            <a:extLst>
              <a:ext uri="{FF2B5EF4-FFF2-40B4-BE49-F238E27FC236}">
                <a16:creationId xmlns:a16="http://schemas.microsoft.com/office/drawing/2014/main" id="{E86B0D5D-FA96-ABA9-E34B-8E5AE8E7B71E}"/>
              </a:ext>
            </a:extLst>
          </p:cNvPr>
          <p:cNvPicPr preferRelativeResize="0"/>
          <p:nvPr/>
        </p:nvPicPr>
        <p:blipFill rotWithShape="1">
          <a:blip r:embed="rId5">
            <a:alphaModFix/>
          </a:blip>
          <a:srcRect/>
          <a:stretch/>
        </p:blipFill>
        <p:spPr>
          <a:xfrm>
            <a:off x="1117600" y="2661405"/>
            <a:ext cx="9494531" cy="3778927"/>
          </a:xfrm>
          <a:prstGeom prst="rect">
            <a:avLst/>
          </a:prstGeom>
          <a:noFill/>
          <a:ln>
            <a:noFill/>
          </a:ln>
        </p:spPr>
      </p:pic>
      <p:sp>
        <p:nvSpPr>
          <p:cNvPr id="17" name="TextBox 4">
            <a:extLst>
              <a:ext uri="{FF2B5EF4-FFF2-40B4-BE49-F238E27FC236}">
                <a16:creationId xmlns:a16="http://schemas.microsoft.com/office/drawing/2014/main" id="{15B22E66-8419-E59C-2F85-A4BB6556591C}"/>
              </a:ext>
            </a:extLst>
          </p:cNvPr>
          <p:cNvSpPr txBox="1"/>
          <p:nvPr/>
        </p:nvSpPr>
        <p:spPr>
          <a:xfrm>
            <a:off x="2235200" y="2644886"/>
            <a:ext cx="7673501" cy="3375796"/>
          </a:xfrm>
          <a:prstGeom prst="rect">
            <a:avLst/>
          </a:prstGeom>
          <a:noFill/>
        </p:spPr>
        <p:txBody>
          <a:bodyPr wrap="square" rtlCol="0">
            <a:spAutoFit/>
          </a:bodyPr>
          <a:lstStyle/>
          <a:p>
            <a:pPr lvl="0" algn="just" rtl="1">
              <a:defRPr/>
            </a:pPr>
            <a:r>
              <a:rPr lang="ar-MA" sz="5334" dirty="0">
                <a:latin typeface="Microsoft Uighur" panose="02000000000000000000" pitchFamily="2" charset="-78"/>
                <a:ea typeface="Calibri" panose="020F0502020204030204" pitchFamily="34" charset="0"/>
                <a:cs typeface="Microsoft Uighur" panose="02000000000000000000" pitchFamily="2" charset="-78"/>
              </a:rPr>
              <a:t>دعم التعلمات الأساس ومعالجة التعثرات العميقة في المهارات الأساسية في القراءة باللغتين الفرنسية والعربية، وفي العد والحساب  في الرياضيات .</a:t>
            </a:r>
          </a:p>
        </p:txBody>
      </p:sp>
      <p:sp>
        <p:nvSpPr>
          <p:cNvPr id="3" name="Freeform 14">
            <a:extLst>
              <a:ext uri="{FF2B5EF4-FFF2-40B4-BE49-F238E27FC236}">
                <a16:creationId xmlns:a16="http://schemas.microsoft.com/office/drawing/2014/main" id="{2D56EA37-7CEC-D057-A8C9-3AE20F99507A}"/>
              </a:ext>
            </a:extLst>
          </p:cNvPr>
          <p:cNvSpPr/>
          <p:nvPr/>
        </p:nvSpPr>
        <p:spPr>
          <a:xfrm rot="-10800000">
            <a:off x="489266" y="623215"/>
            <a:ext cx="4574137" cy="789045"/>
          </a:xfrm>
          <a:custGeom>
            <a:avLst/>
            <a:gdLst/>
            <a:ahLst/>
            <a:cxnLst/>
            <a:rect l="l" t="t" r="r" b="b"/>
            <a:pathLst>
              <a:path w="9738946" h="1826052">
                <a:moveTo>
                  <a:pt x="0" y="0"/>
                </a:moveTo>
                <a:lnTo>
                  <a:pt x="9738946" y="0"/>
                </a:lnTo>
                <a:lnTo>
                  <a:pt x="9738946" y="1826053"/>
                </a:lnTo>
                <a:lnTo>
                  <a:pt x="0" y="18260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050"/>
          </a:p>
        </p:txBody>
      </p:sp>
      <p:sp>
        <p:nvSpPr>
          <p:cNvPr id="4" name="TextBox 15">
            <a:extLst>
              <a:ext uri="{FF2B5EF4-FFF2-40B4-BE49-F238E27FC236}">
                <a16:creationId xmlns:a16="http://schemas.microsoft.com/office/drawing/2014/main" id="{1827AF11-98FF-40EC-6A9F-9FD039CB7983}"/>
              </a:ext>
            </a:extLst>
          </p:cNvPr>
          <p:cNvSpPr txBox="1"/>
          <p:nvPr/>
        </p:nvSpPr>
        <p:spPr>
          <a:xfrm>
            <a:off x="943344" y="705221"/>
            <a:ext cx="2668497" cy="627095"/>
          </a:xfrm>
          <a:prstGeom prst="rect">
            <a:avLst/>
          </a:prstGeom>
        </p:spPr>
        <p:txBody>
          <a:bodyPr wrap="square" lIns="0" tIns="0" rIns="0" bIns="0" rtlCol="0" anchor="t">
            <a:spAutoFit/>
          </a:bodyPr>
          <a:lstStyle/>
          <a:p>
            <a:pPr algn="ctr" rtl="1">
              <a:lnSpc>
                <a:spcPts val="4568"/>
              </a:lnSpc>
            </a:pPr>
            <a:r>
              <a:rPr lang="ar-MA"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إضاءة</a:t>
            </a:r>
            <a:endParaRPr lang="ar-EG" sz="44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252517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AEB76-126F-595E-46C5-A3CAC3424592}"/>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1D5795A-AC2F-3C92-A2AA-E9CB81A4CC17}"/>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4735ABAC-4558-F501-7E75-1C3FD038E2C5}"/>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pPr defTabSz="609630">
                <a:defRPr/>
              </a:pPr>
              <a:endParaRPr lang="fr-FR" sz="1200">
                <a:solidFill>
                  <a:prstClr val="black"/>
                </a:solidFill>
                <a:latin typeface="Calibri"/>
              </a:endParaRPr>
            </a:p>
          </p:txBody>
        </p:sp>
        <p:sp>
          <p:nvSpPr>
            <p:cNvPr id="5" name="TextBox 5">
              <a:extLst>
                <a:ext uri="{FF2B5EF4-FFF2-40B4-BE49-F238E27FC236}">
                  <a16:creationId xmlns:a16="http://schemas.microsoft.com/office/drawing/2014/main" id="{163C2EC8-9E01-A124-C09D-2C7F2BCEB98D}"/>
                </a:ext>
              </a:extLst>
            </p:cNvPr>
            <p:cNvSpPr txBox="1"/>
            <p:nvPr/>
          </p:nvSpPr>
          <p:spPr>
            <a:xfrm>
              <a:off x="114300" y="-47625"/>
              <a:ext cx="584200" cy="746125"/>
            </a:xfrm>
            <a:prstGeom prst="rect">
              <a:avLst/>
            </a:prstGeom>
          </p:spPr>
          <p:txBody>
            <a:bodyPr lIns="33867" tIns="33867" rIns="33867" bIns="33867" rtlCol="0" anchor="ctr"/>
            <a:lstStyle/>
            <a:p>
              <a:pPr algn="ctr" defTabSz="609630">
                <a:lnSpc>
                  <a:spcPts val="1773"/>
                </a:lnSpc>
                <a:spcBef>
                  <a:spcPct val="0"/>
                </a:spcBef>
                <a:defRPr/>
              </a:pPr>
              <a:endParaRPr sz="1200">
                <a:solidFill>
                  <a:prstClr val="black"/>
                </a:solidFill>
                <a:latin typeface="Calibri"/>
              </a:endParaRPr>
            </a:p>
          </p:txBody>
        </p:sp>
      </p:grpSp>
      <p:sp>
        <p:nvSpPr>
          <p:cNvPr id="6" name="Freeform 6">
            <a:extLst>
              <a:ext uri="{FF2B5EF4-FFF2-40B4-BE49-F238E27FC236}">
                <a16:creationId xmlns:a16="http://schemas.microsoft.com/office/drawing/2014/main" id="{E92AF4C9-E30B-6A01-371F-6D496AAF06AD}"/>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pPr defTabSz="609630">
              <a:defRPr/>
            </a:pPr>
            <a:endParaRPr lang="fr-FR" sz="1200">
              <a:solidFill>
                <a:prstClr val="black"/>
              </a:solidFill>
              <a:latin typeface="Calibri"/>
            </a:endParaRPr>
          </a:p>
        </p:txBody>
      </p:sp>
      <p:sp>
        <p:nvSpPr>
          <p:cNvPr id="7" name="Freeform 7">
            <a:extLst>
              <a:ext uri="{FF2B5EF4-FFF2-40B4-BE49-F238E27FC236}">
                <a16:creationId xmlns:a16="http://schemas.microsoft.com/office/drawing/2014/main" id="{5596E0E9-4A1A-70C1-5162-5D7C94AD64C0}"/>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defRPr/>
            </a:pPr>
            <a:endParaRPr lang="fr-FR" sz="1200">
              <a:solidFill>
                <a:prstClr val="black"/>
              </a:solidFill>
              <a:latin typeface="Calibri"/>
            </a:endParaRPr>
          </a:p>
        </p:txBody>
      </p:sp>
      <p:sp>
        <p:nvSpPr>
          <p:cNvPr id="8" name="Freeform 8">
            <a:extLst>
              <a:ext uri="{FF2B5EF4-FFF2-40B4-BE49-F238E27FC236}">
                <a16:creationId xmlns:a16="http://schemas.microsoft.com/office/drawing/2014/main" id="{62FA099B-8C00-8297-4E53-7021217EDAC5}"/>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defRPr/>
            </a:pPr>
            <a:endParaRPr lang="fr-FR" sz="1200">
              <a:solidFill>
                <a:prstClr val="black"/>
              </a:solidFill>
              <a:latin typeface="Calibri"/>
            </a:endParaRPr>
          </a:p>
        </p:txBody>
      </p:sp>
      <p:grpSp>
        <p:nvGrpSpPr>
          <p:cNvPr id="2" name="Group 21">
            <a:extLst>
              <a:ext uri="{FF2B5EF4-FFF2-40B4-BE49-F238E27FC236}">
                <a16:creationId xmlns:a16="http://schemas.microsoft.com/office/drawing/2014/main" id="{D2EF7CA2-9CFB-96AC-B4EC-F92578C43360}"/>
              </a:ext>
            </a:extLst>
          </p:cNvPr>
          <p:cNvGrpSpPr/>
          <p:nvPr/>
        </p:nvGrpSpPr>
        <p:grpSpPr>
          <a:xfrm>
            <a:off x="254000" y="1314762"/>
            <a:ext cx="11277600" cy="5253198"/>
            <a:chOff x="0" y="0"/>
            <a:chExt cx="15117358" cy="6427098"/>
          </a:xfrm>
        </p:grpSpPr>
        <p:sp>
          <p:nvSpPr>
            <p:cNvPr id="9" name="Freeform 22">
              <a:extLst>
                <a:ext uri="{FF2B5EF4-FFF2-40B4-BE49-F238E27FC236}">
                  <a16:creationId xmlns:a16="http://schemas.microsoft.com/office/drawing/2014/main" id="{A0665B06-DEB7-3703-649A-47795C33C1AD}"/>
                </a:ext>
              </a:extLst>
            </p:cNvPr>
            <p:cNvSpPr/>
            <p:nvPr/>
          </p:nvSpPr>
          <p:spPr>
            <a:xfrm>
              <a:off x="0" y="0"/>
              <a:ext cx="15117358" cy="6427098"/>
            </a:xfrm>
            <a:custGeom>
              <a:avLst/>
              <a:gdLst/>
              <a:ahLst/>
              <a:cxnLst/>
              <a:rect l="l" t="t" r="r" b="b"/>
              <a:pathLst>
                <a:path w="15117358" h="6427098">
                  <a:moveTo>
                    <a:pt x="0" y="0"/>
                  </a:moveTo>
                  <a:lnTo>
                    <a:pt x="15117358" y="0"/>
                  </a:lnTo>
                  <a:lnTo>
                    <a:pt x="15117358" y="6427098"/>
                  </a:lnTo>
                  <a:lnTo>
                    <a:pt x="0" y="6427098"/>
                  </a:lnTo>
                  <a:lnTo>
                    <a:pt x="0" y="0"/>
                  </a:lnTo>
                  <a:close/>
                </a:path>
              </a:pathLst>
            </a:custGeom>
            <a:blipFill>
              <a:blip r:embed="rId5"/>
              <a:stretch>
                <a:fillRect l="-780" t="-2331" b="-2331"/>
              </a:stretch>
            </a:blipFill>
          </p:spPr>
          <p:txBody>
            <a:bodyPr/>
            <a:lstStyle/>
            <a:p>
              <a:pPr algn="r" defTabSz="609630" rtl="1">
                <a:defRPr/>
              </a:pPr>
              <a:endParaRPr lang="fr-FR" sz="1200" b="1">
                <a:solidFill>
                  <a:prstClr val="black"/>
                </a:solidFill>
                <a:latin typeface="Microsoft Uighur" panose="02000000000000000000" pitchFamily="2" charset="-78"/>
                <a:cs typeface="Microsoft Uighur" panose="02000000000000000000" pitchFamily="2" charset="-78"/>
              </a:endParaRPr>
            </a:p>
          </p:txBody>
        </p:sp>
        <p:sp>
          <p:nvSpPr>
            <p:cNvPr id="10" name="Freeform 23">
              <a:extLst>
                <a:ext uri="{FF2B5EF4-FFF2-40B4-BE49-F238E27FC236}">
                  <a16:creationId xmlns:a16="http://schemas.microsoft.com/office/drawing/2014/main" id="{3F6CEFDC-3C5B-6AD9-F8BF-F9D2D3DC0373}"/>
                </a:ext>
              </a:extLst>
            </p:cNvPr>
            <p:cNvSpPr/>
            <p:nvPr/>
          </p:nvSpPr>
          <p:spPr>
            <a:xfrm>
              <a:off x="326881" y="177566"/>
              <a:ext cx="14495412" cy="960954"/>
            </a:xfrm>
            <a:custGeom>
              <a:avLst/>
              <a:gdLst/>
              <a:ahLst/>
              <a:cxnLst/>
              <a:rect l="l" t="t" r="r" b="b"/>
              <a:pathLst>
                <a:path w="14495413" h="311251">
                  <a:moveTo>
                    <a:pt x="0" y="0"/>
                  </a:moveTo>
                  <a:lnTo>
                    <a:pt x="14495414" y="0"/>
                  </a:lnTo>
                  <a:lnTo>
                    <a:pt x="14495414" y="311252"/>
                  </a:lnTo>
                  <a:lnTo>
                    <a:pt x="0" y="311252"/>
                  </a:lnTo>
                  <a:lnTo>
                    <a:pt x="0" y="0"/>
                  </a:lnTo>
                  <a:close/>
                </a:path>
              </a:pathLst>
            </a:custGeom>
            <a:solidFill>
              <a:schemeClr val="accent3"/>
            </a:solidFill>
          </p:spPr>
          <p:txBody>
            <a:bodyPr/>
            <a:lstStyle/>
            <a:p>
              <a:pPr algn="r" defTabSz="609630" rtl="1">
                <a:defRPr/>
              </a:pPr>
              <a:endParaRPr lang="fr-FR" sz="1200" b="1" dirty="0">
                <a:solidFill>
                  <a:prstClr val="black"/>
                </a:solidFill>
                <a:latin typeface="Microsoft Uighur" panose="02000000000000000000" pitchFamily="2" charset="-78"/>
                <a:cs typeface="Microsoft Uighur" panose="02000000000000000000" pitchFamily="2" charset="-78"/>
              </a:endParaRPr>
            </a:p>
          </p:txBody>
        </p:sp>
      </p:grpSp>
      <p:sp>
        <p:nvSpPr>
          <p:cNvPr id="14" name="ZoneTexte 13">
            <a:extLst>
              <a:ext uri="{FF2B5EF4-FFF2-40B4-BE49-F238E27FC236}">
                <a16:creationId xmlns:a16="http://schemas.microsoft.com/office/drawing/2014/main" id="{229799C4-0EEB-FA2B-68F9-341B589D61E3}"/>
              </a:ext>
            </a:extLst>
          </p:cNvPr>
          <p:cNvSpPr txBox="1"/>
          <p:nvPr/>
        </p:nvSpPr>
        <p:spPr>
          <a:xfrm>
            <a:off x="4993864" y="1571725"/>
            <a:ext cx="1821606" cy="646331"/>
          </a:xfrm>
          <a:prstGeom prst="rect">
            <a:avLst/>
          </a:prstGeom>
          <a:noFill/>
        </p:spPr>
        <p:txBody>
          <a:bodyPr wrap="square">
            <a:spAutoFit/>
          </a:bodyPr>
          <a:lstStyle/>
          <a:p>
            <a:pPr algn="r" defTabSz="609630" rtl="1">
              <a:defRPr/>
            </a:pPr>
            <a:r>
              <a:rPr lang="ar-MA" sz="3600" b="1" dirty="0">
                <a:solidFill>
                  <a:prstClr val="black"/>
                </a:solidFill>
                <a:latin typeface="Microsoft Uighur" panose="02000000000000000000" pitchFamily="2" charset="-78"/>
                <a:ea typeface="IBM Plex Sans Arabic Bold"/>
                <a:cs typeface="Microsoft Uighur" panose="02000000000000000000" pitchFamily="2" charset="-78"/>
                <a:sym typeface="IBM Plex Sans Arabic Bold"/>
              </a:rPr>
              <a:t>سؤال الفهم</a:t>
            </a:r>
            <a:endParaRPr lang="fr-FR" sz="3600" dirty="0">
              <a:solidFill>
                <a:prstClr val="black"/>
              </a:solidFill>
              <a:latin typeface="Calibri"/>
            </a:endParaRPr>
          </a:p>
        </p:txBody>
      </p:sp>
      <p:sp>
        <p:nvSpPr>
          <p:cNvPr id="13" name="TextBox 15">
            <a:extLst>
              <a:ext uri="{FF2B5EF4-FFF2-40B4-BE49-F238E27FC236}">
                <a16:creationId xmlns:a16="http://schemas.microsoft.com/office/drawing/2014/main" id="{BF47B638-2784-D6EF-5CF2-A24A4514996D}"/>
              </a:ext>
            </a:extLst>
          </p:cNvPr>
          <p:cNvSpPr txBox="1"/>
          <p:nvPr/>
        </p:nvSpPr>
        <p:spPr>
          <a:xfrm>
            <a:off x="1817843" y="2579328"/>
            <a:ext cx="8291596" cy="3078535"/>
          </a:xfrm>
          <a:prstGeom prst="rect">
            <a:avLst/>
          </a:prstGeom>
        </p:spPr>
        <p:txBody>
          <a:bodyPr wrap="square" lIns="0" tIns="0" rIns="0" bIns="0" rtlCol="0" anchor="t">
            <a:spAutoFit/>
          </a:bodyPr>
          <a:lstStyle/>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يقرأ المتعلم سؤالي الفهم بنفسه دون تدخل من الأستاذ (يكتفي الأستاذ بتوجيه التعليمة) ؛</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على المتعلم اختيار الجواب الصحيح وقراءته؛</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يجب أن يجيب المتعلم بشكل صحيح عن السؤالين معا لكي يسجل متحكما في الفهم؛</a:t>
            </a:r>
          </a:p>
          <a:p>
            <a:pPr algn="r" defTabSz="609630" rtl="1">
              <a:defRPr/>
            </a:pPr>
            <a:r>
              <a:rPr lang="ar-MA" sz="3334" b="1" dirty="0">
                <a:solidFill>
                  <a:srgbClr val="243B55"/>
                </a:solidFill>
                <a:latin typeface="Microsoft Uighur" panose="02000000000000000000" pitchFamily="2" charset="-78"/>
                <a:ea typeface="IBM Plex Sans Arabic Bold"/>
                <a:cs typeface="Microsoft Uighur" panose="02000000000000000000" pitchFamily="2" charset="-78"/>
                <a:sym typeface="IBM Plex Sans Arabic Bold"/>
                <a:rtl/>
              </a:rPr>
              <a:t>•  سؤالا الفهم  الضمني بصيغة الاختيار من متعدد.</a:t>
            </a:r>
          </a:p>
        </p:txBody>
      </p:sp>
      <p:sp>
        <p:nvSpPr>
          <p:cNvPr id="15" name="Rectangle 14">
            <a:extLst>
              <a:ext uri="{FF2B5EF4-FFF2-40B4-BE49-F238E27FC236}">
                <a16:creationId xmlns:a16="http://schemas.microsoft.com/office/drawing/2014/main" id="{9EDFAA12-278C-C393-2CD3-8A8D75096B4F}"/>
              </a:ext>
            </a:extLst>
          </p:cNvPr>
          <p:cNvSpPr/>
          <p:nvPr/>
        </p:nvSpPr>
        <p:spPr>
          <a:xfrm>
            <a:off x="-101600" y="-48974"/>
            <a:ext cx="12446000" cy="103938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endParaRPr lang="fr-FR" sz="1200">
              <a:solidFill>
                <a:prstClr val="white"/>
              </a:solidFill>
              <a:latin typeface="Calibri"/>
            </a:endParaRPr>
          </a:p>
        </p:txBody>
      </p:sp>
      <p:sp>
        <p:nvSpPr>
          <p:cNvPr id="17" name="Freeform 22">
            <a:extLst>
              <a:ext uri="{FF2B5EF4-FFF2-40B4-BE49-F238E27FC236}">
                <a16:creationId xmlns:a16="http://schemas.microsoft.com/office/drawing/2014/main" id="{ADCDE8C2-52CD-FBFE-1D43-DE0C986BF338}"/>
              </a:ext>
            </a:extLst>
          </p:cNvPr>
          <p:cNvSpPr/>
          <p:nvPr/>
        </p:nvSpPr>
        <p:spPr>
          <a:xfrm rot="-10800000">
            <a:off x="7315200" y="228601"/>
            <a:ext cx="4876800" cy="1450848"/>
          </a:xfrm>
          <a:custGeom>
            <a:avLst/>
            <a:gdLst/>
            <a:ahLst/>
            <a:cxnLst/>
            <a:rect l="l" t="t" r="r" b="b"/>
            <a:pathLst>
              <a:path w="7315200" h="2176272">
                <a:moveTo>
                  <a:pt x="0" y="0"/>
                </a:moveTo>
                <a:lnTo>
                  <a:pt x="7315200" y="0"/>
                </a:lnTo>
                <a:lnTo>
                  <a:pt x="7315200" y="2176272"/>
                </a:lnTo>
                <a:lnTo>
                  <a:pt x="0" y="21762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
        <p:nvSpPr>
          <p:cNvPr id="18" name="TextBox 34">
            <a:extLst>
              <a:ext uri="{FF2B5EF4-FFF2-40B4-BE49-F238E27FC236}">
                <a16:creationId xmlns:a16="http://schemas.microsoft.com/office/drawing/2014/main" id="{52742FC8-62FB-652A-A50B-DA6E8067E607}"/>
              </a:ext>
            </a:extLst>
          </p:cNvPr>
          <p:cNvSpPr txBox="1"/>
          <p:nvPr/>
        </p:nvSpPr>
        <p:spPr>
          <a:xfrm>
            <a:off x="8012962" y="689931"/>
            <a:ext cx="3481276" cy="553998"/>
          </a:xfrm>
          <a:prstGeom prst="rect">
            <a:avLst/>
          </a:prstGeom>
        </p:spPr>
        <p:txBody>
          <a:bodyPr wrap="square" lIns="0" tIns="0" rIns="0" bIns="0" rtlCol="0" anchor="t">
            <a:spAutoFit/>
          </a:bodyPr>
          <a:lstStyle/>
          <a:p>
            <a:pPr lvl="0" algn="ctr" rtl="1">
              <a:defRPr/>
            </a:pPr>
            <a:r>
              <a:rPr lang="ar-SA" sz="3600" b="1" dirty="0">
                <a:latin typeface="Microsoft Uighur" panose="02000000000000000000" pitchFamily="2" charset="-78"/>
                <a:ea typeface="Calibri" panose="020F0502020204030204" pitchFamily="34" charset="0"/>
                <a:cs typeface="Microsoft Uighur" panose="02000000000000000000" pitchFamily="2" charset="-78"/>
              </a:rPr>
              <a:t>شروط النجاح</a:t>
            </a:r>
            <a:endParaRPr lang="ar-MA" sz="48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54087511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11BBB-64A5-A0A0-9D33-C28F7BA818CE}"/>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1E832F60-AD98-7A89-298C-5F7F2C6E6727}"/>
              </a:ext>
            </a:extLst>
          </p:cNvPr>
          <p:cNvSpPr/>
          <p:nvPr/>
        </p:nvSpPr>
        <p:spPr>
          <a:xfrm>
            <a:off x="-101600" y="-48975"/>
            <a:ext cx="12446000" cy="1538113"/>
          </a:xfrm>
          <a:prstGeom prst="rect">
            <a:avLst/>
          </a:prstGeom>
          <a:gradFill>
            <a:gsLst>
              <a:gs pos="0">
                <a:srgbClr val="1A3057"/>
              </a:gs>
              <a:gs pos="100000">
                <a:srgbClr val="2C4F8C"/>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sp>
        <p:nvSpPr>
          <p:cNvPr id="2" name="Freeform 2">
            <a:extLst>
              <a:ext uri="{FF2B5EF4-FFF2-40B4-BE49-F238E27FC236}">
                <a16:creationId xmlns:a16="http://schemas.microsoft.com/office/drawing/2014/main" id="{3A1FB75E-1957-3AB0-8067-6EA343EEF5F1}"/>
              </a:ext>
            </a:extLst>
          </p:cNvPr>
          <p:cNvSpPr/>
          <p:nvPr/>
        </p:nvSpPr>
        <p:spPr>
          <a:xfrm>
            <a:off x="-1402992" y="-1340132"/>
            <a:ext cx="2572683" cy="2228587"/>
          </a:xfrm>
          <a:custGeom>
            <a:avLst/>
            <a:gdLst/>
            <a:ahLst/>
            <a:cxnLst/>
            <a:rect l="l" t="t" r="r" b="b"/>
            <a:pathLst>
              <a:path w="3859024" h="3342880">
                <a:moveTo>
                  <a:pt x="0" y="0"/>
                </a:moveTo>
                <a:lnTo>
                  <a:pt x="3859024" y="0"/>
                </a:lnTo>
                <a:lnTo>
                  <a:pt x="3859024" y="3342880"/>
                </a:lnTo>
                <a:lnTo>
                  <a:pt x="0" y="3342880"/>
                </a:lnTo>
                <a:lnTo>
                  <a:pt x="0" y="0"/>
                </a:lnTo>
                <a:close/>
              </a:path>
            </a:pathLst>
          </a:custGeom>
          <a:blipFill>
            <a:blip>
              <a:alphaModFix amt="5000"/>
              <a:extLst>
                <a:ext uri="{96DAC541-7B7A-43D3-8B79-37D633B846F1}">
                  <asvg:svgBlip xmlns:asvg="http://schemas.microsoft.com/office/drawing/2016/SVG/main" r:embed="rId2"/>
                </a:ext>
              </a:extLst>
            </a:blip>
            <a:stretch>
              <a:fillRect/>
            </a:stretch>
          </a:blipFill>
        </p:spPr>
        <p:txBody>
          <a:bodyPr/>
          <a:lstStyle/>
          <a:p>
            <a:endParaRPr lang="fr-FR" sz="1200"/>
          </a:p>
        </p:txBody>
      </p:sp>
      <p:sp>
        <p:nvSpPr>
          <p:cNvPr id="3" name="Freeform 3">
            <a:extLst>
              <a:ext uri="{FF2B5EF4-FFF2-40B4-BE49-F238E27FC236}">
                <a16:creationId xmlns:a16="http://schemas.microsoft.com/office/drawing/2014/main" id="{890408E1-C85C-5DD5-64D8-BB527B0A6910}"/>
              </a:ext>
            </a:extLst>
          </p:cNvPr>
          <p:cNvSpPr/>
          <p:nvPr/>
        </p:nvSpPr>
        <p:spPr>
          <a:xfrm>
            <a:off x="11928532" y="-178499"/>
            <a:ext cx="526936" cy="356999"/>
          </a:xfrm>
          <a:custGeom>
            <a:avLst/>
            <a:gdLst/>
            <a:ahLst/>
            <a:cxnLst/>
            <a:rect l="l" t="t" r="r" b="b"/>
            <a:pathLst>
              <a:path w="790404" h="535499">
                <a:moveTo>
                  <a:pt x="0" y="0"/>
                </a:moveTo>
                <a:lnTo>
                  <a:pt x="790404" y="0"/>
                </a:lnTo>
                <a:lnTo>
                  <a:pt x="790404" y="535498"/>
                </a:lnTo>
                <a:lnTo>
                  <a:pt x="0" y="5354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4" name="Freeform 4">
            <a:extLst>
              <a:ext uri="{FF2B5EF4-FFF2-40B4-BE49-F238E27FC236}">
                <a16:creationId xmlns:a16="http://schemas.microsoft.com/office/drawing/2014/main" id="{1A40BE3A-2E4A-74F1-A670-3DEF30D73CF5}"/>
              </a:ext>
            </a:extLst>
          </p:cNvPr>
          <p:cNvSpPr/>
          <p:nvPr/>
        </p:nvSpPr>
        <p:spPr>
          <a:xfrm rot="-10800000" flipV="1">
            <a:off x="11035645" y="6650511"/>
            <a:ext cx="1442850" cy="741264"/>
          </a:xfrm>
          <a:custGeom>
            <a:avLst/>
            <a:gdLst/>
            <a:ahLst/>
            <a:cxnLst/>
            <a:rect l="l" t="t" r="r" b="b"/>
            <a:pathLst>
              <a:path w="2164275" h="1111896">
                <a:moveTo>
                  <a:pt x="0" y="1111896"/>
                </a:moveTo>
                <a:lnTo>
                  <a:pt x="2164275" y="1111896"/>
                </a:lnTo>
                <a:lnTo>
                  <a:pt x="2164275" y="0"/>
                </a:lnTo>
                <a:lnTo>
                  <a:pt x="0" y="0"/>
                </a:lnTo>
                <a:lnTo>
                  <a:pt x="0" y="111189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9" name="Group 9">
            <a:extLst>
              <a:ext uri="{FF2B5EF4-FFF2-40B4-BE49-F238E27FC236}">
                <a16:creationId xmlns:a16="http://schemas.microsoft.com/office/drawing/2014/main" id="{C9E5AEC7-8AEB-1B51-9750-AD2B7BD095CD}"/>
              </a:ext>
            </a:extLst>
          </p:cNvPr>
          <p:cNvGrpSpPr/>
          <p:nvPr/>
        </p:nvGrpSpPr>
        <p:grpSpPr>
          <a:xfrm>
            <a:off x="-1193224" y="5611636"/>
            <a:ext cx="2198143" cy="1889029"/>
            <a:chOff x="0" y="0"/>
            <a:chExt cx="812800" cy="698500"/>
          </a:xfrm>
        </p:grpSpPr>
        <p:sp>
          <p:nvSpPr>
            <p:cNvPr id="10" name="Freeform 10">
              <a:extLst>
                <a:ext uri="{FF2B5EF4-FFF2-40B4-BE49-F238E27FC236}">
                  <a16:creationId xmlns:a16="http://schemas.microsoft.com/office/drawing/2014/main" id="{9A61D51F-67DF-0D42-D25E-8C63F83581EA}"/>
                </a:ext>
              </a:extLst>
            </p:cNvPr>
            <p:cNvSpPr/>
            <p:nvPr/>
          </p:nvSpPr>
          <p:spPr>
            <a:xfrm>
              <a:off x="5700" y="0"/>
              <a:ext cx="801400" cy="698500"/>
            </a:xfrm>
            <a:custGeom>
              <a:avLst/>
              <a:gdLst/>
              <a:ahLst/>
              <a:cxnLst/>
              <a:rect l="l" t="t" r="r" b="b"/>
              <a:pathLst>
                <a:path w="801400" h="698500">
                  <a:moveTo>
                    <a:pt x="796473" y="367516"/>
                  </a:moveTo>
                  <a:lnTo>
                    <a:pt x="614527" y="680234"/>
                  </a:lnTo>
                  <a:cubicBezTo>
                    <a:pt x="607948" y="691543"/>
                    <a:pt x="595851" y="698500"/>
                    <a:pt x="582768" y="698500"/>
                  </a:cubicBezTo>
                  <a:lnTo>
                    <a:pt x="218632" y="698500"/>
                  </a:lnTo>
                  <a:cubicBezTo>
                    <a:pt x="205549" y="698500"/>
                    <a:pt x="193452" y="691543"/>
                    <a:pt x="186873" y="680234"/>
                  </a:cubicBezTo>
                  <a:lnTo>
                    <a:pt x="4927" y="367516"/>
                  </a:lnTo>
                  <a:cubicBezTo>
                    <a:pt x="-1642" y="356225"/>
                    <a:pt x="-1642" y="342275"/>
                    <a:pt x="4927" y="330984"/>
                  </a:cubicBezTo>
                  <a:lnTo>
                    <a:pt x="186873" y="18266"/>
                  </a:lnTo>
                  <a:cubicBezTo>
                    <a:pt x="193452" y="6957"/>
                    <a:pt x="205549" y="0"/>
                    <a:pt x="218632" y="0"/>
                  </a:cubicBezTo>
                  <a:lnTo>
                    <a:pt x="582768" y="0"/>
                  </a:lnTo>
                  <a:cubicBezTo>
                    <a:pt x="595851" y="0"/>
                    <a:pt x="607948" y="6957"/>
                    <a:pt x="614527" y="18266"/>
                  </a:cubicBezTo>
                  <a:lnTo>
                    <a:pt x="796473" y="330984"/>
                  </a:lnTo>
                  <a:cubicBezTo>
                    <a:pt x="803042" y="342275"/>
                    <a:pt x="803042" y="356225"/>
                    <a:pt x="796473" y="367516"/>
                  </a:cubicBezTo>
                  <a:close/>
                </a:path>
              </a:pathLst>
            </a:custGeom>
            <a:ln w="28575" cap="sq">
              <a:gradFill>
                <a:gsLst>
                  <a:gs pos="0">
                    <a:srgbClr val="FFFFFF">
                      <a:alpha val="100000"/>
                    </a:srgbClr>
                  </a:gs>
                  <a:gs pos="100000">
                    <a:srgbClr val="FFFFFF">
                      <a:alpha val="0"/>
                    </a:srgbClr>
                  </a:gs>
                </a:gsLst>
                <a:lin ang="5400000"/>
              </a:gradFill>
              <a:prstDash val="solid"/>
              <a:miter/>
            </a:ln>
          </p:spPr>
          <p:txBody>
            <a:bodyPr/>
            <a:lstStyle/>
            <a:p>
              <a:endParaRPr lang="fr-FR" sz="1200"/>
            </a:p>
          </p:txBody>
        </p:sp>
        <p:sp>
          <p:nvSpPr>
            <p:cNvPr id="11" name="TextBox 11">
              <a:extLst>
                <a:ext uri="{FF2B5EF4-FFF2-40B4-BE49-F238E27FC236}">
                  <a16:creationId xmlns:a16="http://schemas.microsoft.com/office/drawing/2014/main" id="{95074807-42A2-9E9E-81B8-01CB43BC64A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12" name="Freeform 12">
            <a:extLst>
              <a:ext uri="{FF2B5EF4-FFF2-40B4-BE49-F238E27FC236}">
                <a16:creationId xmlns:a16="http://schemas.microsoft.com/office/drawing/2014/main" id="{98F91CED-502A-B52E-1007-80015367565F}"/>
              </a:ext>
            </a:extLst>
          </p:cNvPr>
          <p:cNvSpPr/>
          <p:nvPr/>
        </p:nvSpPr>
        <p:spPr>
          <a:xfrm>
            <a:off x="-286904" y="6631461"/>
            <a:ext cx="3111403" cy="513298"/>
          </a:xfrm>
          <a:custGeom>
            <a:avLst/>
            <a:gdLst/>
            <a:ahLst/>
            <a:cxnLst/>
            <a:rect l="l" t="t" r="r" b="b"/>
            <a:pathLst>
              <a:path w="4667105" h="769947">
                <a:moveTo>
                  <a:pt x="0" y="0"/>
                </a:moveTo>
                <a:lnTo>
                  <a:pt x="4667105" y="0"/>
                </a:lnTo>
                <a:lnTo>
                  <a:pt x="4667105" y="769947"/>
                </a:lnTo>
                <a:lnTo>
                  <a:pt x="0" y="769947"/>
                </a:lnTo>
                <a:lnTo>
                  <a:pt x="0" y="0"/>
                </a:lnTo>
                <a:close/>
              </a:path>
            </a:pathLst>
          </a:custGeom>
          <a:blipFill>
            <a:blip>
              <a:extLst>
                <a:ext uri="{96DAC541-7B7A-43D3-8B79-37D633B846F1}">
                  <asvg:svgBlip xmlns:asvg="http://schemas.microsoft.com/office/drawing/2016/SVG/main" r:embed="rId5"/>
                </a:ext>
              </a:extLst>
            </a:blip>
            <a:stretch>
              <a:fillRect t="-376334" b="-107851"/>
            </a:stretch>
          </a:blipFill>
        </p:spPr>
        <p:txBody>
          <a:bodyPr/>
          <a:lstStyle/>
          <a:p>
            <a:endParaRPr lang="fr-FR" sz="1200"/>
          </a:p>
        </p:txBody>
      </p:sp>
      <p:sp>
        <p:nvSpPr>
          <p:cNvPr id="13" name="TextBox 13">
            <a:extLst>
              <a:ext uri="{FF2B5EF4-FFF2-40B4-BE49-F238E27FC236}">
                <a16:creationId xmlns:a16="http://schemas.microsoft.com/office/drawing/2014/main" id="{FD321D33-D616-46EB-6930-68DC48132AFC}"/>
              </a:ext>
            </a:extLst>
          </p:cNvPr>
          <p:cNvSpPr txBox="1"/>
          <p:nvPr/>
        </p:nvSpPr>
        <p:spPr>
          <a:xfrm>
            <a:off x="3427030" y="1896750"/>
            <a:ext cx="5173946" cy="514115"/>
          </a:xfrm>
          <a:prstGeom prst="rect">
            <a:avLst/>
          </a:prstGeom>
        </p:spPr>
        <p:txBody>
          <a:bodyPr lIns="0" tIns="0" rIns="0" bIns="0" rtlCol="0" anchor="t">
            <a:spAutoFit/>
          </a:bodyPr>
          <a:lstStyle/>
          <a:p>
            <a:pPr algn="ctr">
              <a:lnSpc>
                <a:spcPts val="2053"/>
              </a:lnSpc>
            </a:pPr>
            <a:r>
              <a:rPr lang="en-US" sz="1467" b="1">
                <a:solidFill>
                  <a:srgbClr val="F8FAFF"/>
                </a:solidFill>
                <a:latin typeface="Times New Roman MT Bold"/>
                <a:ea typeface="Times New Roman MT Bold"/>
                <a:cs typeface="Times New Roman MT Bold"/>
                <a:sym typeface="Times New Roman MT Bold"/>
              </a:rPr>
              <a:t>Présentation générale du programme de remédiation intensive</a:t>
            </a:r>
          </a:p>
        </p:txBody>
      </p:sp>
      <p:sp>
        <p:nvSpPr>
          <p:cNvPr id="14" name="Freeform 14">
            <a:extLst>
              <a:ext uri="{FF2B5EF4-FFF2-40B4-BE49-F238E27FC236}">
                <a16:creationId xmlns:a16="http://schemas.microsoft.com/office/drawing/2014/main" id="{76362227-D654-90EA-9C2E-350D81A05C55}"/>
              </a:ext>
            </a:extLst>
          </p:cNvPr>
          <p:cNvSpPr/>
          <p:nvPr/>
        </p:nvSpPr>
        <p:spPr>
          <a:xfrm rot="-10800000">
            <a:off x="261258" y="1987893"/>
            <a:ext cx="9712793" cy="1387047"/>
          </a:xfrm>
          <a:custGeom>
            <a:avLst/>
            <a:gdLst/>
            <a:ahLst/>
            <a:cxnLst/>
            <a:rect l="l" t="t" r="r" b="b"/>
            <a:pathLst>
              <a:path w="11096371" h="2080570">
                <a:moveTo>
                  <a:pt x="0" y="0"/>
                </a:moveTo>
                <a:lnTo>
                  <a:pt x="11096371" y="0"/>
                </a:lnTo>
                <a:lnTo>
                  <a:pt x="11096371" y="2080570"/>
                </a:lnTo>
                <a:lnTo>
                  <a:pt x="0" y="20805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sz="1200" b="1">
              <a:latin typeface="Microsoft Uighur" panose="02000000000000000000" pitchFamily="2" charset="-78"/>
              <a:cs typeface="Microsoft Uighur" panose="02000000000000000000" pitchFamily="2" charset="-78"/>
            </a:endParaRPr>
          </a:p>
        </p:txBody>
      </p:sp>
      <p:sp>
        <p:nvSpPr>
          <p:cNvPr id="15" name="TextBox 15">
            <a:extLst>
              <a:ext uri="{FF2B5EF4-FFF2-40B4-BE49-F238E27FC236}">
                <a16:creationId xmlns:a16="http://schemas.microsoft.com/office/drawing/2014/main" id="{EBF39ED1-20D2-1C07-84DA-5127859ED7BE}"/>
              </a:ext>
            </a:extLst>
          </p:cNvPr>
          <p:cNvSpPr txBox="1"/>
          <p:nvPr/>
        </p:nvSpPr>
        <p:spPr>
          <a:xfrm>
            <a:off x="3427030" y="484836"/>
            <a:ext cx="9441381" cy="1080424"/>
          </a:xfrm>
          <a:prstGeom prst="rect">
            <a:avLst/>
          </a:prstGeom>
        </p:spPr>
        <p:txBody>
          <a:bodyPr wrap="square" lIns="0" tIns="0" rIns="0" bIns="0" rtlCol="0" anchor="t">
            <a:spAutoFit/>
          </a:bodyPr>
          <a:lstStyle/>
          <a:p>
            <a:pPr algn="ctr" rtl="1">
              <a:lnSpc>
                <a:spcPts val="3904"/>
              </a:lnSpc>
            </a:pP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المحور ال</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ثالث</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a:t>
            </a:r>
            <a:r>
              <a:rPr lang="ar-MA"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سيرورة تمرير</a:t>
            </a:r>
            <a:r>
              <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rPr>
              <a:t> روائز الموضعة</a:t>
            </a:r>
          </a:p>
          <a:p>
            <a:pPr algn="ctr" rtl="1">
              <a:lnSpc>
                <a:spcPts val="3904"/>
              </a:lnSpc>
            </a:pPr>
            <a:endParaRPr lang="ar-EG" sz="5334" b="1" dirty="0">
              <a:solidFill>
                <a:srgbClr val="FFFFFF"/>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
        <p:nvSpPr>
          <p:cNvPr id="17" name="TextBox 17">
            <a:extLst>
              <a:ext uri="{FF2B5EF4-FFF2-40B4-BE49-F238E27FC236}">
                <a16:creationId xmlns:a16="http://schemas.microsoft.com/office/drawing/2014/main" id="{65746DD5-C0CD-4949-C723-8393C6E8A09D}"/>
              </a:ext>
            </a:extLst>
          </p:cNvPr>
          <p:cNvSpPr txBox="1"/>
          <p:nvPr/>
        </p:nvSpPr>
        <p:spPr>
          <a:xfrm>
            <a:off x="8372333" y="1428149"/>
            <a:ext cx="1290809" cy="1854418"/>
          </a:xfrm>
          <a:prstGeom prst="rect">
            <a:avLst/>
          </a:prstGeom>
        </p:spPr>
        <p:txBody>
          <a:bodyPr lIns="0" tIns="0" rIns="0" bIns="0" rtlCol="0" anchor="t">
            <a:spAutoFit/>
          </a:bodyPr>
          <a:lstStyle/>
          <a:p>
            <a:pPr algn="ctr">
              <a:lnSpc>
                <a:spcPts val="16315"/>
              </a:lnSpc>
            </a:pPr>
            <a:r>
              <a:rPr lang="fr-MA" sz="8467" b="1" dirty="0">
                <a:solidFill>
                  <a:srgbClr val="FFFFFF"/>
                </a:solidFill>
                <a:latin typeface="IBM Plex Sans Arabic Bold"/>
                <a:ea typeface="IBM Plex Sans Arabic Bold"/>
                <a:cs typeface="IBM Plex Sans Arabic Bold"/>
                <a:sym typeface="IBM Plex Sans Arabic Bold"/>
              </a:rPr>
              <a:t>3</a:t>
            </a:r>
            <a:endParaRPr lang="en-US" sz="8467" b="1" dirty="0">
              <a:solidFill>
                <a:srgbClr val="FFFFFF"/>
              </a:solidFill>
              <a:latin typeface="IBM Plex Sans Arabic Bold"/>
              <a:ea typeface="IBM Plex Sans Arabic Bold"/>
              <a:cs typeface="IBM Plex Sans Arabic Bold"/>
              <a:sym typeface="IBM Plex Sans Arabic Bold"/>
            </a:endParaRPr>
          </a:p>
        </p:txBody>
      </p:sp>
      <p:sp>
        <p:nvSpPr>
          <p:cNvPr id="18" name="TextBox 18">
            <a:extLst>
              <a:ext uri="{FF2B5EF4-FFF2-40B4-BE49-F238E27FC236}">
                <a16:creationId xmlns:a16="http://schemas.microsoft.com/office/drawing/2014/main" id="{3F4AD384-BD31-CE3A-A33D-7E19CB7EE2EC}"/>
              </a:ext>
            </a:extLst>
          </p:cNvPr>
          <p:cNvSpPr txBox="1"/>
          <p:nvPr/>
        </p:nvSpPr>
        <p:spPr>
          <a:xfrm>
            <a:off x="2998753" y="3569616"/>
            <a:ext cx="6030500" cy="1846659"/>
          </a:xfrm>
          <a:prstGeom prst="rect">
            <a:avLst/>
          </a:prstGeom>
        </p:spPr>
        <p:txBody>
          <a:bodyPr lIns="0" tIns="0" rIns="0" bIns="0" rtlCol="0" anchor="t">
            <a:spAutoFit/>
          </a:bodyPr>
          <a:lstStyle/>
          <a:p>
            <a:pPr marL="482829" lvl="1" indent="-241415" algn="r" rtl="1">
              <a:lnSpc>
                <a:spcPts val="3600"/>
              </a:lnSpc>
              <a:buAutoNum type="arabicPeriod"/>
            </a:pPr>
            <a:r>
              <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 </a:t>
            </a: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الرياضيات</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اللغة العربية </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a:p>
            <a:pPr marL="482829" lvl="1" indent="-241415" algn="r" rtl="1">
              <a:lnSpc>
                <a:spcPts val="3600"/>
              </a:lnSpc>
              <a:buAutoNum type="arabicPeriod"/>
            </a:pPr>
            <a:r>
              <a:rPr lang="ar-MA" sz="2933" b="1" dirty="0">
                <a:latin typeface="Microsoft Uighur" panose="02000000000000000000" pitchFamily="2" charset="-78"/>
                <a:ea typeface="IBM Plex Sans Arabic"/>
                <a:cs typeface="Microsoft Uighur" panose="02000000000000000000" pitchFamily="2" charset="-78"/>
                <a:sym typeface="IBM Plex Sans Arabic"/>
                <a:rtl/>
              </a:rPr>
              <a:t>رائز اللغة الفرنسية</a:t>
            </a:r>
          </a:p>
          <a:p>
            <a:pPr marL="482829" lvl="1" indent="-241415" algn="r" rtl="1">
              <a:lnSpc>
                <a:spcPts val="3600"/>
              </a:lnSpc>
              <a:buAutoNum type="arabicPeriod"/>
            </a:pPr>
            <a:r>
              <a:rPr lang="ar-MA"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rPr>
              <a:t>رائز المستوى الأول</a:t>
            </a:r>
            <a:endParaRPr lang="ar-EG" sz="2933" b="1" dirty="0">
              <a:solidFill>
                <a:schemeClr val="bg1">
                  <a:lumMod val="85000"/>
                </a:schemeClr>
              </a:solidFill>
              <a:latin typeface="Microsoft Uighur" panose="02000000000000000000" pitchFamily="2" charset="-78"/>
              <a:ea typeface="IBM Plex Sans Arabic"/>
              <a:cs typeface="Microsoft Uighur" panose="02000000000000000000" pitchFamily="2" charset="-78"/>
              <a:sym typeface="IBM Plex Sans Arabic"/>
              <a:rtl/>
            </a:endParaRPr>
          </a:p>
        </p:txBody>
      </p:sp>
      <p:sp>
        <p:nvSpPr>
          <p:cNvPr id="5" name="TextBox 16">
            <a:extLst>
              <a:ext uri="{FF2B5EF4-FFF2-40B4-BE49-F238E27FC236}">
                <a16:creationId xmlns:a16="http://schemas.microsoft.com/office/drawing/2014/main" id="{20B1DC7A-C611-96A7-79F2-28C56DF4AC75}"/>
              </a:ext>
            </a:extLst>
          </p:cNvPr>
          <p:cNvSpPr txBox="1"/>
          <p:nvPr/>
        </p:nvSpPr>
        <p:spPr>
          <a:xfrm>
            <a:off x="90784" y="2371255"/>
            <a:ext cx="8240416" cy="559769"/>
          </a:xfrm>
          <a:prstGeom prst="rect">
            <a:avLst/>
          </a:prstGeom>
        </p:spPr>
        <p:txBody>
          <a:bodyPr wrap="square" lIns="0" tIns="0" rIns="0" bIns="0" rtlCol="0" anchor="t">
            <a:spAutoFit/>
          </a:bodyPr>
          <a:lstStyle/>
          <a:p>
            <a:pPr algn="ctr" rtl="1">
              <a:lnSpc>
                <a:spcPts val="3922"/>
              </a:lnSpc>
            </a:pPr>
            <a:r>
              <a:rPr lang="ar-MA"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rPr>
              <a:t>كيف تتم عملية تمرير رائز الموضعة؟</a:t>
            </a:r>
            <a:endParaRPr lang="ar-EG" sz="4800" b="1" dirty="0">
              <a:solidFill>
                <a:srgbClr val="3D1A00"/>
              </a:solidFill>
              <a:latin typeface="Microsoft Uighur" panose="02000000000000000000" pitchFamily="2" charset="-78"/>
              <a:ea typeface="IBM Plex Sans Arabic Bold"/>
              <a:cs typeface="Microsoft Uighur" panose="02000000000000000000" pitchFamily="2" charset="-78"/>
              <a:sym typeface="IBM Plex Sans Arabic Bold"/>
              <a:rtl/>
            </a:endParaRPr>
          </a:p>
        </p:txBody>
      </p:sp>
    </p:spTree>
    <p:extLst>
      <p:ext uri="{BB962C8B-B14F-4D97-AF65-F5344CB8AC3E}">
        <p14:creationId xmlns:p14="http://schemas.microsoft.com/office/powerpoint/2010/main" val="32863309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1298C-5F7B-FC2F-A5F9-4396F90B975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192690B-1A8B-D4D2-7E60-4F4501BDAC57}"/>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ED230264-71A8-A0CE-B20C-2F7FEBD0A645}"/>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842EBAC5-CBB4-3FAE-1960-350620B57363}"/>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67669B8B-44D1-A5D4-049E-4410486C183D}"/>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40372AF2-9112-8E89-3526-9332B2F27E31}"/>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67B0D753-E60D-FAFB-1854-9D7F702DF2AA}"/>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BD4AFC95-4A14-BDF5-5499-486C11B3B0C1}"/>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 11">
            <a:extLst>
              <a:ext uri="{FF2B5EF4-FFF2-40B4-BE49-F238E27FC236}">
                <a16:creationId xmlns:a16="http://schemas.microsoft.com/office/drawing/2014/main" id="{ED383D50-0DFD-CDCD-91CC-21EFB90B5D30}"/>
              </a:ext>
            </a:extLst>
          </p:cNvPr>
          <p:cNvGrpSpPr/>
          <p:nvPr/>
        </p:nvGrpSpPr>
        <p:grpSpPr>
          <a:xfrm rot="-5400000">
            <a:off x="5524248" y="795223"/>
            <a:ext cx="2502229" cy="6173756"/>
            <a:chOff x="0" y="-862686"/>
            <a:chExt cx="779280" cy="1612191"/>
          </a:xfrm>
        </p:grpSpPr>
        <p:sp>
          <p:nvSpPr>
            <p:cNvPr id="9" name="Freeform 12">
              <a:extLst>
                <a:ext uri="{FF2B5EF4-FFF2-40B4-BE49-F238E27FC236}">
                  <a16:creationId xmlns:a16="http://schemas.microsoft.com/office/drawing/2014/main" id="{5B93712D-825C-B101-3A70-3D37D8335DC2}"/>
                </a:ext>
              </a:extLst>
            </p:cNvPr>
            <p:cNvSpPr/>
            <p:nvPr/>
          </p:nvSpPr>
          <p:spPr>
            <a:xfrm>
              <a:off x="0" y="-862686"/>
              <a:ext cx="779280" cy="1612191"/>
            </a:xfrm>
            <a:custGeom>
              <a:avLst/>
              <a:gdLst/>
              <a:ahLst/>
              <a:cxnLst/>
              <a:rect l="l" t="t" r="r" b="b"/>
              <a:pathLst>
                <a:path w="779280" h="749504">
                  <a:moveTo>
                    <a:pt x="203200" y="0"/>
                  </a:moveTo>
                  <a:lnTo>
                    <a:pt x="576080" y="0"/>
                  </a:lnTo>
                  <a:lnTo>
                    <a:pt x="779280" y="749504"/>
                  </a:lnTo>
                  <a:lnTo>
                    <a:pt x="0" y="749504"/>
                  </a:lnTo>
                  <a:lnTo>
                    <a:pt x="203200" y="0"/>
                  </a:lnTo>
                  <a:close/>
                </a:path>
              </a:pathLst>
            </a:custGeom>
            <a:solidFill>
              <a:srgbClr val="E8DED6"/>
            </a:solidFill>
          </p:spPr>
          <p:txBody>
            <a:bodyPr/>
            <a:lstStyle/>
            <a:p>
              <a:pPr algn="r" defTabSz="609630" rtl="1"/>
              <a:endParaRPr lang="fr-FR" sz="1200" dirty="0"/>
            </a:p>
          </p:txBody>
        </p:sp>
        <p:sp>
          <p:nvSpPr>
            <p:cNvPr id="10" name="TextBox 13">
              <a:extLst>
                <a:ext uri="{FF2B5EF4-FFF2-40B4-BE49-F238E27FC236}">
                  <a16:creationId xmlns:a16="http://schemas.microsoft.com/office/drawing/2014/main" id="{F7E89FF8-D0F5-A89F-6173-0FC3A06018CA}"/>
                </a:ext>
              </a:extLst>
            </p:cNvPr>
            <p:cNvSpPr txBox="1"/>
            <p:nvPr/>
          </p:nvSpPr>
          <p:spPr>
            <a:xfrm>
              <a:off x="127000" y="-38100"/>
              <a:ext cx="525280" cy="787604"/>
            </a:xfrm>
            <a:prstGeom prst="rect">
              <a:avLst/>
            </a:prstGeom>
          </p:spPr>
          <p:txBody>
            <a:bodyPr lIns="33867" tIns="33867" rIns="33867" bIns="33867" rtlCol="0" anchor="ctr"/>
            <a:lstStyle/>
            <a:p>
              <a:pPr algn="ctr" defTabSz="609630">
                <a:lnSpc>
                  <a:spcPts val="1680"/>
                </a:lnSpc>
                <a:spcBef>
                  <a:spcPct val="0"/>
                </a:spcBef>
              </a:pPr>
              <a:endParaRPr sz="1200"/>
            </a:p>
          </p:txBody>
        </p:sp>
      </p:grpSp>
      <p:sp>
        <p:nvSpPr>
          <p:cNvPr id="25" name="TextBox 4">
            <a:extLst>
              <a:ext uri="{FF2B5EF4-FFF2-40B4-BE49-F238E27FC236}">
                <a16:creationId xmlns:a16="http://schemas.microsoft.com/office/drawing/2014/main" id="{086ED91B-2F0B-F5A8-42F9-29815F301601}"/>
              </a:ext>
            </a:extLst>
          </p:cNvPr>
          <p:cNvSpPr txBox="1"/>
          <p:nvPr/>
        </p:nvSpPr>
        <p:spPr>
          <a:xfrm>
            <a:off x="5322256" y="3000676"/>
            <a:ext cx="4118705" cy="1734064"/>
          </a:xfrm>
          <a:prstGeom prst="rect">
            <a:avLst/>
          </a:prstGeom>
          <a:noFill/>
        </p:spPr>
        <p:txBody>
          <a:bodyPr wrap="square" rtlCol="0">
            <a:spAutoFit/>
          </a:bodyPr>
          <a:lstStyle/>
          <a:p>
            <a:pPr algn="ctr" rtl="1"/>
            <a:r>
              <a:rPr lang="fr-MA" sz="5334" b="1" dirty="0">
                <a:solidFill>
                  <a:srgbClr val="072A40"/>
                </a:solidFill>
                <a:latin typeface="Microsoft Uighur" panose="02000000000000000000" pitchFamily="2" charset="-78"/>
                <a:ea typeface="Araboto Bold"/>
                <a:cs typeface="Microsoft Uighur" panose="02000000000000000000" pitchFamily="2" charset="-78"/>
                <a:rtl/>
              </a:rPr>
              <a:t>Rappel du test de français</a:t>
            </a:r>
            <a:endParaRPr lang="ar-MA" sz="5334" b="1" dirty="0">
              <a:solidFill>
                <a:srgbClr val="072A40"/>
              </a:solidFill>
              <a:latin typeface="Microsoft Uighur" panose="02000000000000000000" pitchFamily="2" charset="-78"/>
              <a:ea typeface="Araboto Bold"/>
              <a:cs typeface="Microsoft Uighur" panose="02000000000000000000" pitchFamily="2" charset="-78"/>
              <a:rtl/>
            </a:endParaRPr>
          </a:p>
        </p:txBody>
      </p:sp>
      <p:grpSp>
        <p:nvGrpSpPr>
          <p:cNvPr id="12" name="Groupe 11">
            <a:extLst>
              <a:ext uri="{FF2B5EF4-FFF2-40B4-BE49-F238E27FC236}">
                <a16:creationId xmlns:a16="http://schemas.microsoft.com/office/drawing/2014/main" id="{6BCAF8CE-AAE4-E88F-4E4C-C10FCB227487}"/>
              </a:ext>
            </a:extLst>
          </p:cNvPr>
          <p:cNvGrpSpPr/>
          <p:nvPr/>
        </p:nvGrpSpPr>
        <p:grpSpPr>
          <a:xfrm>
            <a:off x="2817110" y="2947225"/>
            <a:ext cx="1857375" cy="1841123"/>
            <a:chOff x="7293119" y="4479845"/>
            <a:chExt cx="3527564" cy="3496697"/>
          </a:xfrm>
        </p:grpSpPr>
        <p:sp>
          <p:nvSpPr>
            <p:cNvPr id="13" name="Freeform 29">
              <a:extLst>
                <a:ext uri="{FF2B5EF4-FFF2-40B4-BE49-F238E27FC236}">
                  <a16:creationId xmlns:a16="http://schemas.microsoft.com/office/drawing/2014/main" id="{4F16FF1D-3C72-13D4-1A05-C800219A3038}"/>
                </a:ext>
              </a:extLst>
            </p:cNvPr>
            <p:cNvSpPr/>
            <p:nvPr/>
          </p:nvSpPr>
          <p:spPr>
            <a:xfrm rot="2700000">
              <a:off x="7308552" y="4464412"/>
              <a:ext cx="3496697" cy="3527564"/>
            </a:xfrm>
            <a:custGeom>
              <a:avLst/>
              <a:gdLst/>
              <a:ahLst/>
              <a:cxnLst/>
              <a:rect l="l" t="t" r="r" b="b"/>
              <a:pathLst>
                <a:path w="3496697" h="3527564">
                  <a:moveTo>
                    <a:pt x="0" y="0"/>
                  </a:moveTo>
                  <a:lnTo>
                    <a:pt x="3496697" y="0"/>
                  </a:lnTo>
                  <a:lnTo>
                    <a:pt x="3496697" y="3527563"/>
                  </a:lnTo>
                  <a:lnTo>
                    <a:pt x="0" y="3527563"/>
                  </a:lnTo>
                  <a:lnTo>
                    <a:pt x="0" y="0"/>
                  </a:lnTo>
                  <a:close/>
                </a:path>
              </a:pathLst>
            </a:custGeom>
            <a:blipFill>
              <a:blip r:embed="rId5"/>
              <a:stretch>
                <a:fillRect/>
              </a:stretch>
            </a:blipFill>
          </p:spPr>
          <p:txBody>
            <a:bodyPr/>
            <a:lstStyle/>
            <a:p>
              <a:pPr algn="r" defTabSz="609630" rtl="1"/>
              <a:endParaRPr lang="fr-FR" sz="1200" dirty="0"/>
            </a:p>
          </p:txBody>
        </p:sp>
        <p:grpSp>
          <p:nvGrpSpPr>
            <p:cNvPr id="14" name="Group 30">
              <a:extLst>
                <a:ext uri="{FF2B5EF4-FFF2-40B4-BE49-F238E27FC236}">
                  <a16:creationId xmlns:a16="http://schemas.microsoft.com/office/drawing/2014/main" id="{E0594C55-4566-4158-C8DF-46517A574C1C}"/>
                </a:ext>
              </a:extLst>
            </p:cNvPr>
            <p:cNvGrpSpPr/>
            <p:nvPr/>
          </p:nvGrpSpPr>
          <p:grpSpPr>
            <a:xfrm rot="2700000">
              <a:off x="7643208" y="4655736"/>
              <a:ext cx="3095317" cy="3055540"/>
              <a:chOff x="0" y="0"/>
              <a:chExt cx="789508" cy="779362"/>
            </a:xfrm>
          </p:grpSpPr>
          <p:sp>
            <p:nvSpPr>
              <p:cNvPr id="15" name="Freeform 31">
                <a:extLst>
                  <a:ext uri="{FF2B5EF4-FFF2-40B4-BE49-F238E27FC236}">
                    <a16:creationId xmlns:a16="http://schemas.microsoft.com/office/drawing/2014/main" id="{733A1BC8-31E5-40EC-7D2E-CB64F8FA5324}"/>
                  </a:ext>
                </a:extLst>
              </p:cNvPr>
              <p:cNvSpPr/>
              <p:nvPr/>
            </p:nvSpPr>
            <p:spPr>
              <a:xfrm>
                <a:off x="0" y="0"/>
                <a:ext cx="789508" cy="779362"/>
              </a:xfrm>
              <a:custGeom>
                <a:avLst/>
                <a:gdLst/>
                <a:ahLst/>
                <a:cxnLst/>
                <a:rect l="l" t="t" r="r" b="b"/>
                <a:pathLst>
                  <a:path w="789508" h="779362">
                    <a:moveTo>
                      <a:pt x="95045" y="0"/>
                    </a:moveTo>
                    <a:lnTo>
                      <a:pt x="694463" y="0"/>
                    </a:lnTo>
                    <a:cubicBezTo>
                      <a:pt x="719671" y="0"/>
                      <a:pt x="743846" y="10014"/>
                      <a:pt x="761670" y="27838"/>
                    </a:cubicBezTo>
                    <a:cubicBezTo>
                      <a:pt x="779494" y="45662"/>
                      <a:pt x="789508" y="69837"/>
                      <a:pt x="789508" y="95045"/>
                    </a:cubicBezTo>
                    <a:lnTo>
                      <a:pt x="789508" y="684317"/>
                    </a:lnTo>
                    <a:cubicBezTo>
                      <a:pt x="789508" y="709525"/>
                      <a:pt x="779494" y="733700"/>
                      <a:pt x="761670" y="751524"/>
                    </a:cubicBezTo>
                    <a:cubicBezTo>
                      <a:pt x="743846" y="769348"/>
                      <a:pt x="719671" y="779362"/>
                      <a:pt x="694463" y="779362"/>
                    </a:cubicBezTo>
                    <a:lnTo>
                      <a:pt x="95045" y="779362"/>
                    </a:lnTo>
                    <a:cubicBezTo>
                      <a:pt x="42553" y="779362"/>
                      <a:pt x="0" y="736809"/>
                      <a:pt x="0" y="684317"/>
                    </a:cubicBezTo>
                    <a:lnTo>
                      <a:pt x="0" y="95045"/>
                    </a:lnTo>
                    <a:cubicBezTo>
                      <a:pt x="0" y="69837"/>
                      <a:pt x="10014" y="45662"/>
                      <a:pt x="27838" y="27838"/>
                    </a:cubicBezTo>
                    <a:cubicBezTo>
                      <a:pt x="45662" y="10014"/>
                      <a:pt x="69837" y="0"/>
                      <a:pt x="95045" y="0"/>
                    </a:cubicBezTo>
                    <a:close/>
                  </a:path>
                </a:pathLst>
              </a:custGeom>
              <a:solidFill>
                <a:srgbClr val="E8DED6"/>
              </a:solidFill>
            </p:spPr>
            <p:txBody>
              <a:bodyPr/>
              <a:lstStyle/>
              <a:p>
                <a:pPr defTabSz="609630"/>
                <a:endParaRPr lang="fr-FR" sz="1200"/>
              </a:p>
            </p:txBody>
          </p:sp>
          <p:sp>
            <p:nvSpPr>
              <p:cNvPr id="16" name="TextBox 32">
                <a:extLst>
                  <a:ext uri="{FF2B5EF4-FFF2-40B4-BE49-F238E27FC236}">
                    <a16:creationId xmlns:a16="http://schemas.microsoft.com/office/drawing/2014/main" id="{D303E6BE-2113-20E2-999A-6646EAF4CD59}"/>
                  </a:ext>
                </a:extLst>
              </p:cNvPr>
              <p:cNvSpPr txBox="1"/>
              <p:nvPr/>
            </p:nvSpPr>
            <p:spPr>
              <a:xfrm>
                <a:off x="0" y="-57150"/>
                <a:ext cx="789508" cy="836512"/>
              </a:xfrm>
              <a:prstGeom prst="rect">
                <a:avLst/>
              </a:prstGeom>
            </p:spPr>
            <p:txBody>
              <a:bodyPr lIns="33867" tIns="33867" rIns="33867" bIns="33867" rtlCol="0" anchor="ctr"/>
              <a:lstStyle/>
              <a:p>
                <a:pPr algn="ctr" defTabSz="609630">
                  <a:lnSpc>
                    <a:spcPts val="2333"/>
                  </a:lnSpc>
                </a:pPr>
                <a:endParaRPr sz="1200"/>
              </a:p>
            </p:txBody>
          </p:sp>
        </p:grpSp>
      </p:grpSp>
      <p:sp>
        <p:nvSpPr>
          <p:cNvPr id="17" name="Freeform 4">
            <a:extLst>
              <a:ext uri="{FF2B5EF4-FFF2-40B4-BE49-F238E27FC236}">
                <a16:creationId xmlns:a16="http://schemas.microsoft.com/office/drawing/2014/main" id="{EC2F8BE9-1BAD-3085-B304-363052BE0585}"/>
              </a:ext>
            </a:extLst>
          </p:cNvPr>
          <p:cNvSpPr/>
          <p:nvPr/>
        </p:nvSpPr>
        <p:spPr>
          <a:xfrm>
            <a:off x="3462851" y="3417126"/>
            <a:ext cx="831093" cy="770839"/>
          </a:xfrm>
          <a:custGeom>
            <a:avLst/>
            <a:gdLst/>
            <a:ahLst/>
            <a:cxnLst/>
            <a:rect l="l" t="t" r="r" b="b"/>
            <a:pathLst>
              <a:path w="4436442" h="4114800">
                <a:moveTo>
                  <a:pt x="0" y="0"/>
                </a:moveTo>
                <a:lnTo>
                  <a:pt x="4436442" y="0"/>
                </a:lnTo>
                <a:lnTo>
                  <a:pt x="4436442"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algn="r" defTabSz="609630" rtl="1"/>
            <a:endParaRPr lang="fr-FR" sz="1200"/>
          </a:p>
        </p:txBody>
      </p:sp>
    </p:spTree>
    <p:extLst>
      <p:ext uri="{BB962C8B-B14F-4D97-AF65-F5344CB8AC3E}">
        <p14:creationId xmlns:p14="http://schemas.microsoft.com/office/powerpoint/2010/main" val="10545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FD45D-33B0-4C92-C537-F66E60A72B2A}"/>
            </a:ext>
          </a:extLst>
        </p:cNvPr>
        <p:cNvGrpSpPr/>
        <p:nvPr/>
      </p:nvGrpSpPr>
      <p:grpSpPr>
        <a:xfrm>
          <a:off x="0" y="0"/>
          <a:ext cx="0" cy="0"/>
          <a:chOff x="0" y="0"/>
          <a:chExt cx="0" cy="0"/>
        </a:xfrm>
      </p:grpSpPr>
      <p:sp>
        <p:nvSpPr>
          <p:cNvPr id="2" name="Freeform 6">
            <a:extLst>
              <a:ext uri="{FF2B5EF4-FFF2-40B4-BE49-F238E27FC236}">
                <a16:creationId xmlns:a16="http://schemas.microsoft.com/office/drawing/2014/main" id="{1DB6C4EA-C9BA-E666-1433-F5FB776A7390}"/>
              </a:ext>
            </a:extLst>
          </p:cNvPr>
          <p:cNvSpPr/>
          <p:nvPr/>
        </p:nvSpPr>
        <p:spPr>
          <a:xfrm>
            <a:off x="9398000" y="6471606"/>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3"/>
                </a:ext>
              </a:extLst>
            </a:blip>
            <a:stretch>
              <a:fillRect t="-478956" r="-11191" b="-115767"/>
            </a:stretch>
          </a:blipFill>
        </p:spPr>
        <p:txBody>
          <a:bodyPr/>
          <a:lstStyle/>
          <a:p>
            <a:endParaRPr lang="fr-FR" sz="1200"/>
          </a:p>
        </p:txBody>
      </p:sp>
      <p:sp>
        <p:nvSpPr>
          <p:cNvPr id="3" name="Rectangle 2">
            <a:extLst>
              <a:ext uri="{FF2B5EF4-FFF2-40B4-BE49-F238E27FC236}">
                <a16:creationId xmlns:a16="http://schemas.microsoft.com/office/drawing/2014/main" id="{9B713535-64C2-2E1D-A787-7D3A73F1FEC0}"/>
              </a:ext>
            </a:extLst>
          </p:cNvPr>
          <p:cNvSpPr/>
          <p:nvPr/>
        </p:nvSpPr>
        <p:spPr>
          <a:xfrm>
            <a:off x="-127000" y="-159179"/>
            <a:ext cx="12446000" cy="984885"/>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MA" sz="4800" dirty="0">
                <a:solidFill>
                  <a:schemeClr val="bg1"/>
                </a:solidFill>
                <a:cs typeface="Microsoft Uighur" panose="02000000000000000000" pitchFamily="2" charset="-78"/>
              </a:rPr>
              <a:t>Rappel du test de français</a:t>
            </a:r>
            <a:endParaRPr lang="ar-MA" sz="4800" dirty="0">
              <a:solidFill>
                <a:schemeClr val="bg1"/>
              </a:solidFill>
              <a:cs typeface="Microsoft Uighur" panose="02000000000000000000" pitchFamily="2" charset="-78"/>
            </a:endParaRPr>
          </a:p>
        </p:txBody>
      </p:sp>
      <p:pic>
        <p:nvPicPr>
          <p:cNvPr id="5" name="Google Shape;218;p23" descr="image.png">
            <a:extLst>
              <a:ext uri="{FF2B5EF4-FFF2-40B4-BE49-F238E27FC236}">
                <a16:creationId xmlns:a16="http://schemas.microsoft.com/office/drawing/2014/main" id="{9310ED46-6695-8092-EBA7-1111E9945273}"/>
              </a:ext>
            </a:extLst>
          </p:cNvPr>
          <p:cNvPicPr preferRelativeResize="0"/>
          <p:nvPr/>
        </p:nvPicPr>
        <p:blipFill rotWithShape="1">
          <a:blip r:embed="rId4">
            <a:alphaModFix/>
          </a:blip>
          <a:srcRect/>
          <a:stretch/>
        </p:blipFill>
        <p:spPr>
          <a:xfrm>
            <a:off x="5067687" y="909199"/>
            <a:ext cx="6965141" cy="5704692"/>
          </a:xfrm>
          <a:prstGeom prst="rect">
            <a:avLst/>
          </a:prstGeom>
          <a:noFill/>
          <a:ln>
            <a:noFill/>
          </a:ln>
        </p:spPr>
      </p:pic>
      <p:sp>
        <p:nvSpPr>
          <p:cNvPr id="6" name="ZoneTexte 5">
            <a:extLst>
              <a:ext uri="{FF2B5EF4-FFF2-40B4-BE49-F238E27FC236}">
                <a16:creationId xmlns:a16="http://schemas.microsoft.com/office/drawing/2014/main" id="{2810E1C7-0DB6-0872-B9C4-9ACF6FDD5E9F}"/>
              </a:ext>
            </a:extLst>
          </p:cNvPr>
          <p:cNvSpPr txBox="1"/>
          <p:nvPr/>
        </p:nvSpPr>
        <p:spPr>
          <a:xfrm>
            <a:off x="5067687" y="1161723"/>
            <a:ext cx="6672655" cy="4893647"/>
          </a:xfrm>
          <a:prstGeom prst="rect">
            <a:avLst/>
          </a:prstGeom>
          <a:noFill/>
        </p:spPr>
        <p:txBody>
          <a:bodyPr wrap="square">
            <a:spAutoFit/>
          </a:bodyPr>
          <a:lstStyle/>
          <a:p>
            <a:pPr marL="571529" indent="-571529" algn="just">
              <a:buClr>
                <a:srgbClr val="098661"/>
              </a:buClr>
              <a:buFont typeface="Arial" panose="020B0604020202020204" pitchFamily="34" charset="0"/>
              <a:buChar char="•"/>
            </a:pPr>
            <a:r>
              <a:rPr lang="fr-FR" sz="2400" dirty="0">
                <a:latin typeface="Dosis" pitchFamily="2" charset="0"/>
                <a:cs typeface="Microsoft Uighur" panose="02000000000000000000" pitchFamily="2" charset="-78"/>
              </a:rPr>
              <a:t>Test progressif adapté aux objectifs visés par la session de remédiation intensive.  </a:t>
            </a:r>
          </a:p>
          <a:p>
            <a:pPr marL="571529" indent="-571529" algn="just">
              <a:buClr>
                <a:srgbClr val="098661"/>
              </a:buClr>
              <a:buFont typeface="Arial" panose="020B0604020202020204" pitchFamily="34" charset="0"/>
              <a:buChar char="•"/>
            </a:pPr>
            <a:r>
              <a:rPr lang="fr-FR" sz="2400" dirty="0">
                <a:latin typeface="Dosis" pitchFamily="2" charset="0"/>
                <a:cs typeface="Microsoft Uighur" panose="02000000000000000000" pitchFamily="2" charset="-78"/>
              </a:rPr>
              <a:t>L’élève est invité à lire tous les mots /lettres</a:t>
            </a:r>
          </a:p>
          <a:p>
            <a:pPr marL="571529" indent="-571529" algn="just">
              <a:buClr>
                <a:srgbClr val="098661"/>
              </a:buClr>
              <a:buFont typeface="Arial" panose="020B0604020202020204" pitchFamily="34" charset="0"/>
              <a:buChar char="•"/>
            </a:pPr>
            <a:r>
              <a:rPr lang="fr-FR" sz="2400" dirty="0">
                <a:latin typeface="Dosis" pitchFamily="2" charset="0"/>
                <a:cs typeface="Microsoft Uighur" panose="02000000000000000000" pitchFamily="2" charset="-78"/>
              </a:rPr>
              <a:t> ( l’ordre n’est pas imposé) la règle de 6/8 au moins d’éléments correctement lus est utilisée pour décider de la réussite de l’item au niveau mot ou lettre. </a:t>
            </a:r>
          </a:p>
          <a:p>
            <a:pPr marL="571529" indent="-571529" algn="just">
              <a:buClr>
                <a:srgbClr val="098661"/>
              </a:buClr>
              <a:buFont typeface="Arial" panose="020B0604020202020204" pitchFamily="34" charset="0"/>
              <a:buChar char="•"/>
            </a:pPr>
            <a:r>
              <a:rPr lang="fr-FR" sz="2400" dirty="0">
                <a:latin typeface="Dosis" pitchFamily="2" charset="0"/>
                <a:cs typeface="Microsoft Uighur" panose="02000000000000000000" pitchFamily="2" charset="-78"/>
              </a:rPr>
              <a:t>Le test s’arrête au niveau compréhension.</a:t>
            </a:r>
          </a:p>
          <a:p>
            <a:pPr marL="571529" indent="-571529" algn="just">
              <a:buClr>
                <a:srgbClr val="098661"/>
              </a:buClr>
              <a:buFont typeface="Arial" panose="020B0604020202020204" pitchFamily="34" charset="0"/>
              <a:buChar char="•"/>
            </a:pPr>
            <a:r>
              <a:rPr lang="fr-FR" sz="2400" dirty="0">
                <a:latin typeface="Dosis" pitchFamily="2" charset="0"/>
                <a:cs typeface="Microsoft Uighur" panose="02000000000000000000" pitchFamily="2" charset="-78"/>
              </a:rPr>
              <a:t>La compréhension est testée après validation de l’tem phrase sur le même support.</a:t>
            </a:r>
          </a:p>
          <a:p>
            <a:pPr marL="571529" indent="-571529" algn="just">
              <a:buClr>
                <a:srgbClr val="098661"/>
              </a:buClr>
              <a:buFont typeface="Arial" panose="020B0604020202020204" pitchFamily="34" charset="0"/>
              <a:buChar char="•"/>
            </a:pPr>
            <a:r>
              <a:rPr lang="fr-FR" sz="2400" dirty="0">
                <a:latin typeface="Dosis" pitchFamily="2" charset="0"/>
                <a:cs typeface="Microsoft Uighur" panose="02000000000000000000" pitchFamily="2" charset="-78"/>
              </a:rPr>
              <a:t>Les étoiles numérotées permettent à l’enseignant d’identifier facilement l’entrée du test selon les niveaux. </a:t>
            </a:r>
          </a:p>
        </p:txBody>
      </p:sp>
      <p:pic>
        <p:nvPicPr>
          <p:cNvPr id="8" name="Image 7">
            <a:extLst>
              <a:ext uri="{FF2B5EF4-FFF2-40B4-BE49-F238E27FC236}">
                <a16:creationId xmlns:a16="http://schemas.microsoft.com/office/drawing/2014/main" id="{3AE9A7FE-9435-A821-5B4C-28F6547A7890}"/>
              </a:ext>
            </a:extLst>
          </p:cNvPr>
          <p:cNvPicPr>
            <a:picLocks noChangeAspect="1"/>
          </p:cNvPicPr>
          <p:nvPr/>
        </p:nvPicPr>
        <p:blipFill>
          <a:blip r:embed="rId5"/>
          <a:stretch>
            <a:fillRect/>
          </a:stretch>
        </p:blipFill>
        <p:spPr>
          <a:xfrm>
            <a:off x="159173" y="919295"/>
            <a:ext cx="4572000" cy="5816927"/>
          </a:xfrm>
          <a:prstGeom prst="rect">
            <a:avLst/>
          </a:prstGeom>
        </p:spPr>
      </p:pic>
    </p:spTree>
    <p:extLst>
      <p:ext uri="{BB962C8B-B14F-4D97-AF65-F5344CB8AC3E}">
        <p14:creationId xmlns:p14="http://schemas.microsoft.com/office/powerpoint/2010/main" val="288781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ABE3E-DB0A-79D5-904A-F39037C853F6}"/>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D4F865B9-E432-A279-0C8D-0BF1EAA13792}"/>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CB80BAC1-11AF-8DCA-86FD-780C6818D098}"/>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7EFD0BC1-9404-760C-F668-D4E7DADDCBAE}"/>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53424692-45EE-2F69-C713-B2AD3D7D60AF}"/>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05B4B397-627F-445B-316E-4939E921B97A}"/>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F05DA384-A729-511A-5F96-D4D884C14C3B}"/>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EDF93FAC-9885-817E-5010-B2E2C913DA53}"/>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2" name="Groupe 1">
            <a:extLst>
              <a:ext uri="{FF2B5EF4-FFF2-40B4-BE49-F238E27FC236}">
                <a16:creationId xmlns:a16="http://schemas.microsoft.com/office/drawing/2014/main" id="{0489DF96-517B-5191-EEAF-7DB6AFCC9EA8}"/>
              </a:ext>
            </a:extLst>
          </p:cNvPr>
          <p:cNvGrpSpPr/>
          <p:nvPr/>
        </p:nvGrpSpPr>
        <p:grpSpPr>
          <a:xfrm>
            <a:off x="275332" y="2078744"/>
            <a:ext cx="11637518" cy="3787354"/>
            <a:chOff x="905671" y="2751510"/>
            <a:chExt cx="15870392" cy="5164918"/>
          </a:xfrm>
        </p:grpSpPr>
        <p:sp>
          <p:nvSpPr>
            <p:cNvPr id="15" name="TextBox 60">
              <a:extLst>
                <a:ext uri="{FF2B5EF4-FFF2-40B4-BE49-F238E27FC236}">
                  <a16:creationId xmlns:a16="http://schemas.microsoft.com/office/drawing/2014/main" id="{E4A76ABF-1FFC-E38A-51EC-170D9ADE1F2D}"/>
                </a:ext>
              </a:extLst>
            </p:cNvPr>
            <p:cNvSpPr txBox="1"/>
            <p:nvPr/>
          </p:nvSpPr>
          <p:spPr>
            <a:xfrm>
              <a:off x="13283273" y="2751510"/>
              <a:ext cx="3257894" cy="979354"/>
            </a:xfrm>
            <a:prstGeom prst="rect">
              <a:avLst/>
            </a:prstGeom>
          </p:spPr>
          <p:txBody>
            <a:bodyPr wrap="square" lIns="0" tIns="0" rIns="0" bIns="0" rtlCol="0" anchor="t">
              <a:spAutoFit/>
            </a:bodyPr>
            <a:lstStyle/>
            <a:p>
              <a:pPr algn="ctr" defTabSz="914446">
                <a:lnSpc>
                  <a:spcPts val="2815"/>
                </a:lnSpc>
              </a:pPr>
              <a:r>
                <a:rPr lang="fr-FR" sz="2011" b="1" dirty="0">
                  <a:solidFill>
                    <a:srgbClr val="098661"/>
                  </a:solidFill>
                  <a:latin typeface="Microsoft Uighur" panose="02000000000000000000" pitchFamily="2" charset="-78"/>
                  <a:ea typeface="Araboto Bold"/>
                  <a:cs typeface="Microsoft Uighur" panose="02000000000000000000" pitchFamily="2" charset="-78"/>
                  <a:sym typeface="Araboto Bold"/>
                </a:rPr>
                <a:t>Mot Simple:</a:t>
              </a:r>
              <a:endParaRPr lang="ar-MA" sz="2011" b="1" dirty="0">
                <a:solidFill>
                  <a:srgbClr val="098661"/>
                </a:solidFill>
                <a:latin typeface="Microsoft Uighur" panose="02000000000000000000" pitchFamily="2" charset="-78"/>
                <a:ea typeface="Araboto Bold"/>
                <a:cs typeface="Microsoft Uighur" panose="02000000000000000000" pitchFamily="2" charset="-78"/>
                <a:sym typeface="Araboto Bold"/>
              </a:endParaRPr>
            </a:p>
            <a:p>
              <a:pPr algn="ctr" defTabSz="914446">
                <a:lnSpc>
                  <a:spcPts val="2815"/>
                </a:lnSpc>
              </a:pPr>
              <a:r>
                <a:rPr lang="fr-FR" sz="2011" b="1" dirty="0">
                  <a:solidFill>
                    <a:srgbClr val="000000"/>
                  </a:solidFill>
                  <a:latin typeface="Microsoft Uighur" panose="02000000000000000000" pitchFamily="2" charset="-78"/>
                  <a:ea typeface="Araboto Bold"/>
                  <a:cs typeface="Microsoft Uighur" panose="02000000000000000000" pitchFamily="2" charset="-78"/>
                  <a:sym typeface="Araboto Bold"/>
                </a:rPr>
                <a:t> 8 mots avec syllabes simples </a:t>
              </a:r>
            </a:p>
          </p:txBody>
        </p:sp>
        <p:sp>
          <p:nvSpPr>
            <p:cNvPr id="16" name="TextBox 61">
              <a:extLst>
                <a:ext uri="{FF2B5EF4-FFF2-40B4-BE49-F238E27FC236}">
                  <a16:creationId xmlns:a16="http://schemas.microsoft.com/office/drawing/2014/main" id="{7745A090-C7F2-639D-7C55-38B654E307EE}"/>
                </a:ext>
              </a:extLst>
            </p:cNvPr>
            <p:cNvSpPr txBox="1"/>
            <p:nvPr/>
          </p:nvSpPr>
          <p:spPr>
            <a:xfrm>
              <a:off x="13048378" y="3899052"/>
              <a:ext cx="3727685" cy="979354"/>
            </a:xfrm>
            <a:prstGeom prst="rect">
              <a:avLst/>
            </a:prstGeom>
          </p:spPr>
          <p:txBody>
            <a:bodyPr wrap="square" lIns="0" tIns="0" rIns="0" bIns="0" rtlCol="0" anchor="t">
              <a:spAutoFit/>
            </a:bodyPr>
            <a:lstStyle/>
            <a:p>
              <a:pPr algn="ctr" defTabSz="914446" rtl="1">
                <a:lnSpc>
                  <a:spcPts val="2815"/>
                </a:lnSpc>
              </a:pPr>
              <a:r>
                <a:rPr lang="fr-FR" sz="2011" b="1" dirty="0">
                  <a:solidFill>
                    <a:srgbClr val="098661"/>
                  </a:solidFill>
                  <a:latin typeface="Microsoft Uighur" panose="02000000000000000000" pitchFamily="2" charset="-78"/>
                  <a:ea typeface="Araboto Bold"/>
                  <a:cs typeface="Microsoft Uighur" panose="02000000000000000000" pitchFamily="2" charset="-78"/>
                  <a:sym typeface="Araboto Bold"/>
                  <a:rtl/>
                </a:rPr>
                <a:t>Mot G.C:</a:t>
              </a:r>
              <a:endParaRPr lang="ar-MA" sz="2011" b="1" dirty="0">
                <a:solidFill>
                  <a:srgbClr val="098661"/>
                </a:solidFill>
                <a:latin typeface="Microsoft Uighur" panose="02000000000000000000" pitchFamily="2" charset="-78"/>
                <a:ea typeface="Araboto Bold"/>
                <a:cs typeface="Microsoft Uighur" panose="02000000000000000000" pitchFamily="2" charset="-78"/>
                <a:sym typeface="Araboto Bold"/>
                <a:rtl/>
              </a:endParaRPr>
            </a:p>
            <a:p>
              <a:pPr algn="ctr" defTabSz="914446" rtl="1">
                <a:lnSpc>
                  <a:spcPts val="2815"/>
                </a:lnSpc>
              </a:pPr>
              <a:r>
                <a:rPr lang="fr-FR" sz="2011" b="1" dirty="0">
                  <a:solidFill>
                    <a:srgbClr val="000000"/>
                  </a:solidFill>
                  <a:latin typeface="Microsoft Uighur" panose="02000000000000000000" pitchFamily="2" charset="-78"/>
                  <a:ea typeface="Araboto Bold"/>
                  <a:cs typeface="Microsoft Uighur" panose="02000000000000000000" pitchFamily="2" charset="-78"/>
                  <a:sym typeface="Araboto Bold"/>
                  <a:rtl/>
                </a:rPr>
                <a:t> 8 mots avec graphèmes  complexes </a:t>
              </a:r>
            </a:p>
          </p:txBody>
        </p:sp>
        <p:sp>
          <p:nvSpPr>
            <p:cNvPr id="17" name="TextBox 62">
              <a:extLst>
                <a:ext uri="{FF2B5EF4-FFF2-40B4-BE49-F238E27FC236}">
                  <a16:creationId xmlns:a16="http://schemas.microsoft.com/office/drawing/2014/main" id="{75F992F0-E615-B51D-D7D3-CF4663C6D47B}"/>
                </a:ext>
              </a:extLst>
            </p:cNvPr>
            <p:cNvSpPr txBox="1"/>
            <p:nvPr/>
          </p:nvSpPr>
          <p:spPr>
            <a:xfrm>
              <a:off x="905671" y="4816526"/>
              <a:ext cx="4211732" cy="979354"/>
            </a:xfrm>
            <a:prstGeom prst="rect">
              <a:avLst/>
            </a:prstGeom>
          </p:spPr>
          <p:txBody>
            <a:bodyPr wrap="square" lIns="0" tIns="0" rIns="0" bIns="0" rtlCol="0" anchor="t">
              <a:spAutoFit/>
            </a:bodyPr>
            <a:lstStyle/>
            <a:p>
              <a:pPr algn="ctr" defTabSz="914446" rtl="1">
                <a:lnSpc>
                  <a:spcPts val="2815"/>
                </a:lnSpc>
              </a:pPr>
              <a:r>
                <a:rPr lang="fr-FR" sz="2011" b="1" dirty="0">
                  <a:solidFill>
                    <a:srgbClr val="098661"/>
                  </a:solidFill>
                  <a:latin typeface="Microsoft Uighur" panose="02000000000000000000" pitchFamily="2" charset="-78"/>
                  <a:ea typeface="Araboto Bold"/>
                  <a:cs typeface="Microsoft Uighur" panose="02000000000000000000" pitchFamily="2" charset="-78"/>
                  <a:sym typeface="Araboto Bold"/>
                  <a:rtl/>
                </a:rPr>
                <a:t>Phrase :</a:t>
              </a:r>
            </a:p>
            <a:p>
              <a:pPr algn="ctr" defTabSz="914446" rtl="1">
                <a:lnSpc>
                  <a:spcPts val="2815"/>
                </a:lnSpc>
              </a:pPr>
              <a:r>
                <a:rPr lang="fr-FR" sz="2011" b="1" dirty="0">
                  <a:solidFill>
                    <a:srgbClr val="000000"/>
                  </a:solidFill>
                  <a:latin typeface="Microsoft Uighur" panose="02000000000000000000" pitchFamily="2" charset="-78"/>
                  <a:ea typeface="Araboto Bold"/>
                  <a:cs typeface="Microsoft Uighur" panose="02000000000000000000" pitchFamily="2" charset="-78"/>
                  <a:sym typeface="Araboto Bold"/>
                  <a:rtl/>
                </a:rPr>
                <a:t> 3 phrases avec difficultés particulières </a:t>
              </a:r>
            </a:p>
          </p:txBody>
        </p:sp>
        <p:sp>
          <p:nvSpPr>
            <p:cNvPr id="19" name="TextBox 62">
              <a:extLst>
                <a:ext uri="{FF2B5EF4-FFF2-40B4-BE49-F238E27FC236}">
                  <a16:creationId xmlns:a16="http://schemas.microsoft.com/office/drawing/2014/main" id="{1407757B-221E-A476-56BA-D676BBA483A2}"/>
                </a:ext>
              </a:extLst>
            </p:cNvPr>
            <p:cNvSpPr txBox="1"/>
            <p:nvPr/>
          </p:nvSpPr>
          <p:spPr>
            <a:xfrm>
              <a:off x="1602509" y="6105306"/>
              <a:ext cx="2818055" cy="979354"/>
            </a:xfrm>
            <a:prstGeom prst="rect">
              <a:avLst/>
            </a:prstGeom>
          </p:spPr>
          <p:txBody>
            <a:bodyPr wrap="square" lIns="0" tIns="0" rIns="0" bIns="0" rtlCol="0" anchor="t">
              <a:spAutoFit/>
            </a:bodyPr>
            <a:lstStyle/>
            <a:p>
              <a:pPr algn="ctr" defTabSz="914446" rtl="1">
                <a:lnSpc>
                  <a:spcPts val="2815"/>
                </a:lnSpc>
              </a:pPr>
              <a:r>
                <a:rPr lang="fr-FR" sz="2011" b="1" dirty="0">
                  <a:solidFill>
                    <a:srgbClr val="098661"/>
                  </a:solidFill>
                  <a:latin typeface="Microsoft Uighur" panose="02000000000000000000" pitchFamily="2" charset="-78"/>
                  <a:ea typeface="Araboto Bold"/>
                  <a:cs typeface="Microsoft Uighur" panose="02000000000000000000" pitchFamily="2" charset="-78"/>
                  <a:sym typeface="Araboto Bold"/>
                  <a:rtl/>
                </a:rPr>
                <a:t>Texte : </a:t>
              </a:r>
            </a:p>
            <a:p>
              <a:pPr algn="ctr" defTabSz="914446" rtl="1">
                <a:lnSpc>
                  <a:spcPts val="2815"/>
                </a:lnSpc>
              </a:pPr>
              <a:r>
                <a:rPr lang="fr-FR" sz="2011" b="1" dirty="0">
                  <a:solidFill>
                    <a:srgbClr val="000000"/>
                  </a:solidFill>
                  <a:latin typeface="Microsoft Uighur" panose="02000000000000000000" pitchFamily="2" charset="-78"/>
                  <a:ea typeface="Araboto Bold"/>
                  <a:cs typeface="Microsoft Uighur" panose="02000000000000000000" pitchFamily="2" charset="-78"/>
                  <a:sym typeface="Araboto Bold"/>
                  <a:rtl/>
                </a:rPr>
                <a:t>de 35 à 40 mots </a:t>
              </a:r>
            </a:p>
          </p:txBody>
        </p:sp>
        <p:sp>
          <p:nvSpPr>
            <p:cNvPr id="26" name="TextBox 61">
              <a:extLst>
                <a:ext uri="{FF2B5EF4-FFF2-40B4-BE49-F238E27FC236}">
                  <a16:creationId xmlns:a16="http://schemas.microsoft.com/office/drawing/2014/main" id="{2DBCF87B-9685-8058-DE83-4061406511F2}"/>
                </a:ext>
              </a:extLst>
            </p:cNvPr>
            <p:cNvSpPr txBox="1"/>
            <p:nvPr/>
          </p:nvSpPr>
          <p:spPr>
            <a:xfrm>
              <a:off x="13321988" y="6937074"/>
              <a:ext cx="3180463" cy="979354"/>
            </a:xfrm>
            <a:prstGeom prst="rect">
              <a:avLst/>
            </a:prstGeom>
          </p:spPr>
          <p:txBody>
            <a:bodyPr wrap="square" lIns="0" tIns="0" rIns="0" bIns="0" rtlCol="0" anchor="t">
              <a:spAutoFit/>
            </a:bodyPr>
            <a:lstStyle/>
            <a:p>
              <a:pPr algn="ctr" defTabSz="914446" rtl="1">
                <a:lnSpc>
                  <a:spcPts val="2815"/>
                </a:lnSpc>
              </a:pPr>
              <a:r>
                <a:rPr lang="fr-FR" sz="2011" b="1" dirty="0">
                  <a:solidFill>
                    <a:srgbClr val="098661"/>
                  </a:solidFill>
                  <a:latin typeface="Microsoft Uighur" panose="02000000000000000000" pitchFamily="2" charset="-78"/>
                  <a:ea typeface="Araboto Bold"/>
                  <a:cs typeface="Microsoft Uighur" panose="02000000000000000000" pitchFamily="2" charset="-78"/>
                  <a:sym typeface="Araboto Bold"/>
                  <a:rtl/>
                </a:rPr>
                <a:t>Compréhension : </a:t>
              </a:r>
            </a:p>
            <a:p>
              <a:pPr algn="ctr" defTabSz="914446" rtl="1">
                <a:lnSpc>
                  <a:spcPts val="2815"/>
                </a:lnSpc>
              </a:pPr>
              <a:r>
                <a:rPr lang="fr-FR" sz="2011" b="1" dirty="0">
                  <a:solidFill>
                    <a:srgbClr val="000000"/>
                  </a:solidFill>
                  <a:latin typeface="Microsoft Uighur" panose="02000000000000000000" pitchFamily="2" charset="-78"/>
                  <a:ea typeface="Araboto Bold"/>
                  <a:cs typeface="Microsoft Uighur" panose="02000000000000000000" pitchFamily="2" charset="-78"/>
                  <a:sym typeface="Araboto Bold"/>
                  <a:rtl/>
                </a:rPr>
                <a:t>2 questions à choix multiples.</a:t>
              </a:r>
            </a:p>
          </p:txBody>
        </p:sp>
        <p:sp>
          <p:nvSpPr>
            <p:cNvPr id="18" name="TextBox 62">
              <a:extLst>
                <a:ext uri="{FF2B5EF4-FFF2-40B4-BE49-F238E27FC236}">
                  <a16:creationId xmlns:a16="http://schemas.microsoft.com/office/drawing/2014/main" id="{03F58CDB-9D98-0F26-DCED-F4182B814A7C}"/>
                </a:ext>
              </a:extLst>
            </p:cNvPr>
            <p:cNvSpPr txBox="1"/>
            <p:nvPr/>
          </p:nvSpPr>
          <p:spPr>
            <a:xfrm>
              <a:off x="905671" y="3752487"/>
              <a:ext cx="4211732" cy="979354"/>
            </a:xfrm>
            <a:prstGeom prst="rect">
              <a:avLst/>
            </a:prstGeom>
          </p:spPr>
          <p:txBody>
            <a:bodyPr wrap="square" lIns="0" tIns="0" rIns="0" bIns="0" rtlCol="0" anchor="t">
              <a:spAutoFit/>
            </a:bodyPr>
            <a:lstStyle/>
            <a:p>
              <a:pPr algn="ctr" defTabSz="914446" rtl="1">
                <a:lnSpc>
                  <a:spcPts val="2815"/>
                </a:lnSpc>
              </a:pPr>
              <a:r>
                <a:rPr lang="fr-FR" sz="2011" b="1" dirty="0">
                  <a:solidFill>
                    <a:srgbClr val="098661"/>
                  </a:solidFill>
                  <a:latin typeface="Microsoft Uighur" panose="02000000000000000000" pitchFamily="2" charset="-78"/>
                  <a:ea typeface="Araboto Bold"/>
                  <a:cs typeface="Microsoft Uighur" panose="02000000000000000000" pitchFamily="2" charset="-78"/>
                  <a:sym typeface="Araboto Bold"/>
                  <a:rtl/>
                </a:rPr>
                <a:t>Mot Avancé : </a:t>
              </a:r>
            </a:p>
            <a:p>
              <a:pPr algn="ctr" defTabSz="914446" rtl="1">
                <a:lnSpc>
                  <a:spcPts val="2815"/>
                </a:lnSpc>
              </a:pPr>
              <a:r>
                <a:rPr lang="fr-FR" sz="2011" b="1" dirty="0">
                  <a:solidFill>
                    <a:prstClr val="black"/>
                  </a:solidFill>
                  <a:latin typeface="Microsoft Uighur" panose="02000000000000000000" pitchFamily="2" charset="-78"/>
                  <a:ea typeface="Araboto Bold"/>
                  <a:cs typeface="Microsoft Uighur" panose="02000000000000000000" pitchFamily="2" charset="-78"/>
                  <a:sym typeface="Araboto Bold"/>
                  <a:rtl/>
                </a:rPr>
                <a:t>8 mots avec syllabes avancées </a:t>
              </a:r>
            </a:p>
          </p:txBody>
        </p:sp>
        <p:sp>
          <p:nvSpPr>
            <p:cNvPr id="9" name="TextBox 62">
              <a:extLst>
                <a:ext uri="{FF2B5EF4-FFF2-40B4-BE49-F238E27FC236}">
                  <a16:creationId xmlns:a16="http://schemas.microsoft.com/office/drawing/2014/main" id="{D24EBBB5-43F3-6099-367E-DC8AE62F798C}"/>
                </a:ext>
              </a:extLst>
            </p:cNvPr>
            <p:cNvSpPr txBox="1"/>
            <p:nvPr/>
          </p:nvSpPr>
          <p:spPr>
            <a:xfrm>
              <a:off x="905671" y="2754659"/>
              <a:ext cx="4211732" cy="979354"/>
            </a:xfrm>
            <a:prstGeom prst="rect">
              <a:avLst/>
            </a:prstGeom>
          </p:spPr>
          <p:txBody>
            <a:bodyPr wrap="square" lIns="0" tIns="0" rIns="0" bIns="0" rtlCol="0" anchor="t">
              <a:spAutoFit/>
            </a:bodyPr>
            <a:lstStyle/>
            <a:p>
              <a:pPr algn="ctr" defTabSz="914446" rtl="1">
                <a:lnSpc>
                  <a:spcPts val="2815"/>
                </a:lnSpc>
              </a:pPr>
              <a:r>
                <a:rPr lang="fr-FR" sz="2011" b="1" dirty="0">
                  <a:solidFill>
                    <a:srgbClr val="098661"/>
                  </a:solidFill>
                  <a:latin typeface="Microsoft Uighur" panose="02000000000000000000" pitchFamily="2" charset="-78"/>
                  <a:ea typeface="Araboto Bold"/>
                  <a:cs typeface="Microsoft Uighur" panose="02000000000000000000" pitchFamily="2" charset="-78"/>
                  <a:sym typeface="Araboto Bold"/>
                  <a:rtl/>
                </a:rPr>
                <a:t>Lettre :</a:t>
              </a:r>
            </a:p>
            <a:p>
              <a:pPr algn="ctr" defTabSz="914446" rtl="1">
                <a:lnSpc>
                  <a:spcPts val="2815"/>
                </a:lnSpc>
              </a:pPr>
              <a:r>
                <a:rPr lang="fr-FR" sz="2011" b="1" dirty="0">
                  <a:solidFill>
                    <a:prstClr val="black"/>
                  </a:solidFill>
                  <a:latin typeface="Microsoft Uighur" panose="02000000000000000000" pitchFamily="2" charset="-78"/>
                  <a:ea typeface="Araboto Bold"/>
                  <a:cs typeface="Microsoft Uighur" panose="02000000000000000000" pitchFamily="2" charset="-78"/>
                  <a:sym typeface="Araboto Bold"/>
                  <a:rtl/>
                </a:rPr>
                <a:t> 8 lettres en minuscule </a:t>
              </a:r>
            </a:p>
          </p:txBody>
        </p:sp>
      </p:grpSp>
      <p:sp>
        <p:nvSpPr>
          <p:cNvPr id="12" name="ZoneTexte 11">
            <a:extLst>
              <a:ext uri="{FF2B5EF4-FFF2-40B4-BE49-F238E27FC236}">
                <a16:creationId xmlns:a16="http://schemas.microsoft.com/office/drawing/2014/main" id="{0EDD68C5-258D-1DA5-3B4C-C6A2A06A032B}"/>
              </a:ext>
            </a:extLst>
          </p:cNvPr>
          <p:cNvSpPr txBox="1"/>
          <p:nvPr/>
        </p:nvSpPr>
        <p:spPr>
          <a:xfrm>
            <a:off x="2726194" y="205018"/>
            <a:ext cx="7190281" cy="830997"/>
          </a:xfrm>
          <a:prstGeom prst="rect">
            <a:avLst/>
          </a:prstGeom>
          <a:noFill/>
        </p:spPr>
        <p:txBody>
          <a:bodyPr wrap="square">
            <a:spAutoFit/>
          </a:bodyPr>
          <a:lstStyle/>
          <a:p>
            <a:pPr algn="ctr" defTabSz="914446"/>
            <a:r>
              <a:rPr lang="fr-FR" sz="4800" b="1" dirty="0">
                <a:solidFill>
                  <a:prstClr val="white"/>
                </a:solidFill>
                <a:latin typeface="Microsoft Uighur" panose="02000000000000000000" pitchFamily="2" charset="-78"/>
                <a:cs typeface="Microsoft Uighur" panose="02000000000000000000" pitchFamily="2" charset="-78"/>
              </a:rPr>
              <a:t>Les items du test</a:t>
            </a:r>
          </a:p>
        </p:txBody>
      </p:sp>
      <p:pic>
        <p:nvPicPr>
          <p:cNvPr id="10" name="Image 9">
            <a:extLst>
              <a:ext uri="{FF2B5EF4-FFF2-40B4-BE49-F238E27FC236}">
                <a16:creationId xmlns:a16="http://schemas.microsoft.com/office/drawing/2014/main" id="{8CA96CFE-A4D2-206E-9E88-DC9C426CBF43}"/>
              </a:ext>
            </a:extLst>
          </p:cNvPr>
          <p:cNvPicPr>
            <a:picLocks noChangeAspect="1"/>
          </p:cNvPicPr>
          <p:nvPr/>
        </p:nvPicPr>
        <p:blipFill>
          <a:blip r:embed="rId5"/>
          <a:stretch>
            <a:fillRect/>
          </a:stretch>
        </p:blipFill>
        <p:spPr>
          <a:xfrm>
            <a:off x="4373475" y="1259228"/>
            <a:ext cx="3917037" cy="4983621"/>
          </a:xfrm>
          <a:prstGeom prst="rect">
            <a:avLst/>
          </a:prstGeom>
        </p:spPr>
      </p:pic>
      <p:sp>
        <p:nvSpPr>
          <p:cNvPr id="13" name="AutoShape 53">
            <a:extLst>
              <a:ext uri="{FF2B5EF4-FFF2-40B4-BE49-F238E27FC236}">
                <a16:creationId xmlns:a16="http://schemas.microsoft.com/office/drawing/2014/main" id="{E5618C15-0275-4F5C-1D72-55682527B778}"/>
              </a:ext>
            </a:extLst>
          </p:cNvPr>
          <p:cNvSpPr/>
          <p:nvPr/>
        </p:nvSpPr>
        <p:spPr>
          <a:xfrm flipV="1">
            <a:off x="3279152" y="1923493"/>
            <a:ext cx="1502941" cy="555796"/>
          </a:xfrm>
          <a:prstGeom prst="line">
            <a:avLst/>
          </a:prstGeom>
          <a:ln w="38100" cap="rnd">
            <a:solidFill>
              <a:srgbClr val="098661"/>
            </a:solidFill>
            <a:prstDash val="solid"/>
            <a:headEnd type="none" w="sm" len="sm"/>
            <a:tailEnd type="stealth" w="lg" len="med"/>
          </a:ln>
        </p:spPr>
        <p:txBody>
          <a:bodyPr/>
          <a:lstStyle/>
          <a:p>
            <a:pPr defTabSz="914446"/>
            <a:endParaRPr lang="fr-FR">
              <a:solidFill>
                <a:prstClr val="black"/>
              </a:solidFill>
              <a:latin typeface="Microsoft Uighur" panose="02000000000000000000" pitchFamily="2" charset="-78"/>
              <a:cs typeface="Microsoft Uighur" panose="02000000000000000000" pitchFamily="2" charset="-78"/>
            </a:endParaRPr>
          </a:p>
        </p:txBody>
      </p:sp>
      <p:sp>
        <p:nvSpPr>
          <p:cNvPr id="14" name="AutoShape 56">
            <a:extLst>
              <a:ext uri="{FF2B5EF4-FFF2-40B4-BE49-F238E27FC236}">
                <a16:creationId xmlns:a16="http://schemas.microsoft.com/office/drawing/2014/main" id="{5EAA4541-9293-9952-739E-64A2550B2728}"/>
              </a:ext>
            </a:extLst>
          </p:cNvPr>
          <p:cNvSpPr/>
          <p:nvPr/>
        </p:nvSpPr>
        <p:spPr>
          <a:xfrm flipH="1" flipV="1">
            <a:off x="8058461" y="2850058"/>
            <a:ext cx="1838064" cy="487003"/>
          </a:xfrm>
          <a:prstGeom prst="line">
            <a:avLst/>
          </a:prstGeom>
          <a:ln w="38100" cap="rnd">
            <a:solidFill>
              <a:srgbClr val="098661"/>
            </a:solidFill>
            <a:prstDash val="solid"/>
            <a:headEnd type="none" w="sm" len="sm"/>
            <a:tailEnd type="stealth" w="lg" len="med"/>
          </a:ln>
        </p:spPr>
        <p:txBody>
          <a:bodyPr/>
          <a:lstStyle/>
          <a:p>
            <a:pPr defTabSz="914446"/>
            <a:endParaRPr lang="fr-FR">
              <a:solidFill>
                <a:prstClr val="black"/>
              </a:solidFill>
              <a:latin typeface="Microsoft Uighur" panose="02000000000000000000" pitchFamily="2" charset="-78"/>
              <a:cs typeface="Microsoft Uighur" panose="02000000000000000000" pitchFamily="2" charset="-78"/>
            </a:endParaRPr>
          </a:p>
        </p:txBody>
      </p:sp>
      <p:sp>
        <p:nvSpPr>
          <p:cNvPr id="20" name="AutoShape 57">
            <a:extLst>
              <a:ext uri="{FF2B5EF4-FFF2-40B4-BE49-F238E27FC236}">
                <a16:creationId xmlns:a16="http://schemas.microsoft.com/office/drawing/2014/main" id="{A6739540-BBC8-2618-7032-7BC3624EA09F}"/>
              </a:ext>
            </a:extLst>
          </p:cNvPr>
          <p:cNvSpPr/>
          <p:nvPr/>
        </p:nvSpPr>
        <p:spPr>
          <a:xfrm flipV="1">
            <a:off x="2778572" y="3541982"/>
            <a:ext cx="2003520" cy="622144"/>
          </a:xfrm>
          <a:prstGeom prst="line">
            <a:avLst/>
          </a:prstGeom>
          <a:ln w="38100" cap="rnd">
            <a:solidFill>
              <a:srgbClr val="098661"/>
            </a:solidFill>
            <a:prstDash val="solid"/>
            <a:headEnd type="none" w="sm" len="sm"/>
            <a:tailEnd type="stealth" w="lg" len="med"/>
          </a:ln>
        </p:spPr>
        <p:txBody>
          <a:bodyPr/>
          <a:lstStyle/>
          <a:p>
            <a:pPr defTabSz="914446"/>
            <a:endParaRPr lang="fr-FR">
              <a:solidFill>
                <a:prstClr val="black"/>
              </a:solidFill>
              <a:latin typeface="Microsoft Uighur" panose="02000000000000000000" pitchFamily="2" charset="-78"/>
              <a:cs typeface="Microsoft Uighur" panose="02000000000000000000" pitchFamily="2" charset="-78"/>
            </a:endParaRPr>
          </a:p>
        </p:txBody>
      </p:sp>
      <p:sp>
        <p:nvSpPr>
          <p:cNvPr id="21" name="AutoShape 57">
            <a:extLst>
              <a:ext uri="{FF2B5EF4-FFF2-40B4-BE49-F238E27FC236}">
                <a16:creationId xmlns:a16="http://schemas.microsoft.com/office/drawing/2014/main" id="{5B3C94B8-FBFE-C82B-51BC-B17601BFC2C2}"/>
              </a:ext>
            </a:extLst>
          </p:cNvPr>
          <p:cNvSpPr/>
          <p:nvPr/>
        </p:nvSpPr>
        <p:spPr>
          <a:xfrm flipV="1">
            <a:off x="2725859" y="4468694"/>
            <a:ext cx="1990247" cy="632774"/>
          </a:xfrm>
          <a:prstGeom prst="line">
            <a:avLst/>
          </a:prstGeom>
          <a:ln w="38100" cap="rnd">
            <a:solidFill>
              <a:srgbClr val="098661"/>
            </a:solidFill>
            <a:prstDash val="solid"/>
            <a:headEnd type="none" w="sm" len="sm"/>
            <a:tailEnd type="stealth" w="lg" len="med"/>
          </a:ln>
        </p:spPr>
        <p:txBody>
          <a:bodyPr/>
          <a:lstStyle/>
          <a:p>
            <a:pPr defTabSz="914446"/>
            <a:endParaRPr lang="fr-FR">
              <a:solidFill>
                <a:prstClr val="black"/>
              </a:solidFill>
              <a:latin typeface="Microsoft Uighur" panose="02000000000000000000" pitchFamily="2" charset="-78"/>
              <a:cs typeface="Microsoft Uighur" panose="02000000000000000000" pitchFamily="2" charset="-78"/>
            </a:endParaRPr>
          </a:p>
        </p:txBody>
      </p:sp>
      <p:sp>
        <p:nvSpPr>
          <p:cNvPr id="22" name="AutoShape 56">
            <a:extLst>
              <a:ext uri="{FF2B5EF4-FFF2-40B4-BE49-F238E27FC236}">
                <a16:creationId xmlns:a16="http://schemas.microsoft.com/office/drawing/2014/main" id="{25F6E495-8F4C-0841-F541-253B1375845C}"/>
              </a:ext>
            </a:extLst>
          </p:cNvPr>
          <p:cNvSpPr/>
          <p:nvPr/>
        </p:nvSpPr>
        <p:spPr>
          <a:xfrm flipH="1" flipV="1">
            <a:off x="7926288" y="5069031"/>
            <a:ext cx="1849567" cy="403944"/>
          </a:xfrm>
          <a:prstGeom prst="line">
            <a:avLst/>
          </a:prstGeom>
          <a:ln w="38100" cap="rnd">
            <a:solidFill>
              <a:srgbClr val="098661"/>
            </a:solidFill>
            <a:prstDash val="solid"/>
            <a:headEnd type="none" w="sm" len="sm"/>
            <a:tailEnd type="stealth" w="lg" len="med"/>
          </a:ln>
        </p:spPr>
        <p:txBody>
          <a:bodyPr/>
          <a:lstStyle/>
          <a:p>
            <a:pPr defTabSz="914446"/>
            <a:endParaRPr lang="fr-FR">
              <a:solidFill>
                <a:prstClr val="black"/>
              </a:solidFill>
              <a:latin typeface="Microsoft Uighur" panose="02000000000000000000" pitchFamily="2" charset="-78"/>
              <a:cs typeface="Microsoft Uighur" panose="02000000000000000000" pitchFamily="2" charset="-78"/>
            </a:endParaRPr>
          </a:p>
        </p:txBody>
      </p:sp>
      <p:sp>
        <p:nvSpPr>
          <p:cNvPr id="23" name="AutoShape 53">
            <a:extLst>
              <a:ext uri="{FF2B5EF4-FFF2-40B4-BE49-F238E27FC236}">
                <a16:creationId xmlns:a16="http://schemas.microsoft.com/office/drawing/2014/main" id="{2ED64873-0449-8C5F-1998-DB8163DDB9A0}"/>
              </a:ext>
            </a:extLst>
          </p:cNvPr>
          <p:cNvSpPr/>
          <p:nvPr/>
        </p:nvSpPr>
        <p:spPr>
          <a:xfrm flipV="1">
            <a:off x="3072980" y="2769829"/>
            <a:ext cx="1709152" cy="487003"/>
          </a:xfrm>
          <a:prstGeom prst="line">
            <a:avLst/>
          </a:prstGeom>
          <a:ln w="38100" cap="rnd">
            <a:solidFill>
              <a:srgbClr val="098661"/>
            </a:solidFill>
            <a:prstDash val="solid"/>
            <a:headEnd type="none" w="sm" len="sm"/>
            <a:tailEnd type="stealth" w="lg" len="med"/>
          </a:ln>
        </p:spPr>
        <p:txBody>
          <a:bodyPr/>
          <a:lstStyle/>
          <a:p>
            <a:pPr defTabSz="914446"/>
            <a:endParaRPr lang="fr-FR">
              <a:solidFill>
                <a:prstClr val="black"/>
              </a:solidFill>
              <a:latin typeface="Microsoft Uighur" panose="02000000000000000000" pitchFamily="2" charset="-78"/>
              <a:cs typeface="Microsoft Uighur" panose="02000000000000000000" pitchFamily="2" charset="-78"/>
            </a:endParaRPr>
          </a:p>
        </p:txBody>
      </p:sp>
      <p:sp>
        <p:nvSpPr>
          <p:cNvPr id="24" name="AutoShape 54">
            <a:extLst>
              <a:ext uri="{FF2B5EF4-FFF2-40B4-BE49-F238E27FC236}">
                <a16:creationId xmlns:a16="http://schemas.microsoft.com/office/drawing/2014/main" id="{007963B6-3EF1-ED4A-4622-BBFCB3D2C9D7}"/>
              </a:ext>
            </a:extLst>
          </p:cNvPr>
          <p:cNvSpPr/>
          <p:nvPr/>
        </p:nvSpPr>
        <p:spPr>
          <a:xfrm flipH="1" flipV="1">
            <a:off x="8024913" y="2004906"/>
            <a:ext cx="1989224" cy="536534"/>
          </a:xfrm>
          <a:prstGeom prst="line">
            <a:avLst/>
          </a:prstGeom>
          <a:ln w="38100" cap="rnd">
            <a:solidFill>
              <a:srgbClr val="098661"/>
            </a:solidFill>
            <a:prstDash val="solid"/>
            <a:headEnd type="none" w="sm" len="sm"/>
            <a:tailEnd type="stealth" w="lg" len="med"/>
          </a:ln>
        </p:spPr>
        <p:txBody>
          <a:bodyPr/>
          <a:lstStyle/>
          <a:p>
            <a:pPr defTabSz="914446"/>
            <a:endParaRPr lang="fr-FR">
              <a:solidFill>
                <a:prstClr val="black"/>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423459690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A6EE5-E764-3EBF-7718-C8A9D6184CB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B18785D-4CF6-DDEF-05EC-FFB6DE4A1FAB}"/>
              </a:ext>
            </a:extLst>
          </p:cNvPr>
          <p:cNvSpPr/>
          <p:nvPr/>
        </p:nvSpPr>
        <p:spPr>
          <a:xfrm>
            <a:off x="-127000" y="-7645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F727386E-4458-D440-FFF8-724FFD8D832D}"/>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A3E72DF4-FF96-B221-91A6-59BC7B7366C1}"/>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25A41BC6-8766-EE04-08B9-79ACD47D4F68}"/>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22711AD0-C727-B610-23FE-8F0EBB98FE21}"/>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1A3FE2AF-2298-A2E8-846F-2D86120DAF4B}"/>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67E99BFC-7417-FCAF-BC97-6081B2F3BBA6}"/>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2" name="ZoneTexte 11">
            <a:extLst>
              <a:ext uri="{FF2B5EF4-FFF2-40B4-BE49-F238E27FC236}">
                <a16:creationId xmlns:a16="http://schemas.microsoft.com/office/drawing/2014/main" id="{50E28F6F-49EE-C173-CCFC-2C404C4D6287}"/>
              </a:ext>
            </a:extLst>
          </p:cNvPr>
          <p:cNvSpPr txBox="1"/>
          <p:nvPr/>
        </p:nvSpPr>
        <p:spPr>
          <a:xfrm>
            <a:off x="2692400" y="183322"/>
            <a:ext cx="7190281" cy="830997"/>
          </a:xfrm>
          <a:prstGeom prst="rect">
            <a:avLst/>
          </a:prstGeom>
          <a:noFill/>
        </p:spPr>
        <p:txBody>
          <a:bodyPr wrap="square">
            <a:spAutoFit/>
          </a:bodyPr>
          <a:lstStyle/>
          <a:p>
            <a:pPr algn="ctr" defTabSz="914446"/>
            <a:r>
              <a:rPr lang="fr-FR" sz="4800" b="1" dirty="0">
                <a:solidFill>
                  <a:prstClr val="white"/>
                </a:solidFill>
                <a:latin typeface="Microsoft Uighur" panose="02000000000000000000" pitchFamily="2" charset="-78"/>
                <a:cs typeface="Microsoft Uighur" panose="02000000000000000000" pitchFamily="2" charset="-78"/>
              </a:rPr>
              <a:t>Les items du test</a:t>
            </a:r>
          </a:p>
        </p:txBody>
      </p:sp>
      <p:sp>
        <p:nvSpPr>
          <p:cNvPr id="10" name="ZoneTexte 9">
            <a:extLst>
              <a:ext uri="{FF2B5EF4-FFF2-40B4-BE49-F238E27FC236}">
                <a16:creationId xmlns:a16="http://schemas.microsoft.com/office/drawing/2014/main" id="{91FF53EF-A178-9730-1B8F-8DD9A5A0A5C1}"/>
              </a:ext>
            </a:extLst>
          </p:cNvPr>
          <p:cNvSpPr txBox="1"/>
          <p:nvPr/>
        </p:nvSpPr>
        <p:spPr>
          <a:xfrm>
            <a:off x="439380" y="1530394"/>
            <a:ext cx="3033691" cy="369332"/>
          </a:xfrm>
          <a:prstGeom prst="rect">
            <a:avLst/>
          </a:prstGeom>
          <a:noFill/>
        </p:spPr>
        <p:txBody>
          <a:bodyPr wrap="square" rtlCol="0">
            <a:spAutoFit/>
          </a:bodyPr>
          <a:lstStyle/>
          <a:p>
            <a:r>
              <a:rPr lang="fr-FR" b="1" dirty="0">
                <a:solidFill>
                  <a:srgbClr val="203864"/>
                </a:solidFill>
              </a:rPr>
              <a:t>Point d’entrée:  </a:t>
            </a:r>
            <a:r>
              <a:rPr lang="fr-FR" b="1" dirty="0">
                <a:solidFill>
                  <a:srgbClr val="C00000"/>
                </a:solidFill>
              </a:rPr>
              <a:t>2</a:t>
            </a:r>
            <a:r>
              <a:rPr lang="fr-FR" b="1" baseline="30000" dirty="0">
                <a:solidFill>
                  <a:srgbClr val="C00000"/>
                </a:solidFill>
              </a:rPr>
              <a:t>ème</a:t>
            </a:r>
            <a:r>
              <a:rPr lang="fr-FR" b="1" dirty="0">
                <a:solidFill>
                  <a:srgbClr val="C00000"/>
                </a:solidFill>
              </a:rPr>
              <a:t> AP.</a:t>
            </a:r>
            <a:endParaRPr lang="fr-FR" b="1" dirty="0">
              <a:solidFill>
                <a:srgbClr val="203864"/>
              </a:solidFill>
            </a:endParaRPr>
          </a:p>
        </p:txBody>
      </p:sp>
      <p:sp>
        <p:nvSpPr>
          <p:cNvPr id="13" name="ZoneTexte 12">
            <a:extLst>
              <a:ext uri="{FF2B5EF4-FFF2-40B4-BE49-F238E27FC236}">
                <a16:creationId xmlns:a16="http://schemas.microsoft.com/office/drawing/2014/main" id="{050DFD8A-1F96-4063-B78D-F52E33A3211E}"/>
              </a:ext>
            </a:extLst>
          </p:cNvPr>
          <p:cNvSpPr txBox="1"/>
          <p:nvPr/>
        </p:nvSpPr>
        <p:spPr>
          <a:xfrm>
            <a:off x="8649097" y="1347420"/>
            <a:ext cx="3033691" cy="369332"/>
          </a:xfrm>
          <a:prstGeom prst="rect">
            <a:avLst/>
          </a:prstGeom>
          <a:noFill/>
        </p:spPr>
        <p:txBody>
          <a:bodyPr wrap="square" rtlCol="0">
            <a:spAutoFit/>
          </a:bodyPr>
          <a:lstStyle/>
          <a:p>
            <a:r>
              <a:rPr lang="fr-FR" b="1" dirty="0">
                <a:solidFill>
                  <a:srgbClr val="203864"/>
                </a:solidFill>
              </a:rPr>
              <a:t>Point d’entrée: </a:t>
            </a:r>
            <a:r>
              <a:rPr lang="fr-FR" b="1" dirty="0">
                <a:solidFill>
                  <a:srgbClr val="C00000"/>
                </a:solidFill>
              </a:rPr>
              <a:t>3</a:t>
            </a:r>
            <a:r>
              <a:rPr lang="fr-FR" b="1" baseline="30000" dirty="0">
                <a:solidFill>
                  <a:srgbClr val="C00000"/>
                </a:solidFill>
              </a:rPr>
              <a:t>ème</a:t>
            </a:r>
            <a:r>
              <a:rPr lang="fr-FR" b="1" dirty="0">
                <a:solidFill>
                  <a:srgbClr val="C00000"/>
                </a:solidFill>
              </a:rPr>
              <a:t> AP. </a:t>
            </a:r>
            <a:endParaRPr lang="fr-FR" b="1" dirty="0">
              <a:solidFill>
                <a:srgbClr val="203864"/>
              </a:solidFill>
            </a:endParaRPr>
          </a:p>
        </p:txBody>
      </p:sp>
      <p:sp>
        <p:nvSpPr>
          <p:cNvPr id="14" name="ZoneTexte 13">
            <a:extLst>
              <a:ext uri="{FF2B5EF4-FFF2-40B4-BE49-F238E27FC236}">
                <a16:creationId xmlns:a16="http://schemas.microsoft.com/office/drawing/2014/main" id="{068DB024-C65A-743D-EFEA-1E2A0DEDF6C9}"/>
              </a:ext>
            </a:extLst>
          </p:cNvPr>
          <p:cNvSpPr txBox="1"/>
          <p:nvPr/>
        </p:nvSpPr>
        <p:spPr>
          <a:xfrm>
            <a:off x="8649097" y="3199608"/>
            <a:ext cx="3033691" cy="646331"/>
          </a:xfrm>
          <a:prstGeom prst="rect">
            <a:avLst/>
          </a:prstGeom>
          <a:noFill/>
        </p:spPr>
        <p:txBody>
          <a:bodyPr wrap="square" rtlCol="0">
            <a:spAutoFit/>
          </a:bodyPr>
          <a:lstStyle/>
          <a:p>
            <a:r>
              <a:rPr lang="fr-FR" b="1" dirty="0">
                <a:solidFill>
                  <a:srgbClr val="203864"/>
                </a:solidFill>
              </a:rPr>
              <a:t>Point d’entrée:</a:t>
            </a:r>
          </a:p>
          <a:p>
            <a:r>
              <a:rPr lang="fr-FR" b="1" dirty="0">
                <a:solidFill>
                  <a:srgbClr val="203864"/>
                </a:solidFill>
              </a:rPr>
              <a:t> </a:t>
            </a:r>
            <a:r>
              <a:rPr lang="fr-FR" b="1" dirty="0">
                <a:solidFill>
                  <a:srgbClr val="C00000"/>
                </a:solidFill>
              </a:rPr>
              <a:t>4</a:t>
            </a:r>
            <a:r>
              <a:rPr lang="fr-FR" b="1" baseline="30000" dirty="0">
                <a:solidFill>
                  <a:srgbClr val="C00000"/>
                </a:solidFill>
              </a:rPr>
              <a:t>ème</a:t>
            </a:r>
            <a:r>
              <a:rPr lang="fr-FR" b="1" dirty="0">
                <a:solidFill>
                  <a:srgbClr val="C00000"/>
                </a:solidFill>
              </a:rPr>
              <a:t> , 5</a:t>
            </a:r>
            <a:r>
              <a:rPr lang="fr-FR" b="1" baseline="30000" dirty="0">
                <a:solidFill>
                  <a:srgbClr val="C00000"/>
                </a:solidFill>
              </a:rPr>
              <a:t>ème</a:t>
            </a:r>
            <a:r>
              <a:rPr lang="fr-FR" b="1" dirty="0">
                <a:solidFill>
                  <a:srgbClr val="C00000"/>
                </a:solidFill>
              </a:rPr>
              <a:t> et 6</a:t>
            </a:r>
            <a:r>
              <a:rPr lang="fr-FR" b="1" baseline="30000" dirty="0">
                <a:solidFill>
                  <a:srgbClr val="C00000"/>
                </a:solidFill>
              </a:rPr>
              <a:t>ème</a:t>
            </a:r>
            <a:r>
              <a:rPr lang="fr-FR" b="1" dirty="0">
                <a:solidFill>
                  <a:srgbClr val="C00000"/>
                </a:solidFill>
              </a:rPr>
              <a:t> AP.</a:t>
            </a:r>
            <a:endParaRPr lang="fr-FR" b="1" dirty="0">
              <a:solidFill>
                <a:srgbClr val="203864"/>
              </a:solidFill>
            </a:endParaRPr>
          </a:p>
        </p:txBody>
      </p:sp>
      <p:sp>
        <p:nvSpPr>
          <p:cNvPr id="22" name="ZoneTexte 21">
            <a:extLst>
              <a:ext uri="{FF2B5EF4-FFF2-40B4-BE49-F238E27FC236}">
                <a16:creationId xmlns:a16="http://schemas.microsoft.com/office/drawing/2014/main" id="{98DCDC18-D040-295F-F890-683C2FAEBF29}"/>
              </a:ext>
            </a:extLst>
          </p:cNvPr>
          <p:cNvSpPr txBox="1"/>
          <p:nvPr/>
        </p:nvSpPr>
        <p:spPr>
          <a:xfrm>
            <a:off x="501571" y="6353575"/>
            <a:ext cx="7190281" cy="338554"/>
          </a:xfrm>
          <a:prstGeom prst="rect">
            <a:avLst/>
          </a:prstGeom>
          <a:noFill/>
        </p:spPr>
        <p:txBody>
          <a:bodyPr wrap="square">
            <a:spAutoFit/>
          </a:bodyPr>
          <a:lstStyle/>
          <a:p>
            <a:r>
              <a:rPr lang="fr-FR" sz="1600" b="1" dirty="0">
                <a:solidFill>
                  <a:srgbClr val="203864"/>
                </a:solidFill>
              </a:rPr>
              <a:t>Points d’entrée au test de la 2</a:t>
            </a:r>
            <a:r>
              <a:rPr lang="fr-FR" sz="1600" b="1" baseline="30000" dirty="0">
                <a:solidFill>
                  <a:srgbClr val="203864"/>
                </a:solidFill>
              </a:rPr>
              <a:t>ème</a:t>
            </a:r>
            <a:r>
              <a:rPr lang="fr-FR" sz="1600" b="1" dirty="0">
                <a:solidFill>
                  <a:srgbClr val="203864"/>
                </a:solidFill>
              </a:rPr>
              <a:t> à la 6</a:t>
            </a:r>
            <a:r>
              <a:rPr lang="fr-FR" sz="1600" b="1" baseline="30000" dirty="0">
                <a:solidFill>
                  <a:srgbClr val="203864"/>
                </a:solidFill>
              </a:rPr>
              <a:t>ème</a:t>
            </a:r>
            <a:r>
              <a:rPr lang="fr-FR" sz="1600" b="1" dirty="0">
                <a:solidFill>
                  <a:srgbClr val="203864"/>
                </a:solidFill>
              </a:rPr>
              <a:t> année.</a:t>
            </a:r>
          </a:p>
        </p:txBody>
      </p:sp>
      <p:pic>
        <p:nvPicPr>
          <p:cNvPr id="2" name="Image 1">
            <a:extLst>
              <a:ext uri="{FF2B5EF4-FFF2-40B4-BE49-F238E27FC236}">
                <a16:creationId xmlns:a16="http://schemas.microsoft.com/office/drawing/2014/main" id="{6A0A2C36-ACBB-39DF-8283-9E82D642BDD0}"/>
              </a:ext>
            </a:extLst>
          </p:cNvPr>
          <p:cNvPicPr>
            <a:picLocks noChangeAspect="1"/>
          </p:cNvPicPr>
          <p:nvPr/>
        </p:nvPicPr>
        <p:blipFill>
          <a:blip r:embed="rId5"/>
          <a:stretch>
            <a:fillRect/>
          </a:stretch>
        </p:blipFill>
        <p:spPr>
          <a:xfrm>
            <a:off x="4373475" y="1259228"/>
            <a:ext cx="3917037" cy="4983621"/>
          </a:xfrm>
          <a:prstGeom prst="rect">
            <a:avLst/>
          </a:prstGeom>
        </p:spPr>
      </p:pic>
      <p:cxnSp>
        <p:nvCxnSpPr>
          <p:cNvPr id="9" name="Connecteur droit avec flèche 8">
            <a:extLst>
              <a:ext uri="{FF2B5EF4-FFF2-40B4-BE49-F238E27FC236}">
                <a16:creationId xmlns:a16="http://schemas.microsoft.com/office/drawing/2014/main" id="{76B7CB66-18EF-FBC2-EF6E-A60A845E1BF1}"/>
              </a:ext>
            </a:extLst>
          </p:cNvPr>
          <p:cNvCxnSpPr>
            <a:cxnSpLocks/>
          </p:cNvCxnSpPr>
          <p:nvPr/>
        </p:nvCxnSpPr>
        <p:spPr>
          <a:xfrm>
            <a:off x="2928702" y="1680128"/>
            <a:ext cx="1692725" cy="92815"/>
          </a:xfrm>
          <a:prstGeom prst="straightConnector1">
            <a:avLst/>
          </a:prstGeom>
          <a:ln w="28575"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Connecteur droit avec flèche 14">
            <a:extLst>
              <a:ext uri="{FF2B5EF4-FFF2-40B4-BE49-F238E27FC236}">
                <a16:creationId xmlns:a16="http://schemas.microsoft.com/office/drawing/2014/main" id="{FEBBB4B2-B6E0-AFEC-ACBE-B9A005F2E020}"/>
              </a:ext>
            </a:extLst>
          </p:cNvPr>
          <p:cNvCxnSpPr>
            <a:cxnSpLocks/>
          </p:cNvCxnSpPr>
          <p:nvPr/>
        </p:nvCxnSpPr>
        <p:spPr>
          <a:xfrm flipH="1">
            <a:off x="7525062" y="1516697"/>
            <a:ext cx="1124035" cy="198363"/>
          </a:xfrm>
          <a:prstGeom prst="straightConnector1">
            <a:avLst/>
          </a:prstGeom>
          <a:ln w="28575"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 name="Connecteur droit avec flèche 15">
            <a:extLst>
              <a:ext uri="{FF2B5EF4-FFF2-40B4-BE49-F238E27FC236}">
                <a16:creationId xmlns:a16="http://schemas.microsoft.com/office/drawing/2014/main" id="{A7D89076-C64A-AC84-A62E-CCA46AAE0752}"/>
              </a:ext>
            </a:extLst>
          </p:cNvPr>
          <p:cNvCxnSpPr>
            <a:cxnSpLocks/>
          </p:cNvCxnSpPr>
          <p:nvPr/>
        </p:nvCxnSpPr>
        <p:spPr>
          <a:xfrm flipH="1" flipV="1">
            <a:off x="7861287" y="2541320"/>
            <a:ext cx="837725" cy="719636"/>
          </a:xfrm>
          <a:prstGeom prst="straightConnector1">
            <a:avLst/>
          </a:prstGeom>
          <a:ln w="28575"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596739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710AC-AD0A-4457-6AAC-188168843EB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C68E04B-7119-7756-CD72-1557439F4064}"/>
              </a:ext>
            </a:extLst>
          </p:cNvPr>
          <p:cNvSpPr/>
          <p:nvPr/>
        </p:nvSpPr>
        <p:spPr>
          <a:xfrm>
            <a:off x="-127000" y="-48812"/>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8461DACE-427A-8EBB-DDF2-F051B50F2657}"/>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30780954-F9F7-3664-DC63-18CD57196DB7}"/>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DA3799C1-DC79-AB67-C7E0-93E670B10F84}"/>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03E1A8EF-A7D2-CE49-1C48-03383FAC339D}"/>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5C1A9D2E-AF5F-8343-61BF-47018CD387D5}"/>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B8FD9667-1C8B-AE39-17BC-F6AC9B8FC928}"/>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2" name="ZoneTexte 11">
            <a:extLst>
              <a:ext uri="{FF2B5EF4-FFF2-40B4-BE49-F238E27FC236}">
                <a16:creationId xmlns:a16="http://schemas.microsoft.com/office/drawing/2014/main" id="{11ED5109-544B-2302-F896-93C05B10179F}"/>
              </a:ext>
            </a:extLst>
          </p:cNvPr>
          <p:cNvSpPr txBox="1"/>
          <p:nvPr/>
        </p:nvSpPr>
        <p:spPr>
          <a:xfrm>
            <a:off x="2630067" y="147299"/>
            <a:ext cx="7190281" cy="830997"/>
          </a:xfrm>
          <a:prstGeom prst="rect">
            <a:avLst/>
          </a:prstGeom>
          <a:noFill/>
        </p:spPr>
        <p:txBody>
          <a:bodyPr wrap="square">
            <a:spAutoFit/>
          </a:bodyPr>
          <a:lstStyle/>
          <a:p>
            <a:pPr algn="ctr" defTabSz="914446"/>
            <a:r>
              <a:rPr lang="fr-FR" sz="4800" b="1" dirty="0">
                <a:solidFill>
                  <a:prstClr val="white"/>
                </a:solidFill>
                <a:latin typeface="Microsoft Uighur" panose="02000000000000000000" pitchFamily="2" charset="-78"/>
                <a:cs typeface="Microsoft Uighur" panose="02000000000000000000" pitchFamily="2" charset="-78"/>
              </a:rPr>
              <a:t>Scénarios de passation du test</a:t>
            </a:r>
          </a:p>
        </p:txBody>
      </p:sp>
      <p:sp>
        <p:nvSpPr>
          <p:cNvPr id="2" name="ZoneTexte 1">
            <a:extLst>
              <a:ext uri="{FF2B5EF4-FFF2-40B4-BE49-F238E27FC236}">
                <a16:creationId xmlns:a16="http://schemas.microsoft.com/office/drawing/2014/main" id="{863CECEE-8BFE-B5E1-88F7-BECF749C8163}"/>
              </a:ext>
            </a:extLst>
          </p:cNvPr>
          <p:cNvSpPr txBox="1"/>
          <p:nvPr/>
        </p:nvSpPr>
        <p:spPr>
          <a:xfrm>
            <a:off x="1702211" y="1917500"/>
            <a:ext cx="9236384" cy="587853"/>
          </a:xfrm>
          <a:prstGeom prst="rect">
            <a:avLst/>
          </a:prstGeom>
          <a:noFill/>
        </p:spPr>
        <p:txBody>
          <a:bodyPr wrap="square">
            <a:spAutoFit/>
          </a:bodyPr>
          <a:lstStyle/>
          <a:p>
            <a:pPr marL="342917" indent="-342917">
              <a:lnSpc>
                <a:spcPct val="115000"/>
              </a:lnSpc>
              <a:buFont typeface="Symbol" panose="05050102010706020507" pitchFamily="18" charset="2"/>
              <a:buChar char=""/>
            </a:pPr>
            <a:r>
              <a:rPr lang="fr-MA" sz="2800" b="1" kern="100" dirty="0">
                <a:latin typeface="Microsoft Uighur" panose="02000000000000000000" pitchFamily="2" charset="-78"/>
                <a:ea typeface="Aptos" panose="020B0004020202020204" pitchFamily="34" charset="0"/>
                <a:cs typeface="Arial" panose="020B0604020202020204" pitchFamily="34" charset="0"/>
              </a:rPr>
              <a:t>Créer un climat rassurant l’élève avant de commencer le test ;</a:t>
            </a:r>
            <a:endParaRPr lang="fr-FR" sz="2000" kern="100" dirty="0">
              <a:latin typeface="Aptos" panose="020B0004020202020204" pitchFamily="34" charset="0"/>
              <a:ea typeface="Aptos" panose="020B0004020202020204" pitchFamily="34" charset="0"/>
              <a:cs typeface="Arial" panose="020B0604020202020204" pitchFamily="34" charset="0"/>
            </a:endParaRPr>
          </a:p>
        </p:txBody>
      </p:sp>
      <p:pic>
        <p:nvPicPr>
          <p:cNvPr id="10" name="Google Shape;220;p23" descr="image.png">
            <a:extLst>
              <a:ext uri="{FF2B5EF4-FFF2-40B4-BE49-F238E27FC236}">
                <a16:creationId xmlns:a16="http://schemas.microsoft.com/office/drawing/2014/main" id="{3525A5A0-BD54-F0D0-22C8-21F8132A077D}"/>
              </a:ext>
            </a:extLst>
          </p:cNvPr>
          <p:cNvPicPr preferRelativeResize="0"/>
          <p:nvPr/>
        </p:nvPicPr>
        <p:blipFill rotWithShape="1">
          <a:blip r:embed="rId5">
            <a:alphaModFix/>
          </a:blip>
          <a:srcRect/>
          <a:stretch/>
        </p:blipFill>
        <p:spPr>
          <a:xfrm>
            <a:off x="1187303" y="2028762"/>
            <a:ext cx="9868194" cy="4076612"/>
          </a:xfrm>
          <a:prstGeom prst="rect">
            <a:avLst/>
          </a:prstGeom>
          <a:noFill/>
          <a:ln>
            <a:noFill/>
          </a:ln>
        </p:spPr>
      </p:pic>
      <p:grpSp>
        <p:nvGrpSpPr>
          <p:cNvPr id="13" name="Groupe 12">
            <a:extLst>
              <a:ext uri="{FF2B5EF4-FFF2-40B4-BE49-F238E27FC236}">
                <a16:creationId xmlns:a16="http://schemas.microsoft.com/office/drawing/2014/main" id="{16FE013C-E66F-FF0D-E872-B07C0DE64C62}"/>
              </a:ext>
            </a:extLst>
          </p:cNvPr>
          <p:cNvGrpSpPr/>
          <p:nvPr/>
        </p:nvGrpSpPr>
        <p:grpSpPr>
          <a:xfrm>
            <a:off x="1643712" y="2630759"/>
            <a:ext cx="9353382" cy="2775227"/>
            <a:chOff x="2527820" y="3704750"/>
            <a:chExt cx="14030073" cy="4162841"/>
          </a:xfrm>
        </p:grpSpPr>
        <p:sp>
          <p:nvSpPr>
            <p:cNvPr id="9" name="ZoneTexte 8">
              <a:extLst>
                <a:ext uri="{FF2B5EF4-FFF2-40B4-BE49-F238E27FC236}">
                  <a16:creationId xmlns:a16="http://schemas.microsoft.com/office/drawing/2014/main" id="{2B6EE4BC-D531-57F1-68D6-7922271EC76A}"/>
                </a:ext>
              </a:extLst>
            </p:cNvPr>
            <p:cNvSpPr txBox="1"/>
            <p:nvPr/>
          </p:nvSpPr>
          <p:spPr>
            <a:xfrm>
              <a:off x="2527820" y="3704750"/>
              <a:ext cx="14030073" cy="881780"/>
            </a:xfrm>
            <a:prstGeom prst="rect">
              <a:avLst/>
            </a:prstGeom>
            <a:noFill/>
          </p:spPr>
          <p:txBody>
            <a:bodyPr wrap="square">
              <a:spAutoFit/>
            </a:bodyPr>
            <a:lstStyle/>
            <a:p>
              <a:pPr marL="342917" indent="-342917">
                <a:lnSpc>
                  <a:spcPct val="115000"/>
                </a:lnSpc>
                <a:buFont typeface="Symbol" panose="05050102010706020507" pitchFamily="18" charset="2"/>
                <a:buChar char=""/>
              </a:pPr>
              <a:r>
                <a:rPr lang="fr-MA" sz="2800" b="1" kern="100" dirty="0">
                  <a:latin typeface="Microsoft Uighur" panose="02000000000000000000" pitchFamily="2" charset="-78"/>
                  <a:cs typeface="Arial" panose="020B0604020202020204" pitchFamily="34" charset="0"/>
                </a:rPr>
                <a:t>Veiller à expliquer ce qui est demandé dans un langage simple et compréhensible ; </a:t>
              </a:r>
              <a:endParaRPr lang="fr-FR" sz="2800" b="1" kern="100" dirty="0">
                <a:latin typeface="Microsoft Uighur" panose="02000000000000000000" pitchFamily="2" charset="-78"/>
                <a:cs typeface="Arial" panose="020B0604020202020204" pitchFamily="34" charset="0"/>
              </a:endParaRPr>
            </a:p>
          </p:txBody>
        </p:sp>
        <p:sp>
          <p:nvSpPr>
            <p:cNvPr id="15" name="ZoneTexte 14">
              <a:extLst>
                <a:ext uri="{FF2B5EF4-FFF2-40B4-BE49-F238E27FC236}">
                  <a16:creationId xmlns:a16="http://schemas.microsoft.com/office/drawing/2014/main" id="{FD4AD14D-D202-5968-7DAB-9A4364AD6D90}"/>
                </a:ext>
              </a:extLst>
            </p:cNvPr>
            <p:cNvSpPr txBox="1"/>
            <p:nvPr/>
          </p:nvSpPr>
          <p:spPr>
            <a:xfrm>
              <a:off x="2553317" y="4653388"/>
              <a:ext cx="13979081" cy="881780"/>
            </a:xfrm>
            <a:prstGeom prst="rect">
              <a:avLst/>
            </a:prstGeom>
            <a:noFill/>
          </p:spPr>
          <p:txBody>
            <a:bodyPr wrap="square">
              <a:spAutoFit/>
            </a:bodyPr>
            <a:lstStyle/>
            <a:p>
              <a:pPr marL="342917" indent="-342917">
                <a:lnSpc>
                  <a:spcPct val="115000"/>
                </a:lnSpc>
                <a:buFont typeface="Symbol" panose="05050102010706020507" pitchFamily="18" charset="2"/>
                <a:buChar char=""/>
              </a:pPr>
              <a:r>
                <a:rPr lang="fr-MA" sz="2800" b="1" kern="100" dirty="0">
                  <a:latin typeface="Microsoft Uighur" panose="02000000000000000000" pitchFamily="2" charset="-78"/>
                  <a:cs typeface="Arial" panose="020B0604020202020204" pitchFamily="34" charset="0"/>
                </a:rPr>
                <a:t>Plier la feuille du test pour que l’élève ne puisse voir que l’item en cours ;</a:t>
              </a:r>
              <a:endParaRPr lang="fr-FR" sz="2800" b="1" kern="100" dirty="0">
                <a:latin typeface="Microsoft Uighur" panose="02000000000000000000" pitchFamily="2" charset="-78"/>
                <a:cs typeface="Arial" panose="020B0604020202020204" pitchFamily="34" charset="0"/>
              </a:endParaRPr>
            </a:p>
          </p:txBody>
        </p:sp>
        <p:sp>
          <p:nvSpPr>
            <p:cNvPr id="16" name="ZoneTexte 15">
              <a:extLst>
                <a:ext uri="{FF2B5EF4-FFF2-40B4-BE49-F238E27FC236}">
                  <a16:creationId xmlns:a16="http://schemas.microsoft.com/office/drawing/2014/main" id="{1A24E6FA-8EE9-4056-83B1-82C4D62E44D9}"/>
                </a:ext>
              </a:extLst>
            </p:cNvPr>
            <p:cNvSpPr txBox="1"/>
            <p:nvPr/>
          </p:nvSpPr>
          <p:spPr>
            <a:xfrm>
              <a:off x="2553317" y="5602025"/>
              <a:ext cx="12877800" cy="1625061"/>
            </a:xfrm>
            <a:prstGeom prst="rect">
              <a:avLst/>
            </a:prstGeom>
            <a:noFill/>
          </p:spPr>
          <p:txBody>
            <a:bodyPr wrap="square">
              <a:spAutoFit/>
            </a:bodyPr>
            <a:lstStyle/>
            <a:p>
              <a:pPr marL="342917" indent="-342917">
                <a:lnSpc>
                  <a:spcPct val="115000"/>
                </a:lnSpc>
                <a:buFont typeface="Symbol" panose="05050102010706020507" pitchFamily="18" charset="2"/>
                <a:buChar char=""/>
              </a:pPr>
              <a:r>
                <a:rPr lang="fr-MA" sz="2800" b="1" kern="100" dirty="0">
                  <a:latin typeface="Microsoft Uighur" panose="02000000000000000000" pitchFamily="2" charset="-78"/>
                  <a:cs typeface="Arial" panose="020B0604020202020204" pitchFamily="34" charset="0"/>
                </a:rPr>
                <a:t>Accorder à l'élève </a:t>
              </a:r>
              <a:r>
                <a:rPr lang="fr-FR" sz="2800" b="1" kern="100" dirty="0">
                  <a:latin typeface="Microsoft Uighur" panose="02000000000000000000" pitchFamily="2" charset="-78"/>
                  <a:cs typeface="Arial" panose="020B0604020202020204" pitchFamily="34" charset="0"/>
                </a:rPr>
                <a:t>un temps d'observation de l’item pendant </a:t>
              </a:r>
              <a:r>
                <a:rPr lang="ar-MA" b="1" kern="100" dirty="0">
                  <a:latin typeface="Microsoft Uighur" panose="02000000000000000000" pitchFamily="2" charset="-78"/>
                  <a:cs typeface="Arial" panose="020B0604020202020204" pitchFamily="34" charset="0"/>
                </a:rPr>
                <a:t>30</a:t>
              </a:r>
              <a:r>
                <a:rPr lang="fr-FR" sz="2800" b="1" kern="100" dirty="0">
                  <a:latin typeface="Microsoft Uighur" panose="02000000000000000000" pitchFamily="2" charset="-78"/>
                  <a:cs typeface="Arial" panose="020B0604020202020204" pitchFamily="34" charset="0"/>
                </a:rPr>
                <a:t> secondes avant de démarrer la lecture, en évitant toute lecture silencieuse anticipée</a:t>
              </a:r>
              <a:r>
                <a:rPr lang="fr-MA" sz="2800" b="1" kern="100" dirty="0">
                  <a:latin typeface="Microsoft Uighur" panose="02000000000000000000" pitchFamily="2" charset="-78"/>
                  <a:cs typeface="Arial" panose="020B0604020202020204" pitchFamily="34" charset="0"/>
                </a:rPr>
                <a:t> ;</a:t>
              </a:r>
              <a:endParaRPr lang="fr-FR" sz="2800" b="1" kern="100" dirty="0">
                <a:latin typeface="Microsoft Uighur" panose="02000000000000000000" pitchFamily="2" charset="-78"/>
                <a:cs typeface="Arial" panose="020B0604020202020204" pitchFamily="34" charset="0"/>
              </a:endParaRPr>
            </a:p>
          </p:txBody>
        </p:sp>
        <p:sp>
          <p:nvSpPr>
            <p:cNvPr id="17" name="ZoneTexte 16">
              <a:extLst>
                <a:ext uri="{FF2B5EF4-FFF2-40B4-BE49-F238E27FC236}">
                  <a16:creationId xmlns:a16="http://schemas.microsoft.com/office/drawing/2014/main" id="{6FE13DF0-8732-C246-8C1B-090C3F38D01B}"/>
                </a:ext>
              </a:extLst>
            </p:cNvPr>
            <p:cNvSpPr txBox="1"/>
            <p:nvPr/>
          </p:nvSpPr>
          <p:spPr>
            <a:xfrm>
              <a:off x="2553317" y="6985811"/>
              <a:ext cx="13693493" cy="881780"/>
            </a:xfrm>
            <a:prstGeom prst="rect">
              <a:avLst/>
            </a:prstGeom>
            <a:noFill/>
          </p:spPr>
          <p:txBody>
            <a:bodyPr wrap="square">
              <a:spAutoFit/>
            </a:bodyPr>
            <a:lstStyle/>
            <a:p>
              <a:pPr marL="342917" indent="-342917">
                <a:lnSpc>
                  <a:spcPct val="115000"/>
                </a:lnSpc>
                <a:spcAft>
                  <a:spcPts val="800"/>
                </a:spcAft>
                <a:buFont typeface="Symbol" panose="05050102010706020507" pitchFamily="18" charset="2"/>
                <a:buChar char=""/>
              </a:pPr>
              <a:r>
                <a:rPr lang="fr-MA" sz="2800" b="1" kern="100" dirty="0">
                  <a:latin typeface="Microsoft Uighur" panose="02000000000000000000" pitchFamily="2" charset="-78"/>
                  <a:cs typeface="Arial" panose="020B0604020202020204" pitchFamily="34" charset="0"/>
                </a:rPr>
                <a:t>Accompagner l’élève avec bienveillance, en l’encourageant à continuer s’il hésite</a:t>
              </a:r>
              <a:r>
                <a:rPr lang="fr-FR" sz="2800" b="1" kern="100" dirty="0">
                  <a:latin typeface="Microsoft Uighur" panose="02000000000000000000" pitchFamily="2" charset="-78"/>
                  <a:cs typeface="Arial" panose="020B0604020202020204" pitchFamily="34" charset="0"/>
                </a:rPr>
                <a:t> .</a:t>
              </a:r>
            </a:p>
          </p:txBody>
        </p:sp>
      </p:grpSp>
    </p:spTree>
    <p:extLst>
      <p:ext uri="{BB962C8B-B14F-4D97-AF65-F5344CB8AC3E}">
        <p14:creationId xmlns:p14="http://schemas.microsoft.com/office/powerpoint/2010/main" val="20793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09F19-05EB-E98D-68E1-ADC6023A1F7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AE824A9F-CEF5-E52A-7F5E-FA0D01600ACE}"/>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AFA62987-A30E-86D1-48DB-D276856C9507}"/>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8F229F11-73D0-2597-2FF8-6E83D34DA2C9}"/>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A2EEA16B-E18A-F88A-A32F-31E471A521D7}"/>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9C0A6AE0-D6A2-E2D9-3B2D-4DC44D8166CA}"/>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38DD8D9D-958D-D357-609C-DAF99162B8C9}"/>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A57A5EB3-D028-431D-8386-5540ADBA6256}"/>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2" name="ZoneTexte 11">
            <a:extLst>
              <a:ext uri="{FF2B5EF4-FFF2-40B4-BE49-F238E27FC236}">
                <a16:creationId xmlns:a16="http://schemas.microsoft.com/office/drawing/2014/main" id="{7F467134-8A03-D0DF-64D5-88D1D7FF87AF}"/>
              </a:ext>
            </a:extLst>
          </p:cNvPr>
          <p:cNvSpPr txBox="1"/>
          <p:nvPr/>
        </p:nvSpPr>
        <p:spPr>
          <a:xfrm>
            <a:off x="2569009" y="169276"/>
            <a:ext cx="7190281" cy="830997"/>
          </a:xfrm>
          <a:prstGeom prst="rect">
            <a:avLst/>
          </a:prstGeom>
          <a:noFill/>
        </p:spPr>
        <p:txBody>
          <a:bodyPr wrap="square">
            <a:spAutoFit/>
          </a:bodyPr>
          <a:lstStyle/>
          <a:p>
            <a:pPr algn="ctr" defTabSz="914446"/>
            <a:r>
              <a:rPr lang="fr-FR" sz="4800" b="1" dirty="0">
                <a:solidFill>
                  <a:prstClr val="white"/>
                </a:solidFill>
                <a:latin typeface="Microsoft Uighur" panose="02000000000000000000" pitchFamily="2" charset="-78"/>
                <a:cs typeface="Microsoft Uighur" panose="02000000000000000000" pitchFamily="2" charset="-78"/>
              </a:rPr>
              <a:t>Scénarios de passation du test</a:t>
            </a:r>
          </a:p>
        </p:txBody>
      </p:sp>
      <p:sp>
        <p:nvSpPr>
          <p:cNvPr id="32" name="Rectangle : coins arrondis 31">
            <a:extLst>
              <a:ext uri="{FF2B5EF4-FFF2-40B4-BE49-F238E27FC236}">
                <a16:creationId xmlns:a16="http://schemas.microsoft.com/office/drawing/2014/main" id="{9A0246B5-FC51-0FA4-91E2-586A375870F9}"/>
              </a:ext>
            </a:extLst>
          </p:cNvPr>
          <p:cNvSpPr/>
          <p:nvPr/>
        </p:nvSpPr>
        <p:spPr>
          <a:xfrm>
            <a:off x="-910162" y="5713156"/>
            <a:ext cx="9782458" cy="797953"/>
          </a:xfrm>
          <a:prstGeom prst="roundRect">
            <a:avLst>
              <a:gd name="adj" fmla="val 0"/>
            </a:avLst>
          </a:prstGeom>
          <a:no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17" indent="-342917">
              <a:spcAft>
                <a:spcPts val="800"/>
              </a:spcAft>
              <a:buFont typeface="Symbol" panose="05050102010706020507" pitchFamily="18" charset="2"/>
              <a:buChar char=""/>
            </a:pPr>
            <a:endParaRPr lang="fr-FR" sz="2000" kern="100" dirty="0">
              <a:latin typeface="Aptos" panose="020B0004020202020204" pitchFamily="34" charset="0"/>
              <a:ea typeface="Aptos" panose="020B0004020202020204" pitchFamily="34" charset="0"/>
              <a:cs typeface="Arial" panose="020B0604020202020204" pitchFamily="34" charset="0"/>
            </a:endParaRPr>
          </a:p>
        </p:txBody>
      </p:sp>
      <p:pic>
        <p:nvPicPr>
          <p:cNvPr id="2" name="Google Shape;220;p23" descr="image.png">
            <a:extLst>
              <a:ext uri="{FF2B5EF4-FFF2-40B4-BE49-F238E27FC236}">
                <a16:creationId xmlns:a16="http://schemas.microsoft.com/office/drawing/2014/main" id="{86E78ED0-BC86-96D8-8956-23CB4931622E}"/>
              </a:ext>
            </a:extLst>
          </p:cNvPr>
          <p:cNvPicPr preferRelativeResize="0"/>
          <p:nvPr/>
        </p:nvPicPr>
        <p:blipFill rotWithShape="1">
          <a:blip r:embed="rId5">
            <a:alphaModFix/>
          </a:blip>
          <a:srcRect/>
          <a:stretch/>
        </p:blipFill>
        <p:spPr>
          <a:xfrm>
            <a:off x="822323" y="1733969"/>
            <a:ext cx="10598155" cy="4378163"/>
          </a:xfrm>
          <a:prstGeom prst="rect">
            <a:avLst/>
          </a:prstGeom>
          <a:noFill/>
          <a:ln>
            <a:noFill/>
          </a:ln>
        </p:spPr>
      </p:pic>
      <p:sp>
        <p:nvSpPr>
          <p:cNvPr id="19" name="ZoneTexte 18">
            <a:extLst>
              <a:ext uri="{FF2B5EF4-FFF2-40B4-BE49-F238E27FC236}">
                <a16:creationId xmlns:a16="http://schemas.microsoft.com/office/drawing/2014/main" id="{6785AF2A-FD15-C5A1-4DE1-96EB7C9D9DEF}"/>
              </a:ext>
            </a:extLst>
          </p:cNvPr>
          <p:cNvSpPr txBox="1"/>
          <p:nvPr/>
        </p:nvSpPr>
        <p:spPr>
          <a:xfrm>
            <a:off x="1475309" y="1942124"/>
            <a:ext cx="9377680" cy="658642"/>
          </a:xfrm>
          <a:prstGeom prst="rect">
            <a:avLst/>
          </a:prstGeom>
          <a:noFill/>
        </p:spPr>
        <p:txBody>
          <a:bodyPr wrap="square">
            <a:spAutoFit/>
          </a:bodyPr>
          <a:lstStyle/>
          <a:p>
            <a:pPr marL="342917" indent="-342917">
              <a:lnSpc>
                <a:spcPct val="115000"/>
              </a:lnSpc>
              <a:spcAft>
                <a:spcPts val="800"/>
              </a:spcAft>
              <a:buFont typeface="Symbol" panose="05050102010706020507" pitchFamily="18" charset="2"/>
              <a:buChar char=""/>
            </a:pPr>
            <a:r>
              <a:rPr lang="fr-MA" sz="3200" b="1" kern="100" dirty="0">
                <a:latin typeface="Microsoft Uighur" panose="02000000000000000000" pitchFamily="2" charset="-78"/>
                <a:cs typeface="Arial" panose="020B0604020202020204" pitchFamily="34" charset="0"/>
              </a:rPr>
              <a:t>Avec les élèves de la 2</a:t>
            </a:r>
            <a:r>
              <a:rPr lang="fr-MA" sz="3200" b="1" kern="100" baseline="30000" dirty="0">
                <a:latin typeface="Microsoft Uighur" panose="02000000000000000000" pitchFamily="2" charset="-78"/>
                <a:cs typeface="Arial" panose="020B0604020202020204" pitchFamily="34" charset="0"/>
              </a:rPr>
              <a:t>ème</a:t>
            </a:r>
            <a:r>
              <a:rPr lang="fr-MA" sz="3200" b="1" kern="100" dirty="0">
                <a:latin typeface="Microsoft Uighur" panose="02000000000000000000" pitchFamily="2" charset="-78"/>
                <a:cs typeface="Arial" panose="020B0604020202020204" pitchFamily="34" charset="0"/>
              </a:rPr>
              <a:t>  AP, commencer le test par l’item des lettres ;</a:t>
            </a:r>
            <a:endParaRPr lang="fr-FR" sz="3200" b="1" kern="100" dirty="0">
              <a:latin typeface="Microsoft Uighur" panose="02000000000000000000" pitchFamily="2" charset="-78"/>
              <a:cs typeface="Arial" panose="020B0604020202020204" pitchFamily="34" charset="0"/>
            </a:endParaRPr>
          </a:p>
        </p:txBody>
      </p:sp>
      <p:sp>
        <p:nvSpPr>
          <p:cNvPr id="20" name="ZoneTexte 19">
            <a:extLst>
              <a:ext uri="{FF2B5EF4-FFF2-40B4-BE49-F238E27FC236}">
                <a16:creationId xmlns:a16="http://schemas.microsoft.com/office/drawing/2014/main" id="{0DFAE6CD-7B97-404F-69F7-43E59C406E33}"/>
              </a:ext>
            </a:extLst>
          </p:cNvPr>
          <p:cNvSpPr txBox="1"/>
          <p:nvPr/>
        </p:nvSpPr>
        <p:spPr>
          <a:xfrm>
            <a:off x="1457960" y="2647255"/>
            <a:ext cx="9276080" cy="658642"/>
          </a:xfrm>
          <a:prstGeom prst="rect">
            <a:avLst/>
          </a:prstGeom>
          <a:noFill/>
        </p:spPr>
        <p:txBody>
          <a:bodyPr wrap="square">
            <a:spAutoFit/>
          </a:bodyPr>
          <a:lstStyle/>
          <a:p>
            <a:pPr marL="342917" indent="-342917">
              <a:lnSpc>
                <a:spcPct val="115000"/>
              </a:lnSpc>
              <a:spcAft>
                <a:spcPts val="800"/>
              </a:spcAft>
              <a:buFont typeface="Symbol" panose="05050102010706020507" pitchFamily="18" charset="2"/>
              <a:buChar char=""/>
            </a:pPr>
            <a:r>
              <a:rPr lang="fr-MA" sz="3200" b="1" kern="100" dirty="0">
                <a:latin typeface="Microsoft Uighur" panose="02000000000000000000" pitchFamily="2" charset="-78"/>
                <a:cs typeface="Arial" panose="020B0604020202020204" pitchFamily="34" charset="0"/>
              </a:rPr>
              <a:t>Avec les élèves de la 3</a:t>
            </a:r>
            <a:r>
              <a:rPr lang="fr-MA" sz="3200" b="1" kern="100" baseline="30000" dirty="0">
                <a:latin typeface="Microsoft Uighur" panose="02000000000000000000" pitchFamily="2" charset="-78"/>
                <a:cs typeface="Arial" panose="020B0604020202020204" pitchFamily="34" charset="0"/>
              </a:rPr>
              <a:t>ème</a:t>
            </a:r>
            <a:r>
              <a:rPr lang="fr-MA" sz="3200" b="1" kern="100" dirty="0">
                <a:latin typeface="Microsoft Uighur" panose="02000000000000000000" pitchFamily="2" charset="-78"/>
                <a:cs typeface="Arial" panose="020B0604020202020204" pitchFamily="34" charset="0"/>
              </a:rPr>
              <a:t>  AP, commencer par l’item des mots simples ;</a:t>
            </a:r>
            <a:endParaRPr lang="fr-FR" sz="3200" b="1" kern="100" dirty="0">
              <a:latin typeface="Microsoft Uighur" panose="02000000000000000000" pitchFamily="2" charset="-78"/>
              <a:cs typeface="Arial" panose="020B0604020202020204" pitchFamily="34" charset="0"/>
            </a:endParaRPr>
          </a:p>
        </p:txBody>
      </p:sp>
      <p:sp>
        <p:nvSpPr>
          <p:cNvPr id="22" name="ZoneTexte 21">
            <a:extLst>
              <a:ext uri="{FF2B5EF4-FFF2-40B4-BE49-F238E27FC236}">
                <a16:creationId xmlns:a16="http://schemas.microsoft.com/office/drawing/2014/main" id="{780519BD-1B13-99E6-C419-F0CAD55C1970}"/>
              </a:ext>
            </a:extLst>
          </p:cNvPr>
          <p:cNvSpPr txBox="1"/>
          <p:nvPr/>
        </p:nvSpPr>
        <p:spPr>
          <a:xfrm>
            <a:off x="1457960" y="3440435"/>
            <a:ext cx="9276080" cy="1224951"/>
          </a:xfrm>
          <a:prstGeom prst="rect">
            <a:avLst/>
          </a:prstGeom>
          <a:noFill/>
        </p:spPr>
        <p:txBody>
          <a:bodyPr wrap="square">
            <a:spAutoFit/>
          </a:bodyPr>
          <a:lstStyle/>
          <a:p>
            <a:pPr marL="342917" indent="-342917">
              <a:lnSpc>
                <a:spcPct val="115000"/>
              </a:lnSpc>
              <a:spcAft>
                <a:spcPts val="800"/>
              </a:spcAft>
              <a:buFont typeface="Symbol" panose="05050102010706020507" pitchFamily="18" charset="2"/>
              <a:buChar char=""/>
            </a:pPr>
            <a:r>
              <a:rPr lang="fr-MA" sz="3200" b="1" kern="100" dirty="0">
                <a:latin typeface="Microsoft Uighur" panose="02000000000000000000" pitchFamily="2" charset="-78"/>
                <a:cs typeface="Arial" panose="020B0604020202020204" pitchFamily="34" charset="0"/>
              </a:rPr>
              <a:t>Avec les élèves de de 4</a:t>
            </a:r>
            <a:r>
              <a:rPr lang="fr-MA" sz="3200" b="1" kern="100" baseline="30000" dirty="0">
                <a:latin typeface="Microsoft Uighur" panose="02000000000000000000" pitchFamily="2" charset="-78"/>
                <a:cs typeface="Arial" panose="020B0604020202020204" pitchFamily="34" charset="0"/>
              </a:rPr>
              <a:t>ème</a:t>
            </a:r>
            <a:r>
              <a:rPr lang="fr-MA" sz="3200" b="1" kern="100" dirty="0">
                <a:latin typeface="Microsoft Uighur" panose="02000000000000000000" pitchFamily="2" charset="-78"/>
                <a:cs typeface="Arial" panose="020B0604020202020204" pitchFamily="34" charset="0"/>
              </a:rPr>
              <a:t>  , 5</a:t>
            </a:r>
            <a:r>
              <a:rPr lang="fr-MA" sz="3200" b="1" kern="100" baseline="30000" dirty="0">
                <a:latin typeface="Microsoft Uighur" panose="02000000000000000000" pitchFamily="2" charset="-78"/>
                <a:cs typeface="Arial" panose="020B0604020202020204" pitchFamily="34" charset="0"/>
              </a:rPr>
              <a:t>ème</a:t>
            </a:r>
            <a:r>
              <a:rPr lang="fr-MA" sz="3200" b="1" kern="100" dirty="0">
                <a:latin typeface="Microsoft Uighur" panose="02000000000000000000" pitchFamily="2" charset="-78"/>
                <a:cs typeface="Arial" panose="020B0604020202020204" pitchFamily="34" charset="0"/>
              </a:rPr>
              <a:t> et de 6</a:t>
            </a:r>
            <a:r>
              <a:rPr lang="fr-MA" sz="3200" b="1" kern="100" baseline="30000" dirty="0">
                <a:latin typeface="Microsoft Uighur" panose="02000000000000000000" pitchFamily="2" charset="-78"/>
                <a:cs typeface="Arial" panose="020B0604020202020204" pitchFamily="34" charset="0"/>
              </a:rPr>
              <a:t>ème</a:t>
            </a:r>
            <a:r>
              <a:rPr lang="fr-MA" sz="3200" b="1" kern="100" dirty="0">
                <a:latin typeface="Microsoft Uighur" panose="02000000000000000000" pitchFamily="2" charset="-78"/>
                <a:cs typeface="Arial" panose="020B0604020202020204" pitchFamily="34" charset="0"/>
              </a:rPr>
              <a:t>   AP, commencer par l’item du Mot G.C ;</a:t>
            </a:r>
            <a:endParaRPr lang="fr-FR" sz="3200" b="1" kern="100" dirty="0">
              <a:latin typeface="Microsoft Uighur" panose="02000000000000000000" pitchFamily="2" charset="-78"/>
              <a:cs typeface="Arial" panose="020B0604020202020204" pitchFamily="34" charset="0"/>
            </a:endParaRPr>
          </a:p>
        </p:txBody>
      </p:sp>
      <p:sp>
        <p:nvSpPr>
          <p:cNvPr id="24" name="ZoneTexte 23">
            <a:extLst>
              <a:ext uri="{FF2B5EF4-FFF2-40B4-BE49-F238E27FC236}">
                <a16:creationId xmlns:a16="http://schemas.microsoft.com/office/drawing/2014/main" id="{DEF6A326-375E-F436-CEFC-1D070C4C878B}"/>
              </a:ext>
            </a:extLst>
          </p:cNvPr>
          <p:cNvSpPr txBox="1"/>
          <p:nvPr/>
        </p:nvSpPr>
        <p:spPr>
          <a:xfrm>
            <a:off x="1454972" y="4523266"/>
            <a:ext cx="10046127" cy="1224951"/>
          </a:xfrm>
          <a:prstGeom prst="rect">
            <a:avLst/>
          </a:prstGeom>
          <a:noFill/>
        </p:spPr>
        <p:txBody>
          <a:bodyPr wrap="square">
            <a:spAutoFit/>
          </a:bodyPr>
          <a:lstStyle/>
          <a:p>
            <a:pPr marL="342917" indent="-342917">
              <a:lnSpc>
                <a:spcPct val="115000"/>
              </a:lnSpc>
              <a:spcAft>
                <a:spcPts val="800"/>
              </a:spcAft>
              <a:buFont typeface="Symbol" panose="05050102010706020507" pitchFamily="18" charset="2"/>
              <a:buChar char=""/>
            </a:pPr>
            <a:r>
              <a:rPr lang="fr-MA" sz="3200" b="1" kern="100" dirty="0">
                <a:latin typeface="Microsoft Uighur" panose="02000000000000000000" pitchFamily="2" charset="-78"/>
                <a:cs typeface="Arial" panose="020B0604020202020204" pitchFamily="34" charset="0"/>
              </a:rPr>
              <a:t>Le test suit une structure arborescente:</a:t>
            </a:r>
            <a:r>
              <a:rPr lang="fr-FR" sz="3200" b="1" kern="100" dirty="0">
                <a:latin typeface="Microsoft Uighur" panose="02000000000000000000" pitchFamily="2" charset="-78"/>
                <a:cs typeface="Arial" panose="020B0604020202020204" pitchFamily="34" charset="0"/>
              </a:rPr>
              <a:t>Toute réussite à un item déclenche la présentation d'un item de difficulté supérieure;</a:t>
            </a:r>
          </a:p>
        </p:txBody>
      </p:sp>
    </p:spTree>
    <p:extLst>
      <p:ext uri="{BB962C8B-B14F-4D97-AF65-F5344CB8AC3E}">
        <p14:creationId xmlns:p14="http://schemas.microsoft.com/office/powerpoint/2010/main" val="28889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3E075-98BB-D4A9-93A2-AF952200C4F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697DCC9-75F4-D6FA-9BB7-43ABBF352A3D}"/>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7D26EED8-E58A-A23C-22B6-2871D197650B}"/>
              </a:ext>
            </a:extLst>
          </p:cNvPr>
          <p:cNvGrpSpPr/>
          <p:nvPr/>
        </p:nvGrpSpPr>
        <p:grpSpPr>
          <a:xfrm>
            <a:off x="-951201" y="4067068"/>
            <a:ext cx="3533781" cy="3036843"/>
            <a:chOff x="0" y="0"/>
            <a:chExt cx="812800" cy="698500"/>
          </a:xfrm>
        </p:grpSpPr>
        <p:sp>
          <p:nvSpPr>
            <p:cNvPr id="4" name="Freeform 4">
              <a:extLst>
                <a:ext uri="{FF2B5EF4-FFF2-40B4-BE49-F238E27FC236}">
                  <a16:creationId xmlns:a16="http://schemas.microsoft.com/office/drawing/2014/main" id="{D9B01694-7A65-4F43-93F4-C0857C4011C5}"/>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1DA1CB00-53D0-D59B-EDC3-D69DAD79E7D0}"/>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FE55DC05-0EDC-27CA-0BFC-A51B1A74BE18}"/>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C36FF198-BFE0-35EE-6A79-E7A18E7EC380}"/>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D6A798A3-2353-A562-AF3E-2A0DCC37CF87}"/>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12" name="ZoneTexte 11">
            <a:extLst>
              <a:ext uri="{FF2B5EF4-FFF2-40B4-BE49-F238E27FC236}">
                <a16:creationId xmlns:a16="http://schemas.microsoft.com/office/drawing/2014/main" id="{AA6EF2CA-CFA3-3AAD-F8CD-4BDFB6C5DEBC}"/>
              </a:ext>
            </a:extLst>
          </p:cNvPr>
          <p:cNvSpPr txBox="1"/>
          <p:nvPr/>
        </p:nvSpPr>
        <p:spPr>
          <a:xfrm>
            <a:off x="2548242" y="232086"/>
            <a:ext cx="7190281" cy="830997"/>
          </a:xfrm>
          <a:prstGeom prst="rect">
            <a:avLst/>
          </a:prstGeom>
          <a:noFill/>
        </p:spPr>
        <p:txBody>
          <a:bodyPr wrap="square">
            <a:spAutoFit/>
          </a:bodyPr>
          <a:lstStyle/>
          <a:p>
            <a:pPr algn="ctr" defTabSz="914446"/>
            <a:r>
              <a:rPr lang="fr-FR" sz="4800" b="1" dirty="0">
                <a:solidFill>
                  <a:prstClr val="white"/>
                </a:solidFill>
                <a:latin typeface="Microsoft Uighur" panose="02000000000000000000" pitchFamily="2" charset="-78"/>
                <a:cs typeface="Microsoft Uighur" panose="02000000000000000000" pitchFamily="2" charset="-78"/>
              </a:rPr>
              <a:t>Scénarios de passation du test</a:t>
            </a:r>
          </a:p>
        </p:txBody>
      </p:sp>
      <p:sp>
        <p:nvSpPr>
          <p:cNvPr id="32" name="Rectangle : coins arrondis 31">
            <a:extLst>
              <a:ext uri="{FF2B5EF4-FFF2-40B4-BE49-F238E27FC236}">
                <a16:creationId xmlns:a16="http://schemas.microsoft.com/office/drawing/2014/main" id="{623986FC-E57A-DE7F-4693-12E569205282}"/>
              </a:ext>
            </a:extLst>
          </p:cNvPr>
          <p:cNvSpPr/>
          <p:nvPr/>
        </p:nvSpPr>
        <p:spPr>
          <a:xfrm>
            <a:off x="-910162" y="5713156"/>
            <a:ext cx="9782458" cy="797953"/>
          </a:xfrm>
          <a:prstGeom prst="roundRect">
            <a:avLst>
              <a:gd name="adj" fmla="val 0"/>
            </a:avLst>
          </a:prstGeom>
          <a:no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17" indent="-342917">
              <a:spcAft>
                <a:spcPts val="800"/>
              </a:spcAft>
              <a:buFont typeface="Symbol" panose="05050102010706020507" pitchFamily="18" charset="2"/>
              <a:buChar char=""/>
            </a:pPr>
            <a:endParaRPr lang="fr-FR" sz="2000" kern="100" dirty="0">
              <a:latin typeface="Aptos" panose="020B0004020202020204" pitchFamily="34" charset="0"/>
              <a:ea typeface="Aptos" panose="020B0004020202020204" pitchFamily="34" charset="0"/>
              <a:cs typeface="Arial" panose="020B0604020202020204" pitchFamily="34" charset="0"/>
            </a:endParaRPr>
          </a:p>
        </p:txBody>
      </p:sp>
      <p:pic>
        <p:nvPicPr>
          <p:cNvPr id="15" name="Google Shape;220;p23" descr="image.png">
            <a:extLst>
              <a:ext uri="{FF2B5EF4-FFF2-40B4-BE49-F238E27FC236}">
                <a16:creationId xmlns:a16="http://schemas.microsoft.com/office/drawing/2014/main" id="{07944E29-E192-BAEA-3D2F-913153FBA7EC}"/>
              </a:ext>
            </a:extLst>
          </p:cNvPr>
          <p:cNvPicPr preferRelativeResize="0"/>
          <p:nvPr/>
        </p:nvPicPr>
        <p:blipFill rotWithShape="1">
          <a:blip r:embed="rId5">
            <a:alphaModFix/>
          </a:blip>
          <a:srcRect/>
          <a:stretch/>
        </p:blipFill>
        <p:spPr>
          <a:xfrm>
            <a:off x="936303" y="1590282"/>
            <a:ext cx="10598155" cy="4378163"/>
          </a:xfrm>
          <a:prstGeom prst="rect">
            <a:avLst/>
          </a:prstGeom>
          <a:noFill/>
          <a:ln>
            <a:noFill/>
          </a:ln>
        </p:spPr>
      </p:pic>
      <p:grpSp>
        <p:nvGrpSpPr>
          <p:cNvPr id="14" name="Groupe 13">
            <a:extLst>
              <a:ext uri="{FF2B5EF4-FFF2-40B4-BE49-F238E27FC236}">
                <a16:creationId xmlns:a16="http://schemas.microsoft.com/office/drawing/2014/main" id="{86E86D63-1410-B2B2-F96A-3B4B44F01291}"/>
              </a:ext>
            </a:extLst>
          </p:cNvPr>
          <p:cNvGrpSpPr/>
          <p:nvPr/>
        </p:nvGrpSpPr>
        <p:grpSpPr>
          <a:xfrm>
            <a:off x="1540658" y="1832094"/>
            <a:ext cx="9701494" cy="3911840"/>
            <a:chOff x="1315432" y="2329834"/>
            <a:chExt cx="14552241" cy="5867760"/>
          </a:xfrm>
        </p:grpSpPr>
        <p:sp>
          <p:nvSpPr>
            <p:cNvPr id="2" name="ZoneTexte 1">
              <a:extLst>
                <a:ext uri="{FF2B5EF4-FFF2-40B4-BE49-F238E27FC236}">
                  <a16:creationId xmlns:a16="http://schemas.microsoft.com/office/drawing/2014/main" id="{B042F599-5CF3-C444-4C64-70C002BC8A76}"/>
                </a:ext>
              </a:extLst>
            </p:cNvPr>
            <p:cNvSpPr txBox="1"/>
            <p:nvPr/>
          </p:nvSpPr>
          <p:spPr>
            <a:xfrm>
              <a:off x="1427497" y="2329834"/>
              <a:ext cx="14063556" cy="987963"/>
            </a:xfrm>
            <a:prstGeom prst="rect">
              <a:avLst/>
            </a:prstGeom>
            <a:noFill/>
          </p:spPr>
          <p:txBody>
            <a:bodyPr wrap="square">
              <a:spAutoFit/>
            </a:bodyPr>
            <a:lstStyle/>
            <a:p>
              <a:pPr marL="342917" indent="-342917">
                <a:lnSpc>
                  <a:spcPct val="115000"/>
                </a:lnSpc>
                <a:buFont typeface="Symbol" panose="05050102010706020507" pitchFamily="18" charset="2"/>
                <a:buChar char=""/>
              </a:pPr>
              <a:r>
                <a:rPr lang="fr-MA" sz="3200" b="1" kern="100" dirty="0">
                  <a:latin typeface="Microsoft Uighur" panose="02000000000000000000" pitchFamily="2" charset="-78"/>
                  <a:ea typeface="Aptos" panose="020B0004020202020204" pitchFamily="34" charset="0"/>
                  <a:cs typeface="Arial" panose="020B0604020202020204" pitchFamily="34" charset="0"/>
                </a:rPr>
                <a:t>Tout échec entraîne un retour vers un item de niveau inférieur ;</a:t>
              </a:r>
              <a:endParaRPr lang="fr-FR" sz="2400" kern="100" dirty="0">
                <a:latin typeface="Aptos" panose="020B0004020202020204" pitchFamily="34" charset="0"/>
                <a:ea typeface="Aptos" panose="020B000402020202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C42E924D-3F6E-F820-6FB7-17C879CB4936}"/>
                </a:ext>
              </a:extLst>
            </p:cNvPr>
            <p:cNvSpPr txBox="1"/>
            <p:nvPr/>
          </p:nvSpPr>
          <p:spPr>
            <a:xfrm>
              <a:off x="1404453" y="3135641"/>
              <a:ext cx="14231196" cy="1837426"/>
            </a:xfrm>
            <a:prstGeom prst="rect">
              <a:avLst/>
            </a:prstGeom>
            <a:noFill/>
          </p:spPr>
          <p:txBody>
            <a:bodyPr wrap="square">
              <a:spAutoFit/>
            </a:bodyPr>
            <a:lstStyle/>
            <a:p>
              <a:pPr marL="342917" indent="-342917">
                <a:lnSpc>
                  <a:spcPct val="115000"/>
                </a:lnSpc>
                <a:buFont typeface="Symbol" panose="05050102010706020507" pitchFamily="18" charset="2"/>
                <a:buChar char=""/>
              </a:pPr>
              <a:r>
                <a:rPr lang="fr-FR" sz="3200" b="1" kern="100" dirty="0">
                  <a:latin typeface="Microsoft Uighur" panose="02000000000000000000" pitchFamily="2" charset="-78"/>
                  <a:cs typeface="Arial" panose="020B0604020202020204" pitchFamily="34" charset="0"/>
                </a:rPr>
                <a:t>Annoncer clairement à l'élève, avant la lecture du texte, qu'il sera évalué sur sa compréhension du texte;</a:t>
              </a:r>
            </a:p>
          </p:txBody>
        </p:sp>
        <p:sp>
          <p:nvSpPr>
            <p:cNvPr id="10" name="ZoneTexte 9">
              <a:extLst>
                <a:ext uri="{FF2B5EF4-FFF2-40B4-BE49-F238E27FC236}">
                  <a16:creationId xmlns:a16="http://schemas.microsoft.com/office/drawing/2014/main" id="{378C4D4B-ADFB-7129-294A-AC8AC08388CA}"/>
                </a:ext>
              </a:extLst>
            </p:cNvPr>
            <p:cNvSpPr txBox="1"/>
            <p:nvPr/>
          </p:nvSpPr>
          <p:spPr>
            <a:xfrm>
              <a:off x="1315432" y="4859390"/>
              <a:ext cx="14440176" cy="2686890"/>
            </a:xfrm>
            <a:prstGeom prst="rect">
              <a:avLst/>
            </a:prstGeom>
            <a:noFill/>
          </p:spPr>
          <p:txBody>
            <a:bodyPr wrap="square">
              <a:spAutoFit/>
            </a:bodyPr>
            <a:lstStyle/>
            <a:p>
              <a:pPr marL="342917" indent="-342917">
                <a:lnSpc>
                  <a:spcPct val="115000"/>
                </a:lnSpc>
                <a:buFont typeface="Symbol" panose="05050102010706020507" pitchFamily="18" charset="2"/>
                <a:buChar char=""/>
              </a:pPr>
              <a:r>
                <a:rPr lang="fr-MA" sz="3200" b="1" kern="100" dirty="0">
                  <a:latin typeface="Microsoft Uighur" panose="02000000000000000000" pitchFamily="2" charset="-78"/>
                  <a:cs typeface="Arial" panose="020B0604020202020204" pitchFamily="34" charset="0"/>
                </a:rPr>
                <a:t>Dans les questions de compréhension, </a:t>
              </a:r>
              <a:r>
                <a:rPr lang="fr-FR" sz="3200" b="1" kern="100" dirty="0">
                  <a:latin typeface="Microsoft Uighur" panose="02000000000000000000" pitchFamily="2" charset="-78"/>
                  <a:cs typeface="Arial" panose="020B0604020202020204" pitchFamily="34" charset="0"/>
                </a:rPr>
                <a:t>l’apprenant est autorisé à revenir au texte pour identifier des indices permettant de répondre correctement. (Dans la limite d’une minute);</a:t>
              </a:r>
            </a:p>
          </p:txBody>
        </p:sp>
        <p:sp>
          <p:nvSpPr>
            <p:cNvPr id="13" name="ZoneTexte 12">
              <a:extLst>
                <a:ext uri="{FF2B5EF4-FFF2-40B4-BE49-F238E27FC236}">
                  <a16:creationId xmlns:a16="http://schemas.microsoft.com/office/drawing/2014/main" id="{8BA70192-396D-C232-749D-63682E48CA86}"/>
                </a:ext>
              </a:extLst>
            </p:cNvPr>
            <p:cNvSpPr txBox="1"/>
            <p:nvPr/>
          </p:nvSpPr>
          <p:spPr>
            <a:xfrm>
              <a:off x="1427497" y="7209631"/>
              <a:ext cx="14440176" cy="987963"/>
            </a:xfrm>
            <a:prstGeom prst="rect">
              <a:avLst/>
            </a:prstGeom>
            <a:noFill/>
          </p:spPr>
          <p:txBody>
            <a:bodyPr wrap="square">
              <a:spAutoFit/>
            </a:bodyPr>
            <a:lstStyle/>
            <a:p>
              <a:pPr marL="342917" indent="-342917">
                <a:lnSpc>
                  <a:spcPct val="115000"/>
                </a:lnSpc>
                <a:spcAft>
                  <a:spcPts val="800"/>
                </a:spcAft>
                <a:buFont typeface="Symbol" panose="05050102010706020507" pitchFamily="18" charset="2"/>
                <a:buChar char=""/>
              </a:pPr>
              <a:r>
                <a:rPr lang="fr-MA" sz="3200" b="1" kern="100" dirty="0">
                  <a:latin typeface="Microsoft Uighur" panose="02000000000000000000" pitchFamily="2" charset="-78"/>
                  <a:cs typeface="Arial" panose="020B0604020202020204" pitchFamily="34" charset="0"/>
                </a:rPr>
                <a:t>Le positionnement final correspond au niveau maximal attesté.</a:t>
              </a:r>
              <a:endParaRPr lang="fr-FR" sz="3200" b="1" kern="100" dirty="0">
                <a:latin typeface="Microsoft Uighur" panose="02000000000000000000" pitchFamily="2" charset="-78"/>
                <a:cs typeface="Arial" panose="020B0604020202020204" pitchFamily="34" charset="0"/>
              </a:endParaRPr>
            </a:p>
          </p:txBody>
        </p:sp>
      </p:grpSp>
    </p:spTree>
    <p:extLst>
      <p:ext uri="{BB962C8B-B14F-4D97-AF65-F5344CB8AC3E}">
        <p14:creationId xmlns:p14="http://schemas.microsoft.com/office/powerpoint/2010/main" val="42889625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700AE-0C49-F853-81AE-16E5A750A34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BAA6CB6-59B7-A7A6-426E-B17B38B15991}"/>
              </a:ext>
            </a:extLst>
          </p:cNvPr>
          <p:cNvSpPr/>
          <p:nvPr/>
        </p:nvSpPr>
        <p:spPr>
          <a:xfrm>
            <a:off x="-101600" y="-48974"/>
            <a:ext cx="12446000" cy="1156679"/>
          </a:xfrm>
          <a:prstGeom prst="rect">
            <a:avLst/>
          </a:prstGeom>
          <a:solidFill>
            <a:srgbClr val="2C3C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endParaRPr lang="fr-FR" sz="1200"/>
          </a:p>
        </p:txBody>
      </p:sp>
      <p:grpSp>
        <p:nvGrpSpPr>
          <p:cNvPr id="3" name="Group 3">
            <a:extLst>
              <a:ext uri="{FF2B5EF4-FFF2-40B4-BE49-F238E27FC236}">
                <a16:creationId xmlns:a16="http://schemas.microsoft.com/office/drawing/2014/main" id="{688F921D-0D65-7929-559D-79CC308AC27A}"/>
              </a:ext>
            </a:extLst>
          </p:cNvPr>
          <p:cNvGrpSpPr/>
          <p:nvPr/>
        </p:nvGrpSpPr>
        <p:grpSpPr>
          <a:xfrm>
            <a:off x="-951201" y="4100557"/>
            <a:ext cx="3533781" cy="3036843"/>
            <a:chOff x="0" y="0"/>
            <a:chExt cx="812800" cy="698500"/>
          </a:xfrm>
        </p:grpSpPr>
        <p:sp>
          <p:nvSpPr>
            <p:cNvPr id="4" name="Freeform 4">
              <a:extLst>
                <a:ext uri="{FF2B5EF4-FFF2-40B4-BE49-F238E27FC236}">
                  <a16:creationId xmlns:a16="http://schemas.microsoft.com/office/drawing/2014/main" id="{3C2D3836-4098-F873-B81B-B4DEAE3510F9}"/>
                </a:ext>
              </a:extLst>
            </p:cNvPr>
            <p:cNvSpPr/>
            <p:nvPr/>
          </p:nvSpPr>
          <p:spPr>
            <a:xfrm>
              <a:off x="9455" y="0"/>
              <a:ext cx="793889" cy="698500"/>
            </a:xfrm>
            <a:custGeom>
              <a:avLst/>
              <a:gdLst/>
              <a:ahLst/>
              <a:cxnLst/>
              <a:rect l="l" t="t" r="r" b="b"/>
              <a:pathLst>
                <a:path w="793889" h="698500">
                  <a:moveTo>
                    <a:pt x="785717" y="379548"/>
                  </a:moveTo>
                  <a:lnTo>
                    <a:pt x="617773" y="668202"/>
                  </a:lnTo>
                  <a:cubicBezTo>
                    <a:pt x="606859" y="686960"/>
                    <a:pt x="586794" y="698500"/>
                    <a:pt x="565092" y="698500"/>
                  </a:cubicBezTo>
                  <a:lnTo>
                    <a:pt x="228798" y="698500"/>
                  </a:lnTo>
                  <a:cubicBezTo>
                    <a:pt x="207096" y="698500"/>
                    <a:pt x="187031" y="686960"/>
                    <a:pt x="176117" y="668202"/>
                  </a:cubicBezTo>
                  <a:lnTo>
                    <a:pt x="8173" y="379548"/>
                  </a:lnTo>
                  <a:cubicBezTo>
                    <a:pt x="-2724" y="360819"/>
                    <a:pt x="-2724" y="337681"/>
                    <a:pt x="8173" y="318952"/>
                  </a:cubicBezTo>
                  <a:lnTo>
                    <a:pt x="176117" y="30298"/>
                  </a:lnTo>
                  <a:cubicBezTo>
                    <a:pt x="187031" y="11540"/>
                    <a:pt x="207096" y="0"/>
                    <a:pt x="228798" y="0"/>
                  </a:cubicBezTo>
                  <a:lnTo>
                    <a:pt x="565092" y="0"/>
                  </a:lnTo>
                  <a:cubicBezTo>
                    <a:pt x="586794" y="0"/>
                    <a:pt x="606859" y="11540"/>
                    <a:pt x="617773" y="30298"/>
                  </a:cubicBezTo>
                  <a:lnTo>
                    <a:pt x="785717" y="318952"/>
                  </a:lnTo>
                  <a:cubicBezTo>
                    <a:pt x="796614" y="337681"/>
                    <a:pt x="796614" y="360819"/>
                    <a:pt x="785717" y="379548"/>
                  </a:cubicBezTo>
                  <a:close/>
                </a:path>
              </a:pathLst>
            </a:custGeom>
            <a:ln w="38100" cap="rnd">
              <a:gradFill>
                <a:gsLst>
                  <a:gs pos="0">
                    <a:srgbClr val="FFFFFF">
                      <a:alpha val="100000"/>
                    </a:srgbClr>
                  </a:gs>
                  <a:gs pos="100000">
                    <a:srgbClr val="FFFFFF">
                      <a:alpha val="0"/>
                    </a:srgbClr>
                  </a:gs>
                </a:gsLst>
                <a:lin ang="5400000"/>
              </a:gradFill>
              <a:prstDash val="solid"/>
              <a:round/>
            </a:ln>
          </p:spPr>
          <p:txBody>
            <a:bodyPr/>
            <a:lstStyle/>
            <a:p>
              <a:endParaRPr lang="fr-FR" sz="1200"/>
            </a:p>
          </p:txBody>
        </p:sp>
        <p:sp>
          <p:nvSpPr>
            <p:cNvPr id="5" name="TextBox 5">
              <a:extLst>
                <a:ext uri="{FF2B5EF4-FFF2-40B4-BE49-F238E27FC236}">
                  <a16:creationId xmlns:a16="http://schemas.microsoft.com/office/drawing/2014/main" id="{066AE31C-CCBE-675B-58F9-7731B280AC62}"/>
                </a:ext>
              </a:extLst>
            </p:cNvPr>
            <p:cNvSpPr txBox="1"/>
            <p:nvPr/>
          </p:nvSpPr>
          <p:spPr>
            <a:xfrm>
              <a:off x="114300" y="-47625"/>
              <a:ext cx="584200" cy="746125"/>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C5DCC7A5-1E42-CE03-2789-D235E0A08C1D}"/>
              </a:ext>
            </a:extLst>
          </p:cNvPr>
          <p:cNvSpPr/>
          <p:nvPr/>
        </p:nvSpPr>
        <p:spPr>
          <a:xfrm>
            <a:off x="9362490" y="6567961"/>
            <a:ext cx="4103261" cy="394861"/>
          </a:xfrm>
          <a:custGeom>
            <a:avLst/>
            <a:gdLst/>
            <a:ahLst/>
            <a:cxnLst/>
            <a:rect l="l" t="t" r="r" b="b"/>
            <a:pathLst>
              <a:path w="6154891" h="592292">
                <a:moveTo>
                  <a:pt x="0" y="0"/>
                </a:moveTo>
                <a:lnTo>
                  <a:pt x="6154891" y="0"/>
                </a:lnTo>
                <a:lnTo>
                  <a:pt x="6154891" y="592292"/>
                </a:lnTo>
                <a:lnTo>
                  <a:pt x="0" y="592292"/>
                </a:lnTo>
                <a:lnTo>
                  <a:pt x="0" y="0"/>
                </a:lnTo>
                <a:close/>
              </a:path>
            </a:pathLst>
          </a:custGeom>
          <a:blipFill>
            <a:blip>
              <a:extLst>
                <a:ext uri="{96DAC541-7B7A-43D3-8B79-37D633B846F1}">
                  <asvg:svgBlip xmlns:asvg="http://schemas.microsoft.com/office/drawing/2016/SVG/main" r:embed="rId2"/>
                </a:ext>
              </a:extLst>
            </a:blip>
            <a:stretch>
              <a:fillRect t="-478956" r="-11191" b="-115767"/>
            </a:stretch>
          </a:blipFill>
        </p:spPr>
        <p:txBody>
          <a:bodyPr/>
          <a:lstStyle/>
          <a:p>
            <a:endParaRPr lang="fr-FR" sz="1200"/>
          </a:p>
        </p:txBody>
      </p:sp>
      <p:sp>
        <p:nvSpPr>
          <p:cNvPr id="7" name="Freeform 7">
            <a:extLst>
              <a:ext uri="{FF2B5EF4-FFF2-40B4-BE49-F238E27FC236}">
                <a16:creationId xmlns:a16="http://schemas.microsoft.com/office/drawing/2014/main" id="{FA829153-35C1-E999-1BF1-1C02D530E141}"/>
              </a:ext>
            </a:extLst>
          </p:cNvPr>
          <p:cNvSpPr/>
          <p:nvPr/>
        </p:nvSpPr>
        <p:spPr>
          <a:xfrm>
            <a:off x="-450336" y="6706575"/>
            <a:ext cx="900673" cy="302851"/>
          </a:xfrm>
          <a:custGeom>
            <a:avLst/>
            <a:gdLst/>
            <a:ahLst/>
            <a:cxnLst/>
            <a:rect l="l" t="t" r="r" b="b"/>
            <a:pathLst>
              <a:path w="1351009" h="454277">
                <a:moveTo>
                  <a:pt x="0" y="0"/>
                </a:moveTo>
                <a:lnTo>
                  <a:pt x="1351008" y="0"/>
                </a:lnTo>
                <a:lnTo>
                  <a:pt x="1351008" y="454276"/>
                </a:lnTo>
                <a:lnTo>
                  <a:pt x="0" y="454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8" name="Freeform 8">
            <a:extLst>
              <a:ext uri="{FF2B5EF4-FFF2-40B4-BE49-F238E27FC236}">
                <a16:creationId xmlns:a16="http://schemas.microsoft.com/office/drawing/2014/main" id="{3E46D1C2-ABAD-A472-9A77-591986E6712F}"/>
              </a:ext>
            </a:extLst>
          </p:cNvPr>
          <p:cNvSpPr/>
          <p:nvPr/>
        </p:nvSpPr>
        <p:spPr>
          <a:xfrm>
            <a:off x="2847436" y="6640949"/>
            <a:ext cx="640742" cy="434103"/>
          </a:xfrm>
          <a:custGeom>
            <a:avLst/>
            <a:gdLst/>
            <a:ahLst/>
            <a:cxnLst/>
            <a:rect l="l" t="t" r="r" b="b"/>
            <a:pathLst>
              <a:path w="961113" h="651154">
                <a:moveTo>
                  <a:pt x="0" y="0"/>
                </a:moveTo>
                <a:lnTo>
                  <a:pt x="961114" y="0"/>
                </a:lnTo>
                <a:lnTo>
                  <a:pt x="961114" y="651154"/>
                </a:lnTo>
                <a:lnTo>
                  <a:pt x="0" y="6511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24" name="Freeform 32">
            <a:extLst>
              <a:ext uri="{FF2B5EF4-FFF2-40B4-BE49-F238E27FC236}">
                <a16:creationId xmlns:a16="http://schemas.microsoft.com/office/drawing/2014/main" id="{580E5DD1-32FB-3EDB-C4C3-CC51F01A9980}"/>
              </a:ext>
            </a:extLst>
          </p:cNvPr>
          <p:cNvSpPr/>
          <p:nvPr/>
        </p:nvSpPr>
        <p:spPr>
          <a:xfrm>
            <a:off x="3657600" y="2565400"/>
            <a:ext cx="5283200" cy="3243900"/>
          </a:xfrm>
          <a:custGeom>
            <a:avLst/>
            <a:gdLst/>
            <a:ahLst/>
            <a:cxnLst/>
            <a:rect l="l" t="t" r="r" b="b"/>
            <a:pathLst>
              <a:path w="2474287" h="1722722">
                <a:moveTo>
                  <a:pt x="0" y="0"/>
                </a:moveTo>
                <a:lnTo>
                  <a:pt x="2474286" y="0"/>
                </a:lnTo>
                <a:lnTo>
                  <a:pt x="2474286" y="1722722"/>
                </a:lnTo>
                <a:lnTo>
                  <a:pt x="0" y="17227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algn="r" defTabSz="609630" rtl="1"/>
            <a:endParaRPr lang="fr-FR" sz="1200" b="1">
              <a:latin typeface="Microsoft Uighur" panose="02000000000000000000" pitchFamily="2" charset="-78"/>
              <a:cs typeface="Microsoft Uighur" panose="02000000000000000000" pitchFamily="2" charset="-78"/>
            </a:endParaRPr>
          </a:p>
        </p:txBody>
      </p:sp>
      <p:sp>
        <p:nvSpPr>
          <p:cNvPr id="25" name="TextBox 4">
            <a:extLst>
              <a:ext uri="{FF2B5EF4-FFF2-40B4-BE49-F238E27FC236}">
                <a16:creationId xmlns:a16="http://schemas.microsoft.com/office/drawing/2014/main" id="{222162BD-A9F3-56C0-918B-82417E159351}"/>
              </a:ext>
            </a:extLst>
          </p:cNvPr>
          <p:cNvSpPr txBox="1"/>
          <p:nvPr/>
        </p:nvSpPr>
        <p:spPr>
          <a:xfrm>
            <a:off x="4291914" y="3020627"/>
            <a:ext cx="4014573" cy="2123658"/>
          </a:xfrm>
          <a:prstGeom prst="rect">
            <a:avLst/>
          </a:prstGeom>
          <a:noFill/>
        </p:spPr>
        <p:txBody>
          <a:bodyPr wrap="square" rtlCol="0">
            <a:spAutoFit/>
          </a:bodyPr>
          <a:lstStyle/>
          <a:p>
            <a:pPr algn="ctr" rtl="1"/>
            <a:r>
              <a:rPr lang="fr-FR" sz="4400" b="1" dirty="0">
                <a:solidFill>
                  <a:srgbClr val="072A40"/>
                </a:solidFill>
                <a:latin typeface="Microsoft Uighur" panose="02000000000000000000" pitchFamily="2" charset="-78"/>
                <a:ea typeface="Araboto Bold"/>
                <a:cs typeface="Microsoft Uighur" panose="02000000000000000000" pitchFamily="2" charset="-78"/>
                <a:rtl/>
              </a:rPr>
              <a:t>Processus de la passation du test et la prise de décision</a:t>
            </a:r>
            <a:endParaRPr lang="ar-MA" sz="2400" dirty="0">
              <a:solidFill>
                <a:schemeClr val="bg1"/>
              </a:solidFill>
              <a:cs typeface="Microsoft Uighur" panose="02000000000000000000" pitchFamily="2" charset="-78"/>
            </a:endParaRPr>
          </a:p>
        </p:txBody>
      </p:sp>
    </p:spTree>
    <p:extLst>
      <p:ext uri="{BB962C8B-B14F-4D97-AF65-F5344CB8AC3E}">
        <p14:creationId xmlns:p14="http://schemas.microsoft.com/office/powerpoint/2010/main" val="121750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2767</TotalTime>
  <Words>7263</Words>
  <Application>Microsoft Office PowerPoint</Application>
  <PresentationFormat>Grand écran</PresentationFormat>
  <Paragraphs>1067</Paragraphs>
  <Slides>142</Slides>
  <Notes>20</Notes>
  <HiddenSlides>0</HiddenSlides>
  <MMClips>0</MMClips>
  <ScaleCrop>false</ScaleCrop>
  <HeadingPairs>
    <vt:vector size="8" baseType="variant">
      <vt:variant>
        <vt:lpstr>Polices utilisées</vt:lpstr>
      </vt:variant>
      <vt:variant>
        <vt:i4>17</vt:i4>
      </vt:variant>
      <vt:variant>
        <vt:lpstr>Thème</vt:lpstr>
      </vt:variant>
      <vt:variant>
        <vt:i4>3</vt:i4>
      </vt:variant>
      <vt:variant>
        <vt:lpstr>Serveurs OLE incorporés</vt:lpstr>
      </vt:variant>
      <vt:variant>
        <vt:i4>1</vt:i4>
      </vt:variant>
      <vt:variant>
        <vt:lpstr>Titres des diapositives</vt:lpstr>
      </vt:variant>
      <vt:variant>
        <vt:i4>142</vt:i4>
      </vt:variant>
    </vt:vector>
  </HeadingPairs>
  <TitlesOfParts>
    <vt:vector size="163" baseType="lpstr">
      <vt:lpstr>29LT Bukra Bold</vt:lpstr>
      <vt:lpstr>29LT Bukra Regular</vt:lpstr>
      <vt:lpstr>Aptos</vt:lpstr>
      <vt:lpstr>Arial</vt:lpstr>
      <vt:lpstr>Calibri</vt:lpstr>
      <vt:lpstr>Calibri Light</vt:lpstr>
      <vt:lpstr>Cambria</vt:lpstr>
      <vt:lpstr>Dosis</vt:lpstr>
      <vt:lpstr>IBM Plex Sans Arabic</vt:lpstr>
      <vt:lpstr>IBM Plex Sans Arabic Bold</vt:lpstr>
      <vt:lpstr>MadaniArabic-ExtraLight</vt:lpstr>
      <vt:lpstr>Microsoft Uighur</vt:lpstr>
      <vt:lpstr>Montserrat</vt:lpstr>
      <vt:lpstr>Open Sauce Bold</vt:lpstr>
      <vt:lpstr>Symbol</vt:lpstr>
      <vt:lpstr>Times New Roman MT Bold</vt:lpstr>
      <vt:lpstr>Wingdings</vt:lpstr>
      <vt:lpstr>Thème Office</vt:lpstr>
      <vt:lpstr>1_Office Theme</vt:lpstr>
      <vt:lpstr>Office Theme</vt:lpstr>
      <vt:lpstr>think-cell Slide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نمذجة تمرير الرائز (المواد الثلاث في جلسة واحدة)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اختتام الورشة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Ecole nationale supérieure des mines de Rabat Département sciences de la terre Filière: Génie civil et minier Option: Routes et ouvrages hydrauliques Projet de fin d’année    Sous le Thème:  Construction de la pénétrante de la voix express  Tiznit-Dakhla</dc:title>
  <dc:creator>LENOVO</dc:creator>
  <cp:lastModifiedBy>MADHOUM OUADIA</cp:lastModifiedBy>
  <cp:revision>66</cp:revision>
  <dcterms:created xsi:type="dcterms:W3CDTF">2023-10-18T20:56:39Z</dcterms:created>
  <dcterms:modified xsi:type="dcterms:W3CDTF">2026-06-21T21:02:25Z</dcterms:modified>
</cp:coreProperties>
</file>